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314" r:id="rId3"/>
    <p:sldId id="323" r:id="rId4"/>
    <p:sldId id="330" r:id="rId5"/>
    <p:sldId id="267" r:id="rId6"/>
    <p:sldId id="268" r:id="rId7"/>
    <p:sldId id="269" r:id="rId8"/>
    <p:sldId id="274" r:id="rId9"/>
    <p:sldId id="273" r:id="rId10"/>
    <p:sldId id="271" r:id="rId11"/>
    <p:sldId id="272" r:id="rId12"/>
    <p:sldId id="270" r:id="rId13"/>
    <p:sldId id="275" r:id="rId14"/>
    <p:sldId id="258" r:id="rId15"/>
    <p:sldId id="277" r:id="rId16"/>
    <p:sldId id="317" r:id="rId17"/>
    <p:sldId id="311" r:id="rId18"/>
    <p:sldId id="319" r:id="rId19"/>
    <p:sldId id="324" r:id="rId20"/>
    <p:sldId id="310" r:id="rId21"/>
    <p:sldId id="309" r:id="rId22"/>
    <p:sldId id="320" r:id="rId23"/>
    <p:sldId id="316" r:id="rId24"/>
    <p:sldId id="262" r:id="rId25"/>
    <p:sldId id="263" r:id="rId26"/>
    <p:sldId id="264" r:id="rId27"/>
    <p:sldId id="325" r:id="rId28"/>
    <p:sldId id="307" r:id="rId29"/>
    <p:sldId id="304" r:id="rId30"/>
    <p:sldId id="306" r:id="rId31"/>
    <p:sldId id="305" r:id="rId32"/>
    <p:sldId id="276" r:id="rId33"/>
    <p:sldId id="313" r:id="rId34"/>
    <p:sldId id="260" r:id="rId35"/>
    <p:sldId id="278" r:id="rId36"/>
    <p:sldId id="285" r:id="rId37"/>
    <p:sldId id="326" r:id="rId38"/>
    <p:sldId id="318" r:id="rId39"/>
    <p:sldId id="284" r:id="rId40"/>
    <p:sldId id="315" r:id="rId41"/>
    <p:sldId id="283" r:id="rId42"/>
    <p:sldId id="259" r:id="rId43"/>
    <p:sldId id="294" r:id="rId44"/>
    <p:sldId id="293" r:id="rId45"/>
    <p:sldId id="292" r:id="rId46"/>
    <p:sldId id="287" r:id="rId47"/>
    <p:sldId id="291" r:id="rId48"/>
    <p:sldId id="288" r:id="rId49"/>
    <p:sldId id="290" r:id="rId50"/>
    <p:sldId id="286" r:id="rId51"/>
    <p:sldId id="301" r:id="rId52"/>
    <p:sldId id="282" r:id="rId53"/>
    <p:sldId id="295" r:id="rId54"/>
    <p:sldId id="300" r:id="rId55"/>
    <p:sldId id="296" r:id="rId56"/>
    <p:sldId id="297" r:id="rId57"/>
    <p:sldId id="327" r:id="rId58"/>
    <p:sldId id="299" r:id="rId59"/>
    <p:sldId id="322" r:id="rId60"/>
    <p:sldId id="321" r:id="rId61"/>
    <p:sldId id="328" r:id="rId62"/>
  </p:sldIdLst>
  <p:sldSz cx="12192000" cy="6858000"/>
  <p:notesSz cx="6858000" cy="9144000"/>
  <p:defaultTextStyle>
    <a:defPPr>
      <a:defRPr lang="es-CL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37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tableStyles" Target="tableStyles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s-ES" smtClean="0"/>
              <a:t>Haga clic para modificar el estilo de título del patrón</a:t>
            </a:r>
            <a:endParaRPr lang="es-CL"/>
          </a:p>
        </p:txBody>
      </p:sp>
      <p:sp>
        <p:nvSpPr>
          <p:cNvPr id="3" name="Subtítulo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s-ES" smtClean="0"/>
              <a:t>Haga clic para editar el estilo de subtítulo del patrón</a:t>
            </a:r>
            <a:endParaRPr lang="es-CL"/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C9FA9-8561-470B-AAF8-849D5788F1C6}" type="datetimeFigureOut">
              <a:rPr lang="es-CL" smtClean="0"/>
              <a:t>27/06/2019</a:t>
            </a:fld>
            <a:endParaRPr lang="es-CL"/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CL"/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D8969D-362B-4B44-8321-BA5B801D1563}" type="slidenum">
              <a:rPr lang="es-CL" smtClean="0"/>
              <a:t>‹Nº›</a:t>
            </a:fld>
            <a:endParaRPr lang="es-CL"/>
          </a:p>
        </p:txBody>
      </p:sp>
    </p:spTree>
    <p:extLst>
      <p:ext uri="{BB962C8B-B14F-4D97-AF65-F5344CB8AC3E}">
        <p14:creationId xmlns:p14="http://schemas.microsoft.com/office/powerpoint/2010/main" val="28492376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CL"/>
          </a:p>
        </p:txBody>
      </p:sp>
      <p:sp>
        <p:nvSpPr>
          <p:cNvPr id="3" name="Marcador de contenido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 smtClean="0"/>
              <a:t>Editar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CL"/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C9FA9-8561-470B-AAF8-849D5788F1C6}" type="datetimeFigureOut">
              <a:rPr lang="es-CL" smtClean="0"/>
              <a:t>27/06/2019</a:t>
            </a:fld>
            <a:endParaRPr lang="es-CL"/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CL"/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D8969D-362B-4B44-8321-BA5B801D1563}" type="slidenum">
              <a:rPr lang="es-CL" smtClean="0"/>
              <a:t>‹Nº›</a:t>
            </a:fld>
            <a:endParaRPr lang="es-CL"/>
          </a:p>
        </p:txBody>
      </p:sp>
    </p:spTree>
    <p:extLst>
      <p:ext uri="{BB962C8B-B14F-4D97-AF65-F5344CB8AC3E}">
        <p14:creationId xmlns:p14="http://schemas.microsoft.com/office/powerpoint/2010/main" val="9938642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s-ES" smtClean="0"/>
              <a:t>Haga clic para modificar el estilo de título del patrón</a:t>
            </a:r>
            <a:endParaRPr lang="es-CL"/>
          </a:p>
        </p:txBody>
      </p:sp>
      <p:sp>
        <p:nvSpPr>
          <p:cNvPr id="3" name="Marcador de texto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 smtClean="0"/>
              <a:t>Editar el estilo de texto del patrón</a:t>
            </a:r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C9FA9-8561-470B-AAF8-849D5788F1C6}" type="datetimeFigureOut">
              <a:rPr lang="es-CL" smtClean="0"/>
              <a:t>27/06/2019</a:t>
            </a:fld>
            <a:endParaRPr lang="es-CL"/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CL"/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D8969D-362B-4B44-8321-BA5B801D1563}" type="slidenum">
              <a:rPr lang="es-CL" smtClean="0"/>
              <a:t>‹Nº›</a:t>
            </a:fld>
            <a:endParaRPr lang="es-CL"/>
          </a:p>
        </p:txBody>
      </p:sp>
    </p:spTree>
    <p:extLst>
      <p:ext uri="{BB962C8B-B14F-4D97-AF65-F5344CB8AC3E}">
        <p14:creationId xmlns:p14="http://schemas.microsoft.com/office/powerpoint/2010/main" val="30162992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CL"/>
          </a:p>
        </p:txBody>
      </p:sp>
      <p:sp>
        <p:nvSpPr>
          <p:cNvPr id="3" name="Marcador de contenido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s-ES" smtClean="0"/>
              <a:t>Editar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CL"/>
          </a:p>
        </p:txBody>
      </p:sp>
      <p:sp>
        <p:nvSpPr>
          <p:cNvPr id="4" name="Marcador de contenido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s-ES" smtClean="0"/>
              <a:t>Editar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CL"/>
          </a:p>
        </p:txBody>
      </p:sp>
      <p:sp>
        <p:nvSpPr>
          <p:cNvPr id="5" name="Marcador de fech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C9FA9-8561-470B-AAF8-849D5788F1C6}" type="datetimeFigureOut">
              <a:rPr lang="es-CL" smtClean="0"/>
              <a:t>27/06/2019</a:t>
            </a:fld>
            <a:endParaRPr lang="es-CL"/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CL"/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D8969D-362B-4B44-8321-BA5B801D1563}" type="slidenum">
              <a:rPr lang="es-CL" smtClean="0"/>
              <a:t>‹Nº›</a:t>
            </a:fld>
            <a:endParaRPr lang="es-CL"/>
          </a:p>
        </p:txBody>
      </p:sp>
    </p:spTree>
    <p:extLst>
      <p:ext uri="{BB962C8B-B14F-4D97-AF65-F5344CB8AC3E}">
        <p14:creationId xmlns:p14="http://schemas.microsoft.com/office/powerpoint/2010/main" val="26347085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CL"/>
          </a:p>
        </p:txBody>
      </p:sp>
      <p:sp>
        <p:nvSpPr>
          <p:cNvPr id="3" name="Marcador de texto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Editar el estilo de texto del patrón</a:t>
            </a:r>
          </a:p>
        </p:txBody>
      </p:sp>
      <p:sp>
        <p:nvSpPr>
          <p:cNvPr id="4" name="Marcador de contenido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s-ES" smtClean="0"/>
              <a:t>Editar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CL"/>
          </a:p>
        </p:txBody>
      </p:sp>
      <p:sp>
        <p:nvSpPr>
          <p:cNvPr id="5" name="Marcador de texto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Editar el estilo de texto del patrón</a:t>
            </a:r>
          </a:p>
        </p:txBody>
      </p:sp>
      <p:sp>
        <p:nvSpPr>
          <p:cNvPr id="6" name="Marcador de contenido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s-ES" smtClean="0"/>
              <a:t>Editar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CL"/>
          </a:p>
        </p:txBody>
      </p:sp>
      <p:sp>
        <p:nvSpPr>
          <p:cNvPr id="7" name="Marcador de fecha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C9FA9-8561-470B-AAF8-849D5788F1C6}" type="datetimeFigureOut">
              <a:rPr lang="es-CL" smtClean="0"/>
              <a:t>27/06/2019</a:t>
            </a:fld>
            <a:endParaRPr lang="es-CL"/>
          </a:p>
        </p:txBody>
      </p:sp>
      <p:sp>
        <p:nvSpPr>
          <p:cNvPr id="8" name="Marcador de pie de página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CL"/>
          </a:p>
        </p:txBody>
      </p:sp>
      <p:sp>
        <p:nvSpPr>
          <p:cNvPr id="9" name="Marcador de número de diapositiva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D8969D-362B-4B44-8321-BA5B801D1563}" type="slidenum">
              <a:rPr lang="es-CL" smtClean="0"/>
              <a:t>‹Nº›</a:t>
            </a:fld>
            <a:endParaRPr lang="es-CL"/>
          </a:p>
        </p:txBody>
      </p:sp>
    </p:spTree>
    <p:extLst>
      <p:ext uri="{BB962C8B-B14F-4D97-AF65-F5344CB8AC3E}">
        <p14:creationId xmlns:p14="http://schemas.microsoft.com/office/powerpoint/2010/main" val="11745867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CL"/>
          </a:p>
        </p:txBody>
      </p:sp>
      <p:sp>
        <p:nvSpPr>
          <p:cNvPr id="3" name="Marcador de fecha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C9FA9-8561-470B-AAF8-849D5788F1C6}" type="datetimeFigureOut">
              <a:rPr lang="es-CL" smtClean="0"/>
              <a:t>27/06/2019</a:t>
            </a:fld>
            <a:endParaRPr lang="es-CL"/>
          </a:p>
        </p:txBody>
      </p:sp>
      <p:sp>
        <p:nvSpPr>
          <p:cNvPr id="4" name="Marcador de pie de página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CL"/>
          </a:p>
        </p:txBody>
      </p:sp>
      <p:sp>
        <p:nvSpPr>
          <p:cNvPr id="5" name="Marcador de número de diapositiva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D8969D-362B-4B44-8321-BA5B801D1563}" type="slidenum">
              <a:rPr lang="es-CL" smtClean="0"/>
              <a:t>‹Nº›</a:t>
            </a:fld>
            <a:endParaRPr lang="es-CL"/>
          </a:p>
        </p:txBody>
      </p:sp>
    </p:spTree>
    <p:extLst>
      <p:ext uri="{BB962C8B-B14F-4D97-AF65-F5344CB8AC3E}">
        <p14:creationId xmlns:p14="http://schemas.microsoft.com/office/powerpoint/2010/main" val="22326371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fecha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C9FA9-8561-470B-AAF8-849D5788F1C6}" type="datetimeFigureOut">
              <a:rPr lang="es-CL" smtClean="0"/>
              <a:t>27/06/2019</a:t>
            </a:fld>
            <a:endParaRPr lang="es-CL"/>
          </a:p>
        </p:txBody>
      </p:sp>
      <p:sp>
        <p:nvSpPr>
          <p:cNvPr id="3" name="Marcador de pie de página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CL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D8969D-362B-4B44-8321-BA5B801D1563}" type="slidenum">
              <a:rPr lang="es-CL" smtClean="0"/>
              <a:t>‹Nº›</a:t>
            </a:fld>
            <a:endParaRPr lang="es-CL"/>
          </a:p>
        </p:txBody>
      </p:sp>
    </p:spTree>
    <p:extLst>
      <p:ext uri="{BB962C8B-B14F-4D97-AF65-F5344CB8AC3E}">
        <p14:creationId xmlns:p14="http://schemas.microsoft.com/office/powerpoint/2010/main" val="268385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s-ES" smtClean="0"/>
              <a:t>Haga clic para modificar el estilo de título del patrón</a:t>
            </a:r>
            <a:endParaRPr lang="es-CL"/>
          </a:p>
        </p:txBody>
      </p:sp>
      <p:sp>
        <p:nvSpPr>
          <p:cNvPr id="3" name="Marcador de contenido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" smtClean="0"/>
              <a:t>Editar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CL"/>
          </a:p>
        </p:txBody>
      </p:sp>
      <p:sp>
        <p:nvSpPr>
          <p:cNvPr id="4" name="Marcador de texto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 smtClean="0"/>
              <a:t>Editar el estilo de texto del patrón</a:t>
            </a:r>
          </a:p>
        </p:txBody>
      </p:sp>
      <p:sp>
        <p:nvSpPr>
          <p:cNvPr id="5" name="Marcador de fech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C9FA9-8561-470B-AAF8-849D5788F1C6}" type="datetimeFigureOut">
              <a:rPr lang="es-CL" smtClean="0"/>
              <a:t>27/06/2019</a:t>
            </a:fld>
            <a:endParaRPr lang="es-CL"/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CL"/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D8969D-362B-4B44-8321-BA5B801D1563}" type="slidenum">
              <a:rPr lang="es-CL" smtClean="0"/>
              <a:t>‹Nº›</a:t>
            </a:fld>
            <a:endParaRPr lang="es-CL"/>
          </a:p>
        </p:txBody>
      </p:sp>
    </p:spTree>
    <p:extLst>
      <p:ext uri="{BB962C8B-B14F-4D97-AF65-F5344CB8AC3E}">
        <p14:creationId xmlns:p14="http://schemas.microsoft.com/office/powerpoint/2010/main" val="13733224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s-ES" smtClean="0"/>
              <a:t>Haga clic para modificar el estilo de título del patrón</a:t>
            </a:r>
            <a:endParaRPr lang="es-CL"/>
          </a:p>
        </p:txBody>
      </p:sp>
      <p:sp>
        <p:nvSpPr>
          <p:cNvPr id="3" name="Marcador de posición de imagen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s-CL"/>
          </a:p>
        </p:txBody>
      </p:sp>
      <p:sp>
        <p:nvSpPr>
          <p:cNvPr id="4" name="Marcador de texto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 smtClean="0"/>
              <a:t>Editar el estilo de texto del patrón</a:t>
            </a:r>
          </a:p>
        </p:txBody>
      </p:sp>
      <p:sp>
        <p:nvSpPr>
          <p:cNvPr id="5" name="Marcador de fech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C9FA9-8561-470B-AAF8-849D5788F1C6}" type="datetimeFigureOut">
              <a:rPr lang="es-CL" smtClean="0"/>
              <a:t>27/06/2019</a:t>
            </a:fld>
            <a:endParaRPr lang="es-CL"/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CL"/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D8969D-362B-4B44-8321-BA5B801D1563}" type="slidenum">
              <a:rPr lang="es-CL" smtClean="0"/>
              <a:t>‹Nº›</a:t>
            </a:fld>
            <a:endParaRPr lang="es-CL"/>
          </a:p>
        </p:txBody>
      </p:sp>
    </p:spTree>
    <p:extLst>
      <p:ext uri="{BB962C8B-B14F-4D97-AF65-F5344CB8AC3E}">
        <p14:creationId xmlns:p14="http://schemas.microsoft.com/office/powerpoint/2010/main" val="2009535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CL"/>
          </a:p>
        </p:txBody>
      </p:sp>
      <p:sp>
        <p:nvSpPr>
          <p:cNvPr id="3" name="Marcador de texto vertical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 smtClean="0"/>
              <a:t>Editar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CL"/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C9FA9-8561-470B-AAF8-849D5788F1C6}" type="datetimeFigureOut">
              <a:rPr lang="es-CL" smtClean="0"/>
              <a:t>27/06/2019</a:t>
            </a:fld>
            <a:endParaRPr lang="es-CL"/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CL"/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D8969D-362B-4B44-8321-BA5B801D1563}" type="slidenum">
              <a:rPr lang="es-CL" smtClean="0"/>
              <a:t>‹Nº›</a:t>
            </a:fld>
            <a:endParaRPr lang="es-CL"/>
          </a:p>
        </p:txBody>
      </p:sp>
    </p:spTree>
    <p:extLst>
      <p:ext uri="{BB962C8B-B14F-4D97-AF65-F5344CB8AC3E}">
        <p14:creationId xmlns:p14="http://schemas.microsoft.com/office/powerpoint/2010/main" val="34356200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s-ES" smtClean="0"/>
              <a:t>Haga clic para modificar el estilo de título del patrón</a:t>
            </a:r>
            <a:endParaRPr lang="es-CL"/>
          </a:p>
        </p:txBody>
      </p:sp>
      <p:sp>
        <p:nvSpPr>
          <p:cNvPr id="3" name="Marcador de texto vertical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s-ES" smtClean="0"/>
              <a:t>Editar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CL"/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C9FA9-8561-470B-AAF8-849D5788F1C6}" type="datetimeFigureOut">
              <a:rPr lang="es-CL" smtClean="0"/>
              <a:t>27/06/2019</a:t>
            </a:fld>
            <a:endParaRPr lang="es-CL"/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CL"/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D8969D-362B-4B44-8321-BA5B801D1563}" type="slidenum">
              <a:rPr lang="es-CL" smtClean="0"/>
              <a:t>‹Nº›</a:t>
            </a:fld>
            <a:endParaRPr lang="es-CL"/>
          </a:p>
        </p:txBody>
      </p:sp>
    </p:spTree>
    <p:extLst>
      <p:ext uri="{BB962C8B-B14F-4D97-AF65-F5344CB8AC3E}">
        <p14:creationId xmlns:p14="http://schemas.microsoft.com/office/powerpoint/2010/main" val="17439525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título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s-ES" smtClean="0"/>
              <a:t>Haga clic para modificar el estilo de título del patrón</a:t>
            </a:r>
            <a:endParaRPr lang="es-CL"/>
          </a:p>
        </p:txBody>
      </p:sp>
      <p:sp>
        <p:nvSpPr>
          <p:cNvPr id="3" name="Marcador de texto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 smtClean="0"/>
              <a:t>Editar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CL"/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1C9FA9-8561-470B-AAF8-849D5788F1C6}" type="datetimeFigureOut">
              <a:rPr lang="es-CL" smtClean="0"/>
              <a:t>27/06/2019</a:t>
            </a:fld>
            <a:endParaRPr lang="es-CL"/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s-CL"/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D8969D-362B-4B44-8321-BA5B801D1563}" type="slidenum">
              <a:rPr lang="es-CL" smtClean="0"/>
              <a:t>‹Nº›</a:t>
            </a:fld>
            <a:endParaRPr lang="es-CL"/>
          </a:p>
        </p:txBody>
      </p:sp>
    </p:spTree>
    <p:extLst>
      <p:ext uri="{BB962C8B-B14F-4D97-AF65-F5344CB8AC3E}">
        <p14:creationId xmlns:p14="http://schemas.microsoft.com/office/powerpoint/2010/main" val="4082872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s-CL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4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4" Type="http://schemas.openxmlformats.org/officeDocument/2006/relationships/image" Target="../media/image1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9.mp4"/><Relationship Id="rId1" Type="http://schemas.microsoft.com/office/2007/relationships/media" Target="../media/media9.mp4"/><Relationship Id="rId4" Type="http://schemas.openxmlformats.org/officeDocument/2006/relationships/image" Target="../media/image1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0.mp4"/><Relationship Id="rId1" Type="http://schemas.microsoft.com/office/2007/relationships/media" Target="../media/media10.mp4"/><Relationship Id="rId4" Type="http://schemas.openxmlformats.org/officeDocument/2006/relationships/image" Target="../media/image1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1.mp4"/><Relationship Id="rId1" Type="http://schemas.microsoft.com/office/2007/relationships/media" Target="../media/media11.mp4"/><Relationship Id="rId4" Type="http://schemas.openxmlformats.org/officeDocument/2006/relationships/image" Target="../media/image1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2.mp4"/><Relationship Id="rId1" Type="http://schemas.microsoft.com/office/2007/relationships/media" Target="../media/media12.mp4"/><Relationship Id="rId4" Type="http://schemas.openxmlformats.org/officeDocument/2006/relationships/image" Target="../media/image15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3.mp4"/><Relationship Id="rId1" Type="http://schemas.microsoft.com/office/2007/relationships/media" Target="../media/media13.mp4"/><Relationship Id="rId4" Type="http://schemas.openxmlformats.org/officeDocument/2006/relationships/image" Target="../media/image16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4.mp4"/><Relationship Id="rId1" Type="http://schemas.microsoft.com/office/2007/relationships/media" Target="../media/media14.mp4"/><Relationship Id="rId4" Type="http://schemas.openxmlformats.org/officeDocument/2006/relationships/image" Target="../media/image17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5.mp4"/><Relationship Id="rId1" Type="http://schemas.microsoft.com/office/2007/relationships/media" Target="../media/media15.mp4"/><Relationship Id="rId4" Type="http://schemas.openxmlformats.org/officeDocument/2006/relationships/image" Target="../media/image18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6.mp4"/><Relationship Id="rId1" Type="http://schemas.microsoft.com/office/2007/relationships/media" Target="../media/media16.mp4"/><Relationship Id="rId4" Type="http://schemas.openxmlformats.org/officeDocument/2006/relationships/image" Target="../media/image20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7.mp4"/><Relationship Id="rId1" Type="http://schemas.microsoft.com/office/2007/relationships/media" Target="../media/media17.mp4"/><Relationship Id="rId4" Type="http://schemas.openxmlformats.org/officeDocument/2006/relationships/image" Target="../media/image21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8.mp4"/><Relationship Id="rId1" Type="http://schemas.microsoft.com/office/2007/relationships/media" Target="../media/media18.mp4"/><Relationship Id="rId4" Type="http://schemas.openxmlformats.org/officeDocument/2006/relationships/image" Target="../media/image22.pn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9.mp4"/><Relationship Id="rId1" Type="http://schemas.microsoft.com/office/2007/relationships/media" Target="../media/media19.mp4"/><Relationship Id="rId4" Type="http://schemas.openxmlformats.org/officeDocument/2006/relationships/image" Target="../media/image24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0.mp4"/><Relationship Id="rId1" Type="http://schemas.microsoft.com/office/2007/relationships/media" Target="../media/media20.mp4"/><Relationship Id="rId4" Type="http://schemas.openxmlformats.org/officeDocument/2006/relationships/image" Target="../media/image25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1.mp4"/><Relationship Id="rId1" Type="http://schemas.microsoft.com/office/2007/relationships/media" Target="../media/media21.mp4"/><Relationship Id="rId4" Type="http://schemas.openxmlformats.org/officeDocument/2006/relationships/image" Target="../media/image26.pn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2.mp4"/><Relationship Id="rId1" Type="http://schemas.microsoft.com/office/2007/relationships/media" Target="../media/media22.mp4"/><Relationship Id="rId4" Type="http://schemas.openxmlformats.org/officeDocument/2006/relationships/image" Target="../media/image28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3.mp4"/><Relationship Id="rId1" Type="http://schemas.microsoft.com/office/2007/relationships/media" Target="../media/media23.mp4"/><Relationship Id="rId4" Type="http://schemas.openxmlformats.org/officeDocument/2006/relationships/image" Target="../media/image29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4.mp4"/><Relationship Id="rId1" Type="http://schemas.microsoft.com/office/2007/relationships/media" Target="../media/media24.mp4"/><Relationship Id="rId4" Type="http://schemas.openxmlformats.org/officeDocument/2006/relationships/image" Target="../media/image30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5.mp4"/><Relationship Id="rId1" Type="http://schemas.microsoft.com/office/2007/relationships/media" Target="../media/media25.mp4"/><Relationship Id="rId4" Type="http://schemas.openxmlformats.org/officeDocument/2006/relationships/image" Target="../media/image31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6.mp4"/><Relationship Id="rId1" Type="http://schemas.microsoft.com/office/2007/relationships/media" Target="../media/media26.mp4"/><Relationship Id="rId4" Type="http://schemas.openxmlformats.org/officeDocument/2006/relationships/image" Target="../media/image32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7.mp4"/><Relationship Id="rId1" Type="http://schemas.microsoft.com/office/2007/relationships/media" Target="../media/media27.mp4"/><Relationship Id="rId4" Type="http://schemas.openxmlformats.org/officeDocument/2006/relationships/image" Target="../media/image33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8.mp4"/><Relationship Id="rId1" Type="http://schemas.microsoft.com/office/2007/relationships/media" Target="../media/media28.mp4"/><Relationship Id="rId4" Type="http://schemas.openxmlformats.org/officeDocument/2006/relationships/image" Target="../media/image34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9.mp4"/><Relationship Id="rId1" Type="http://schemas.microsoft.com/office/2007/relationships/media" Target="../media/media29.mp4"/><Relationship Id="rId4" Type="http://schemas.openxmlformats.org/officeDocument/2006/relationships/image" Target="../media/image35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30.mp4"/><Relationship Id="rId1" Type="http://schemas.microsoft.com/office/2007/relationships/media" Target="../media/media30.mp4"/><Relationship Id="rId4" Type="http://schemas.openxmlformats.org/officeDocument/2006/relationships/image" Target="../media/image36.png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31.mp4"/><Relationship Id="rId1" Type="http://schemas.microsoft.com/office/2007/relationships/media" Target="../media/media31.mp4"/><Relationship Id="rId4" Type="http://schemas.openxmlformats.org/officeDocument/2006/relationships/image" Target="../media/image38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32.mp4"/><Relationship Id="rId1" Type="http://schemas.microsoft.com/office/2007/relationships/media" Target="../media/media32.mp4"/><Relationship Id="rId4" Type="http://schemas.openxmlformats.org/officeDocument/2006/relationships/image" Target="../media/image39.png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33.mp4"/><Relationship Id="rId1" Type="http://schemas.microsoft.com/office/2007/relationships/media" Target="../media/media33.mp4"/><Relationship Id="rId4" Type="http://schemas.openxmlformats.org/officeDocument/2006/relationships/image" Target="../media/image41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34.mp4"/><Relationship Id="rId1" Type="http://schemas.microsoft.com/office/2007/relationships/media" Target="../media/media34.mp4"/><Relationship Id="rId4" Type="http://schemas.openxmlformats.org/officeDocument/2006/relationships/image" Target="../media/image42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35.mp4"/><Relationship Id="rId1" Type="http://schemas.microsoft.com/office/2007/relationships/media" Target="../media/media35.mp4"/><Relationship Id="rId4" Type="http://schemas.openxmlformats.org/officeDocument/2006/relationships/image" Target="../media/image43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36.mp4"/><Relationship Id="rId1" Type="http://schemas.microsoft.com/office/2007/relationships/media" Target="../media/media36.mp4"/><Relationship Id="rId4" Type="http://schemas.openxmlformats.org/officeDocument/2006/relationships/image" Target="../media/image44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37.mp4"/><Relationship Id="rId1" Type="http://schemas.microsoft.com/office/2007/relationships/media" Target="../media/media37.mp4"/><Relationship Id="rId4" Type="http://schemas.openxmlformats.org/officeDocument/2006/relationships/image" Target="../media/image45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38.mp4"/><Relationship Id="rId1" Type="http://schemas.microsoft.com/office/2007/relationships/media" Target="../media/media38.mp4"/><Relationship Id="rId4" Type="http://schemas.openxmlformats.org/officeDocument/2006/relationships/image" Target="../media/image46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39.mp4"/><Relationship Id="rId1" Type="http://schemas.microsoft.com/office/2007/relationships/media" Target="../media/media39.mp4"/><Relationship Id="rId4" Type="http://schemas.openxmlformats.org/officeDocument/2006/relationships/image" Target="../media/image47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40.mp4"/><Relationship Id="rId1" Type="http://schemas.microsoft.com/office/2007/relationships/media" Target="../media/media40.mp4"/><Relationship Id="rId4" Type="http://schemas.openxmlformats.org/officeDocument/2006/relationships/image" Target="../media/image48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41.mp4"/><Relationship Id="rId1" Type="http://schemas.microsoft.com/office/2007/relationships/media" Target="../media/media41.mp4"/><Relationship Id="rId4" Type="http://schemas.openxmlformats.org/officeDocument/2006/relationships/image" Target="../media/image49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42.mp4"/><Relationship Id="rId1" Type="http://schemas.microsoft.com/office/2007/relationships/media" Target="../media/media42.mp4"/><Relationship Id="rId4" Type="http://schemas.openxmlformats.org/officeDocument/2006/relationships/image" Target="../media/image50.pn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43.mp4"/><Relationship Id="rId1" Type="http://schemas.microsoft.com/office/2007/relationships/media" Target="../media/media43.mp4"/><Relationship Id="rId4" Type="http://schemas.openxmlformats.org/officeDocument/2006/relationships/image" Target="../media/image51.pn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44.mp4"/><Relationship Id="rId1" Type="http://schemas.microsoft.com/office/2007/relationships/media" Target="../media/media44.mp4"/><Relationship Id="rId4" Type="http://schemas.openxmlformats.org/officeDocument/2006/relationships/image" Target="../media/image52.pn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45.mp4"/><Relationship Id="rId1" Type="http://schemas.microsoft.com/office/2007/relationships/media" Target="../media/media45.mp4"/><Relationship Id="rId4" Type="http://schemas.openxmlformats.org/officeDocument/2006/relationships/image" Target="../media/image53.pn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46.mp4"/><Relationship Id="rId1" Type="http://schemas.microsoft.com/office/2007/relationships/media" Target="../media/media46.mp4"/><Relationship Id="rId4" Type="http://schemas.openxmlformats.org/officeDocument/2006/relationships/image" Target="../media/image54.pn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47.mp4"/><Relationship Id="rId1" Type="http://schemas.microsoft.com/office/2007/relationships/media" Target="../media/media47.mp4"/><Relationship Id="rId4" Type="http://schemas.openxmlformats.org/officeDocument/2006/relationships/image" Target="../media/image55.pn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48.mp4"/><Relationship Id="rId1" Type="http://schemas.microsoft.com/office/2007/relationships/media" Target="../media/media48.mp4"/><Relationship Id="rId4" Type="http://schemas.openxmlformats.org/officeDocument/2006/relationships/image" Target="../media/image56.png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g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49.mp4"/><Relationship Id="rId1" Type="http://schemas.microsoft.com/office/2007/relationships/media" Target="../media/media49.mp4"/><Relationship Id="rId4" Type="http://schemas.openxmlformats.org/officeDocument/2006/relationships/image" Target="../media/image58.png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50.mp4"/><Relationship Id="rId1" Type="http://schemas.microsoft.com/office/2007/relationships/media" Target="../media/media50.mp4"/><Relationship Id="rId4" Type="http://schemas.openxmlformats.org/officeDocument/2006/relationships/image" Target="../media/image59.png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51.mp4"/><Relationship Id="rId1" Type="http://schemas.microsoft.com/office/2007/relationships/media" Target="../media/media51.mp4"/><Relationship Id="rId4" Type="http://schemas.openxmlformats.org/officeDocument/2006/relationships/image" Target="../media/image60.png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82391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Nuestro sello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1801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2520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n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3302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NV 1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1479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NV 2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12314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NV 3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04503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NV 8 - TALAGANTE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46971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6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NV MELIPILLA OK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01651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6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NV CHACABUCO OK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12239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6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NV MAIPO OK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02382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6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NV CORDILLERA OK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14799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6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NV SANTIAGO OK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8557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6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RINCIPALES SECTORES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-92605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46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EJES Y ODS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2789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EJE MEDIO AMBIENTE [intro]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51910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MAMB 2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39465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MAMB 2_5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85316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2479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MAMB 3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61374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MAMB 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13697"/>
          <a:stretch/>
        </p:blipFill>
        <p:spPr>
          <a:xfrm>
            <a:off x="0" y="939338"/>
            <a:ext cx="12192000" cy="5918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08002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MAMB 1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13122"/>
          <a:stretch/>
        </p:blipFill>
        <p:spPr>
          <a:xfrm>
            <a:off x="-66502" y="432261"/>
            <a:ext cx="12192000" cy="5943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232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8398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EJE SEGURIDAD [intro]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6537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SEGURIDAD 1_2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7635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6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SEGURIDAD 2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13212"/>
          <a:stretch/>
        </p:blipFill>
        <p:spPr>
          <a:xfrm>
            <a:off x="0" y="0"/>
            <a:ext cx="12192000" cy="59519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44586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2313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SEGURIDAD 3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13818"/>
          <a:stretch/>
        </p:blipFill>
        <p:spPr>
          <a:xfrm>
            <a:off x="0" y="947651"/>
            <a:ext cx="12192000" cy="5910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68342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SEGURIDAD 6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13333"/>
          <a:stretch/>
        </p:blipFill>
        <p:spPr>
          <a:xfrm>
            <a:off x="-249382" y="191192"/>
            <a:ext cx="1219200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55562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SEGURIDAD 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6030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SEGURIDAD 5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13454"/>
          <a:stretch/>
        </p:blipFill>
        <p:spPr>
          <a:xfrm>
            <a:off x="0" y="922712"/>
            <a:ext cx="12192000" cy="59352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50170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EJE MOVILIDAD [intro]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0376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MOVILIDAD 0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-82435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44353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6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MOVILIDAD 1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14061"/>
          <a:stretch/>
        </p:blipFill>
        <p:spPr>
          <a:xfrm>
            <a:off x="0" y="964276"/>
            <a:ext cx="12192000" cy="58937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98518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3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MOVILIDAD 2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00026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MOVILIDAD 3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13212"/>
          <a:stretch/>
        </p:blipFill>
        <p:spPr>
          <a:xfrm>
            <a:off x="0" y="906086"/>
            <a:ext cx="12192000" cy="59519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2258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7601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MOVILIDAD 0_2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3231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6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MOVILIDAD 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13454"/>
          <a:stretch/>
        </p:blipFill>
        <p:spPr>
          <a:xfrm>
            <a:off x="0" y="922712"/>
            <a:ext cx="12192000" cy="59352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1259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6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7585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MOVILIDAD 5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91736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3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EJE EQUIDAD SOCIAL [intro]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0859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EQUITATIVA 1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86716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6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EQUITATIVA 2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13576"/>
          <a:stretch/>
        </p:blipFill>
        <p:spPr>
          <a:xfrm>
            <a:off x="0" y="931024"/>
            <a:ext cx="12192000" cy="5926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72388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3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EQUITATIVA 3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13454"/>
          <a:stretch/>
        </p:blipFill>
        <p:spPr>
          <a:xfrm>
            <a:off x="0" y="922712"/>
            <a:ext cx="12192000" cy="59352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1641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EQUITATIVA 7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5869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EQUITATIVA 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71139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EQUITATIVA 6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056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6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EQUITATIVA 5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4589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3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EQUITATIVA 8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74006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3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EQUITATIVA 15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0835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MOVILIDAD 6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52896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3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EQUITATIVA 9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1680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6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EQUITATIVA 1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3072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EQUITATIVA 10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81985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EQUITATIVA 11_2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27243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6239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EQUITATIVA 13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46472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3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EQUITATIVA 16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0313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STGO V CENTENARIO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88505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72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57811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6237</TotalTime>
  <Words>0</Words>
  <Application>Microsoft Office PowerPoint</Application>
  <PresentationFormat>Panorámica</PresentationFormat>
  <Paragraphs>0</Paragraphs>
  <Slides>61</Slides>
  <Notes>0</Notes>
  <HiddenSlides>0</HiddenSlides>
  <MMClips>51</MMClips>
  <ScaleCrop>false</ScaleCrop>
  <HeadingPairs>
    <vt:vector size="6" baseType="variant">
      <vt:variant>
        <vt:lpstr>Fuentes usadas</vt:lpstr>
      </vt:variant>
      <vt:variant>
        <vt:i4>3</vt:i4>
      </vt:variant>
      <vt:variant>
        <vt:lpstr>Tema</vt:lpstr>
      </vt:variant>
      <vt:variant>
        <vt:i4>1</vt:i4>
      </vt:variant>
      <vt:variant>
        <vt:lpstr>Títulos de diapositiva</vt:lpstr>
      </vt:variant>
      <vt:variant>
        <vt:i4>61</vt:i4>
      </vt:variant>
    </vt:vector>
  </HeadingPairs>
  <TitlesOfParts>
    <vt:vector size="65" baseType="lpstr">
      <vt:lpstr>Arial</vt:lpstr>
      <vt:lpstr>Calibri</vt:lpstr>
      <vt:lpstr>Calibri Light</vt:lpstr>
      <vt:lpstr>Tema de Office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</vt:vector>
  </TitlesOfParts>
  <Company>Microsoft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Presentación de PowerPoint</dc:title>
  <dc:creator>Pedro Molina Urrutia</dc:creator>
  <cp:lastModifiedBy>Felix Allendes</cp:lastModifiedBy>
  <cp:revision>141</cp:revision>
  <dcterms:created xsi:type="dcterms:W3CDTF">2019-05-13T16:31:44Z</dcterms:created>
  <dcterms:modified xsi:type="dcterms:W3CDTF">2019-06-27T19:32:06Z</dcterms:modified>
</cp:coreProperties>
</file>