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5864" r:id="rId2"/>
    <p:sldMasterId id="2147485942" r:id="rId3"/>
  </p:sldMasterIdLst>
  <p:notesMasterIdLst>
    <p:notesMasterId r:id="rId60"/>
  </p:notesMasterIdLst>
  <p:handoutMasterIdLst>
    <p:handoutMasterId r:id="rId61"/>
  </p:handoutMasterIdLst>
  <p:sldIdLst>
    <p:sldId id="627" r:id="rId4"/>
    <p:sldId id="755" r:id="rId5"/>
    <p:sldId id="798" r:id="rId6"/>
    <p:sldId id="797" r:id="rId7"/>
    <p:sldId id="785" r:id="rId8"/>
    <p:sldId id="786" r:id="rId9"/>
    <p:sldId id="787" r:id="rId10"/>
    <p:sldId id="788" r:id="rId11"/>
    <p:sldId id="789" r:id="rId12"/>
    <p:sldId id="790" r:id="rId13"/>
    <p:sldId id="791" r:id="rId14"/>
    <p:sldId id="793" r:id="rId15"/>
    <p:sldId id="799" r:id="rId16"/>
    <p:sldId id="796" r:id="rId17"/>
    <p:sldId id="656" r:id="rId18"/>
    <p:sldId id="742" r:id="rId19"/>
    <p:sldId id="757" r:id="rId20"/>
    <p:sldId id="758" r:id="rId21"/>
    <p:sldId id="690" r:id="rId22"/>
    <p:sldId id="718" r:id="rId23"/>
    <p:sldId id="744" r:id="rId24"/>
    <p:sldId id="745" r:id="rId25"/>
    <p:sldId id="747" r:id="rId26"/>
    <p:sldId id="741" r:id="rId27"/>
    <p:sldId id="751" r:id="rId28"/>
    <p:sldId id="759" r:id="rId29"/>
    <p:sldId id="777" r:id="rId30"/>
    <p:sldId id="770" r:id="rId31"/>
    <p:sldId id="730" r:id="rId32"/>
    <p:sldId id="766" r:id="rId33"/>
    <p:sldId id="768" r:id="rId34"/>
    <p:sldId id="767" r:id="rId35"/>
    <p:sldId id="760" r:id="rId36"/>
    <p:sldId id="762" r:id="rId37"/>
    <p:sldId id="761" r:id="rId38"/>
    <p:sldId id="774" r:id="rId39"/>
    <p:sldId id="775" r:id="rId40"/>
    <p:sldId id="776" r:id="rId41"/>
    <p:sldId id="752" r:id="rId42"/>
    <p:sldId id="724" r:id="rId43"/>
    <p:sldId id="778" r:id="rId44"/>
    <p:sldId id="769" r:id="rId45"/>
    <p:sldId id="676" r:id="rId46"/>
    <p:sldId id="779" r:id="rId47"/>
    <p:sldId id="780" r:id="rId48"/>
    <p:sldId id="781" r:id="rId49"/>
    <p:sldId id="782" r:id="rId50"/>
    <p:sldId id="783" r:id="rId51"/>
    <p:sldId id="784" r:id="rId52"/>
    <p:sldId id="711" r:id="rId53"/>
    <p:sldId id="772" r:id="rId54"/>
    <p:sldId id="773" r:id="rId55"/>
    <p:sldId id="739" r:id="rId56"/>
    <p:sldId id="591" r:id="rId57"/>
    <p:sldId id="800" r:id="rId58"/>
    <p:sldId id="795" r:id="rId59"/>
  </p:sldIdLst>
  <p:sldSz cx="9144000" cy="6858000" type="screen4x3"/>
  <p:notesSz cx="6934200" cy="9220200"/>
  <p:defaultTextStyle>
    <a:defPPr>
      <a:defRPr lang="es-ES"/>
    </a:defPPr>
    <a:lvl1pPr algn="l" rtl="0" eaLnBrk="0" fontAlgn="base" hangingPunct="0">
      <a:spcBef>
        <a:spcPct val="0"/>
      </a:spcBef>
      <a:spcAft>
        <a:spcPct val="0"/>
      </a:spcAft>
      <a:defRPr kern="1200">
        <a:solidFill>
          <a:schemeClr val="tx1"/>
        </a:solidFill>
        <a:latin typeface="Arial" pitchFamily="34" charset="0"/>
        <a:ea typeface="ヒラギノ角ゴ Pro W3"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ヒラギノ角ゴ Pro W3"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ヒラギノ角ゴ Pro W3"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ヒラギノ角ゴ Pro W3"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ヒラギノ角ゴ Pro W3" charset="-128"/>
        <a:cs typeface="+mn-cs"/>
      </a:defRPr>
    </a:lvl5pPr>
    <a:lvl6pPr marL="2286000" algn="l" defTabSz="914400" rtl="0" eaLnBrk="1" latinLnBrk="0" hangingPunct="1">
      <a:defRPr kern="1200">
        <a:solidFill>
          <a:schemeClr val="tx1"/>
        </a:solidFill>
        <a:latin typeface="Arial" pitchFamily="34" charset="0"/>
        <a:ea typeface="ヒラギノ角ゴ Pro W3" charset="-128"/>
        <a:cs typeface="+mn-cs"/>
      </a:defRPr>
    </a:lvl6pPr>
    <a:lvl7pPr marL="2743200" algn="l" defTabSz="914400" rtl="0" eaLnBrk="1" latinLnBrk="0" hangingPunct="1">
      <a:defRPr kern="1200">
        <a:solidFill>
          <a:schemeClr val="tx1"/>
        </a:solidFill>
        <a:latin typeface="Arial" pitchFamily="34" charset="0"/>
        <a:ea typeface="ヒラギノ角ゴ Pro W3" charset="-128"/>
        <a:cs typeface="+mn-cs"/>
      </a:defRPr>
    </a:lvl7pPr>
    <a:lvl8pPr marL="3200400" algn="l" defTabSz="914400" rtl="0" eaLnBrk="1" latinLnBrk="0" hangingPunct="1">
      <a:defRPr kern="1200">
        <a:solidFill>
          <a:schemeClr val="tx1"/>
        </a:solidFill>
        <a:latin typeface="Arial" pitchFamily="34" charset="0"/>
        <a:ea typeface="ヒラギノ角ゴ Pro W3" charset="-128"/>
        <a:cs typeface="+mn-cs"/>
      </a:defRPr>
    </a:lvl8pPr>
    <a:lvl9pPr marL="3657600" algn="l" defTabSz="914400" rtl="0" eaLnBrk="1" latinLnBrk="0" hangingPunct="1">
      <a:defRPr kern="1200">
        <a:solidFill>
          <a:schemeClr val="tx1"/>
        </a:solidFill>
        <a:latin typeface="Arial" pitchFamily="34"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0000"/>
    <a:srgbClr val="338F29"/>
    <a:srgbClr val="050D03"/>
    <a:srgbClr val="E7FFF2"/>
    <a:srgbClr val="3BFF94"/>
    <a:srgbClr val="9D9399"/>
    <a:srgbClr val="EC7728"/>
    <a:srgbClr val="FFFF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49" autoAdjust="0"/>
    <p:restoredTop sz="91087" autoAdjust="0"/>
  </p:normalViewPr>
  <p:slideViewPr>
    <p:cSldViewPr>
      <p:cViewPr>
        <p:scale>
          <a:sx n="100" d="100"/>
          <a:sy n="100" d="100"/>
        </p:scale>
        <p:origin x="-210"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76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3005138" cy="461963"/>
          </a:xfrm>
          <a:prstGeom prst="rect">
            <a:avLst/>
          </a:prstGeom>
          <a:noFill/>
          <a:ln>
            <a:noFill/>
          </a:ln>
          <a:effectLst/>
          <a:extLst/>
        </p:spPr>
        <p:txBody>
          <a:bodyPr vert="horz" wrap="square" lIns="91429" tIns="45714" rIns="91429" bIns="45714" numCol="1" anchor="t" anchorCtr="0" compatLnSpc="1">
            <a:prstTxWarp prst="textNoShape">
              <a:avLst/>
            </a:prstTxWarp>
          </a:bodyPr>
          <a:lstStyle>
            <a:lvl1pPr eaLnBrk="0" hangingPunct="0">
              <a:defRPr sz="1200">
                <a:latin typeface="Arial" charset="0"/>
                <a:ea typeface="ヒラギノ角ゴ Pro W3" pitchFamily="1" charset="-128"/>
                <a:cs typeface="+mn-cs"/>
              </a:defRPr>
            </a:lvl1pPr>
          </a:lstStyle>
          <a:p>
            <a:pPr>
              <a:defRPr/>
            </a:pPr>
            <a:endParaRPr lang="es-ES"/>
          </a:p>
        </p:txBody>
      </p:sp>
      <p:sp>
        <p:nvSpPr>
          <p:cNvPr id="51203" name="Rectangle 3"/>
          <p:cNvSpPr>
            <a:spLocks noGrp="1" noChangeArrowheads="1"/>
          </p:cNvSpPr>
          <p:nvPr>
            <p:ph type="dt" sz="quarter" idx="1"/>
          </p:nvPr>
        </p:nvSpPr>
        <p:spPr bwMode="auto">
          <a:xfrm>
            <a:off x="3927475" y="0"/>
            <a:ext cx="3005138" cy="461963"/>
          </a:xfrm>
          <a:prstGeom prst="rect">
            <a:avLst/>
          </a:prstGeom>
          <a:noFill/>
          <a:ln>
            <a:noFill/>
          </a:ln>
          <a:effectLst/>
          <a:extLst/>
        </p:spPr>
        <p:txBody>
          <a:bodyPr vert="horz" wrap="square" lIns="91429" tIns="45714" rIns="91429" bIns="45714" numCol="1" anchor="t" anchorCtr="0" compatLnSpc="1">
            <a:prstTxWarp prst="textNoShape">
              <a:avLst/>
            </a:prstTxWarp>
          </a:bodyPr>
          <a:lstStyle>
            <a:lvl1pPr algn="r" eaLnBrk="0" hangingPunct="0">
              <a:defRPr sz="1200">
                <a:latin typeface="Arial" charset="0"/>
                <a:ea typeface="ヒラギノ角ゴ Pro W3" pitchFamily="1" charset="-128"/>
                <a:cs typeface="+mn-cs"/>
              </a:defRPr>
            </a:lvl1pPr>
          </a:lstStyle>
          <a:p>
            <a:pPr>
              <a:defRPr/>
            </a:pPr>
            <a:fld id="{7C333D15-4F55-44C2-B407-0425CD6EEB93}" type="datetimeFigureOut">
              <a:rPr lang="es-ES"/>
              <a:pPr>
                <a:defRPr/>
              </a:pPr>
              <a:t>20/08/2015</a:t>
            </a:fld>
            <a:endParaRPr lang="es-ES" dirty="0"/>
          </a:p>
        </p:txBody>
      </p:sp>
      <p:sp>
        <p:nvSpPr>
          <p:cNvPr id="51204" name="Rectangle 4"/>
          <p:cNvSpPr>
            <a:spLocks noGrp="1" noChangeArrowheads="1"/>
          </p:cNvSpPr>
          <p:nvPr>
            <p:ph type="ftr" sz="quarter" idx="2"/>
          </p:nvPr>
        </p:nvSpPr>
        <p:spPr bwMode="auto">
          <a:xfrm>
            <a:off x="0" y="8756650"/>
            <a:ext cx="3005138" cy="461963"/>
          </a:xfrm>
          <a:prstGeom prst="rect">
            <a:avLst/>
          </a:prstGeom>
          <a:noFill/>
          <a:ln>
            <a:noFill/>
          </a:ln>
          <a:effectLst/>
          <a:extLst/>
        </p:spPr>
        <p:txBody>
          <a:bodyPr vert="horz" wrap="square" lIns="91429" tIns="45714" rIns="91429" bIns="45714" numCol="1" anchor="b" anchorCtr="0" compatLnSpc="1">
            <a:prstTxWarp prst="textNoShape">
              <a:avLst/>
            </a:prstTxWarp>
          </a:bodyPr>
          <a:lstStyle>
            <a:lvl1pPr eaLnBrk="0" hangingPunct="0">
              <a:defRPr sz="1200">
                <a:latin typeface="Arial" charset="0"/>
                <a:ea typeface="ヒラギノ角ゴ Pro W3" pitchFamily="1" charset="-128"/>
                <a:cs typeface="+mn-cs"/>
              </a:defRPr>
            </a:lvl1pPr>
          </a:lstStyle>
          <a:p>
            <a:pPr>
              <a:defRPr/>
            </a:pPr>
            <a:endParaRPr lang="es-ES"/>
          </a:p>
        </p:txBody>
      </p:sp>
      <p:sp>
        <p:nvSpPr>
          <p:cNvPr id="51205" name="Rectangle 5"/>
          <p:cNvSpPr>
            <a:spLocks noGrp="1" noChangeArrowheads="1"/>
          </p:cNvSpPr>
          <p:nvPr>
            <p:ph type="sldNum" sz="quarter" idx="3"/>
          </p:nvPr>
        </p:nvSpPr>
        <p:spPr bwMode="auto">
          <a:xfrm>
            <a:off x="3927475" y="8756650"/>
            <a:ext cx="3005138" cy="461963"/>
          </a:xfrm>
          <a:prstGeom prst="rect">
            <a:avLst/>
          </a:prstGeom>
          <a:noFill/>
          <a:ln>
            <a:noFill/>
          </a:ln>
          <a:effectLst/>
          <a:extLst/>
        </p:spPr>
        <p:txBody>
          <a:bodyPr vert="horz" wrap="square" lIns="91429" tIns="45714" rIns="91429" bIns="45714" numCol="1" anchor="b" anchorCtr="0" compatLnSpc="1">
            <a:prstTxWarp prst="textNoShape">
              <a:avLst/>
            </a:prstTxWarp>
          </a:bodyPr>
          <a:lstStyle>
            <a:lvl1pPr algn="r">
              <a:defRPr sz="1200"/>
            </a:lvl1pPr>
          </a:lstStyle>
          <a:p>
            <a:pPr>
              <a:defRPr/>
            </a:pPr>
            <a:fld id="{51B2B73B-8857-494B-A58D-699EFB4F85DE}" type="slidenum">
              <a:rPr lang="es-ES" altLang="es-CL"/>
              <a:pPr>
                <a:defRPr/>
              </a:pPr>
              <a:t>‹Nº›</a:t>
            </a:fld>
            <a:endParaRPr lang="es-ES" altLang="es-CL"/>
          </a:p>
        </p:txBody>
      </p:sp>
    </p:spTree>
    <p:extLst>
      <p:ext uri="{BB962C8B-B14F-4D97-AF65-F5344CB8AC3E}">
        <p14:creationId xmlns:p14="http://schemas.microsoft.com/office/powerpoint/2010/main" val="34399299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005138" cy="461963"/>
          </a:xfrm>
          <a:prstGeom prst="rect">
            <a:avLst/>
          </a:prstGeom>
          <a:noFill/>
          <a:ln>
            <a:noFill/>
          </a:ln>
          <a:effectLst/>
          <a:extLst/>
        </p:spPr>
        <p:txBody>
          <a:bodyPr vert="horz" wrap="square" lIns="91429" tIns="45714" rIns="91429" bIns="45714" numCol="1" anchor="t" anchorCtr="0" compatLnSpc="1">
            <a:prstTxWarp prst="textNoShape">
              <a:avLst/>
            </a:prstTxWarp>
          </a:bodyPr>
          <a:lstStyle>
            <a:lvl1pPr eaLnBrk="0" hangingPunct="0">
              <a:defRPr sz="1200">
                <a:latin typeface="Arial" charset="0"/>
                <a:ea typeface="ヒラギノ角ゴ Pro W3" pitchFamily="1" charset="-128"/>
                <a:cs typeface="+mn-cs"/>
              </a:defRPr>
            </a:lvl1pPr>
          </a:lstStyle>
          <a:p>
            <a:pPr>
              <a:defRPr/>
            </a:pPr>
            <a:endParaRPr lang="es-ES"/>
          </a:p>
        </p:txBody>
      </p:sp>
      <p:sp>
        <p:nvSpPr>
          <p:cNvPr id="61443" name="Rectangle 3"/>
          <p:cNvSpPr>
            <a:spLocks noGrp="1" noChangeArrowheads="1"/>
          </p:cNvSpPr>
          <p:nvPr>
            <p:ph type="dt" idx="1"/>
          </p:nvPr>
        </p:nvSpPr>
        <p:spPr bwMode="auto">
          <a:xfrm>
            <a:off x="3927475" y="0"/>
            <a:ext cx="3005138" cy="461963"/>
          </a:xfrm>
          <a:prstGeom prst="rect">
            <a:avLst/>
          </a:prstGeom>
          <a:noFill/>
          <a:ln>
            <a:noFill/>
          </a:ln>
          <a:effectLst/>
          <a:extLst/>
        </p:spPr>
        <p:txBody>
          <a:bodyPr vert="horz" wrap="square" lIns="91429" tIns="45714" rIns="91429" bIns="45714" numCol="1" anchor="t" anchorCtr="0" compatLnSpc="1">
            <a:prstTxWarp prst="textNoShape">
              <a:avLst/>
            </a:prstTxWarp>
          </a:bodyPr>
          <a:lstStyle>
            <a:lvl1pPr algn="r" eaLnBrk="0" hangingPunct="0">
              <a:defRPr sz="1200">
                <a:latin typeface="Arial" charset="0"/>
                <a:ea typeface="ヒラギノ角ゴ Pro W3" pitchFamily="1" charset="-128"/>
                <a:cs typeface="+mn-cs"/>
              </a:defRPr>
            </a:lvl1pPr>
          </a:lstStyle>
          <a:p>
            <a:pPr>
              <a:defRPr/>
            </a:pPr>
            <a:fld id="{FF4B85D9-A57C-4D4E-A511-A7D4B3EEEE04}" type="datetimeFigureOut">
              <a:rPr lang="es-ES"/>
              <a:pPr>
                <a:defRPr/>
              </a:pPr>
              <a:t>20/08/2015</a:t>
            </a:fld>
            <a:endParaRPr lang="es-ES" dirty="0"/>
          </a:p>
        </p:txBody>
      </p:sp>
      <p:sp>
        <p:nvSpPr>
          <p:cNvPr id="69636" name="Rectangle 4"/>
          <p:cNvSpPr>
            <a:spLocks noGrp="1" noRot="1" noChangeAspect="1" noChangeArrowheads="1" noTextEdit="1"/>
          </p:cNvSpPr>
          <p:nvPr>
            <p:ph type="sldImg" idx="2"/>
          </p:nvPr>
        </p:nvSpPr>
        <p:spPr bwMode="auto">
          <a:xfrm>
            <a:off x="1163638" y="692150"/>
            <a:ext cx="4606925" cy="3455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5" name="Rectangle 5"/>
          <p:cNvSpPr>
            <a:spLocks noGrp="1" noChangeArrowheads="1"/>
          </p:cNvSpPr>
          <p:nvPr>
            <p:ph type="body" sz="quarter" idx="3"/>
          </p:nvPr>
        </p:nvSpPr>
        <p:spPr bwMode="auto">
          <a:xfrm>
            <a:off x="692150" y="4379913"/>
            <a:ext cx="5549900" cy="4149725"/>
          </a:xfrm>
          <a:prstGeom prst="rect">
            <a:avLst/>
          </a:prstGeom>
          <a:noFill/>
          <a:ln>
            <a:noFill/>
          </a:ln>
          <a:effectLst/>
          <a:extLst/>
        </p:spPr>
        <p:txBody>
          <a:bodyPr vert="horz" wrap="square" lIns="91429" tIns="45714" rIns="91429" bIns="45714"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1446" name="Rectangle 6"/>
          <p:cNvSpPr>
            <a:spLocks noGrp="1" noChangeArrowheads="1"/>
          </p:cNvSpPr>
          <p:nvPr>
            <p:ph type="ftr" sz="quarter" idx="4"/>
          </p:nvPr>
        </p:nvSpPr>
        <p:spPr bwMode="auto">
          <a:xfrm>
            <a:off x="0" y="8756650"/>
            <a:ext cx="3005138" cy="461963"/>
          </a:xfrm>
          <a:prstGeom prst="rect">
            <a:avLst/>
          </a:prstGeom>
          <a:noFill/>
          <a:ln>
            <a:noFill/>
          </a:ln>
          <a:effectLst/>
          <a:extLst/>
        </p:spPr>
        <p:txBody>
          <a:bodyPr vert="horz" wrap="square" lIns="91429" tIns="45714" rIns="91429" bIns="45714" numCol="1" anchor="b" anchorCtr="0" compatLnSpc="1">
            <a:prstTxWarp prst="textNoShape">
              <a:avLst/>
            </a:prstTxWarp>
          </a:bodyPr>
          <a:lstStyle>
            <a:lvl1pPr eaLnBrk="0" hangingPunct="0">
              <a:defRPr sz="1200">
                <a:latin typeface="Arial" charset="0"/>
                <a:ea typeface="ヒラギノ角ゴ Pro W3" pitchFamily="1" charset="-128"/>
                <a:cs typeface="+mn-cs"/>
              </a:defRPr>
            </a:lvl1pPr>
          </a:lstStyle>
          <a:p>
            <a:pPr>
              <a:defRPr/>
            </a:pPr>
            <a:endParaRPr lang="es-ES"/>
          </a:p>
        </p:txBody>
      </p:sp>
      <p:sp>
        <p:nvSpPr>
          <p:cNvPr id="61447" name="Rectangle 7"/>
          <p:cNvSpPr>
            <a:spLocks noGrp="1" noChangeArrowheads="1"/>
          </p:cNvSpPr>
          <p:nvPr>
            <p:ph type="sldNum" sz="quarter" idx="5"/>
          </p:nvPr>
        </p:nvSpPr>
        <p:spPr bwMode="auto">
          <a:xfrm>
            <a:off x="3927475" y="8756650"/>
            <a:ext cx="3005138" cy="461963"/>
          </a:xfrm>
          <a:prstGeom prst="rect">
            <a:avLst/>
          </a:prstGeom>
          <a:noFill/>
          <a:ln>
            <a:noFill/>
          </a:ln>
          <a:effectLst/>
          <a:extLst/>
        </p:spPr>
        <p:txBody>
          <a:bodyPr vert="horz" wrap="square" lIns="91429" tIns="45714" rIns="91429" bIns="45714" numCol="1" anchor="b" anchorCtr="0" compatLnSpc="1">
            <a:prstTxWarp prst="textNoShape">
              <a:avLst/>
            </a:prstTxWarp>
          </a:bodyPr>
          <a:lstStyle>
            <a:lvl1pPr algn="r">
              <a:defRPr sz="1200"/>
            </a:lvl1pPr>
          </a:lstStyle>
          <a:p>
            <a:pPr>
              <a:defRPr/>
            </a:pPr>
            <a:fld id="{69A84580-D156-4608-80A7-CCEAD1F35D5A}" type="slidenum">
              <a:rPr lang="es-ES" altLang="es-CL"/>
              <a:pPr>
                <a:defRPr/>
              </a:pPr>
              <a:t>‹Nº›</a:t>
            </a:fld>
            <a:endParaRPr lang="es-ES" altLang="es-CL"/>
          </a:p>
        </p:txBody>
      </p:sp>
    </p:spTree>
    <p:extLst>
      <p:ext uri="{BB962C8B-B14F-4D97-AF65-F5344CB8AC3E}">
        <p14:creationId xmlns:p14="http://schemas.microsoft.com/office/powerpoint/2010/main" val="41217336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pPr>
              <a:defRPr/>
            </a:pPr>
            <a:fld id="{69A84580-D156-4608-80A7-CCEAD1F35D5A}" type="slidenum">
              <a:rPr lang="es-ES" altLang="es-CL" smtClean="0"/>
              <a:pPr>
                <a:defRPr/>
              </a:pPr>
              <a:t>1</a:t>
            </a:fld>
            <a:endParaRPr lang="es-ES" altLang="es-CL"/>
          </a:p>
        </p:txBody>
      </p:sp>
    </p:spTree>
    <p:extLst>
      <p:ext uri="{BB962C8B-B14F-4D97-AF65-F5344CB8AC3E}">
        <p14:creationId xmlns:p14="http://schemas.microsoft.com/office/powerpoint/2010/main" val="3048000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pPr>
              <a:defRPr/>
            </a:pPr>
            <a:fld id="{69A84580-D156-4608-80A7-CCEAD1F35D5A}" type="slidenum">
              <a:rPr lang="es-ES" altLang="es-CL" smtClean="0"/>
              <a:pPr>
                <a:defRPr/>
              </a:pPr>
              <a:t>7</a:t>
            </a:fld>
            <a:endParaRPr lang="es-ES" altLang="es-CL"/>
          </a:p>
        </p:txBody>
      </p:sp>
    </p:spTree>
    <p:extLst>
      <p:ext uri="{BB962C8B-B14F-4D97-AF65-F5344CB8AC3E}">
        <p14:creationId xmlns:p14="http://schemas.microsoft.com/office/powerpoint/2010/main" val="2297106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pPr>
              <a:defRPr/>
            </a:pPr>
            <a:fld id="{69A84580-D156-4608-80A7-CCEAD1F35D5A}" type="slidenum">
              <a:rPr lang="es-ES" altLang="es-CL" smtClean="0"/>
              <a:pPr>
                <a:defRPr/>
              </a:pPr>
              <a:t>12</a:t>
            </a:fld>
            <a:endParaRPr lang="es-ES" altLang="es-CL"/>
          </a:p>
        </p:txBody>
      </p:sp>
    </p:spTree>
    <p:extLst>
      <p:ext uri="{BB962C8B-B14F-4D97-AF65-F5344CB8AC3E}">
        <p14:creationId xmlns:p14="http://schemas.microsoft.com/office/powerpoint/2010/main" val="349808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pPr>
              <a:defRPr/>
            </a:pPr>
            <a:fld id="{69A84580-D156-4608-80A7-CCEAD1F35D5A}" type="slidenum">
              <a:rPr lang="es-ES" altLang="es-CL" smtClean="0"/>
              <a:pPr>
                <a:defRPr/>
              </a:pPr>
              <a:t>14</a:t>
            </a:fld>
            <a:endParaRPr lang="es-ES" altLang="es-CL"/>
          </a:p>
        </p:txBody>
      </p:sp>
    </p:spTree>
    <p:extLst>
      <p:ext uri="{BB962C8B-B14F-4D97-AF65-F5344CB8AC3E}">
        <p14:creationId xmlns:p14="http://schemas.microsoft.com/office/powerpoint/2010/main" val="304800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Marcador de imagen de diapositiva"/>
          <p:cNvSpPr>
            <a:spLocks noGrp="1" noRot="1" noChangeAspect="1" noTextEdit="1"/>
          </p:cNvSpPr>
          <p:nvPr>
            <p:ph type="sldImg"/>
          </p:nvPr>
        </p:nvSpPr>
        <p:spPr>
          <a:ln/>
        </p:spPr>
      </p:sp>
      <p:sp>
        <p:nvSpPr>
          <p:cNvPr id="70659"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dirty="0" smtClean="0"/>
          </a:p>
        </p:txBody>
      </p:sp>
      <p:sp>
        <p:nvSpPr>
          <p:cNvPr id="70660"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charset="-128"/>
              </a:defRPr>
            </a:lvl1pPr>
            <a:lvl2pPr marL="742950" indent="-285750">
              <a:defRPr>
                <a:solidFill>
                  <a:schemeClr val="tx1"/>
                </a:solidFill>
                <a:latin typeface="Arial" pitchFamily="34" charset="0"/>
                <a:ea typeface="ヒラギノ角ゴ Pro W3" charset="-128"/>
              </a:defRPr>
            </a:lvl2pPr>
            <a:lvl3pPr marL="1143000" indent="-228600">
              <a:defRPr>
                <a:solidFill>
                  <a:schemeClr val="tx1"/>
                </a:solidFill>
                <a:latin typeface="Arial" pitchFamily="34" charset="0"/>
                <a:ea typeface="ヒラギノ角ゴ Pro W3" charset="-128"/>
              </a:defRPr>
            </a:lvl3pPr>
            <a:lvl4pPr marL="1600200" indent="-228600">
              <a:defRPr>
                <a:solidFill>
                  <a:schemeClr val="tx1"/>
                </a:solidFill>
                <a:latin typeface="Arial" pitchFamily="34" charset="0"/>
                <a:ea typeface="ヒラギノ角ゴ Pro W3" charset="-128"/>
              </a:defRPr>
            </a:lvl4pPr>
            <a:lvl5pPr marL="2057400" indent="-228600">
              <a:defRPr>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charset="-128"/>
              </a:defRPr>
            </a:lvl9pPr>
          </a:lstStyle>
          <a:p>
            <a:fld id="{B110DDCF-14D9-49F1-9823-DFD591202184}" type="slidenum">
              <a:rPr lang="es-ES" altLang="es-CL" smtClean="0"/>
              <a:pPr/>
              <a:t>17</a:t>
            </a:fld>
            <a:endParaRPr lang="es-ES" altLang="es-CL"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Marcador de imagen de diapositiva 1"/>
          <p:cNvSpPr>
            <a:spLocks noGrp="1" noRot="1" noChangeAspect="1" noTextEdit="1"/>
          </p:cNvSpPr>
          <p:nvPr>
            <p:ph type="sldImg"/>
          </p:nvPr>
        </p:nvSpPr>
        <p:spPr>
          <a:ln/>
        </p:spPr>
      </p:sp>
      <p:sp>
        <p:nvSpPr>
          <p:cNvPr id="71683" name="Marcador de nota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smtClean="0"/>
          </a:p>
        </p:txBody>
      </p:sp>
      <p:sp>
        <p:nvSpPr>
          <p:cNvPr id="71684" name="Marcador de número de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charset="-128"/>
              </a:defRPr>
            </a:lvl1pPr>
            <a:lvl2pPr marL="742950" indent="-285750">
              <a:defRPr>
                <a:solidFill>
                  <a:schemeClr val="tx1"/>
                </a:solidFill>
                <a:latin typeface="Arial" pitchFamily="34" charset="0"/>
                <a:ea typeface="ヒラギノ角ゴ Pro W3" charset="-128"/>
              </a:defRPr>
            </a:lvl2pPr>
            <a:lvl3pPr marL="1143000" indent="-228600">
              <a:defRPr>
                <a:solidFill>
                  <a:schemeClr val="tx1"/>
                </a:solidFill>
                <a:latin typeface="Arial" pitchFamily="34" charset="0"/>
                <a:ea typeface="ヒラギノ角ゴ Pro W3" charset="-128"/>
              </a:defRPr>
            </a:lvl3pPr>
            <a:lvl4pPr marL="1600200" indent="-228600">
              <a:defRPr>
                <a:solidFill>
                  <a:schemeClr val="tx1"/>
                </a:solidFill>
                <a:latin typeface="Arial" pitchFamily="34" charset="0"/>
                <a:ea typeface="ヒラギノ角ゴ Pro W3" charset="-128"/>
              </a:defRPr>
            </a:lvl4pPr>
            <a:lvl5pPr marL="2057400" indent="-228600">
              <a:defRPr>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charset="-128"/>
              </a:defRPr>
            </a:lvl9pPr>
          </a:lstStyle>
          <a:p>
            <a:fld id="{C1228A4D-D33D-4E8F-A886-317E001F0674}" type="slidenum">
              <a:rPr lang="es-ES" altLang="es-CL" smtClean="0"/>
              <a:pPr/>
              <a:t>49</a:t>
            </a:fld>
            <a:endParaRPr lang="es-ES" altLang="es-C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Marcador de imagen de diapositiva 1"/>
          <p:cNvSpPr>
            <a:spLocks noGrp="1" noRot="1" noChangeAspect="1" noTextEdit="1"/>
          </p:cNvSpPr>
          <p:nvPr>
            <p:ph type="sldImg"/>
          </p:nvPr>
        </p:nvSpPr>
        <p:spPr>
          <a:ln/>
        </p:spPr>
      </p:sp>
      <p:sp>
        <p:nvSpPr>
          <p:cNvPr id="72707" name="Marcador de nota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smtClean="0"/>
          </a:p>
        </p:txBody>
      </p:sp>
      <p:sp>
        <p:nvSpPr>
          <p:cNvPr id="72708" name="Marcador de número de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charset="-128"/>
              </a:defRPr>
            </a:lvl1pPr>
            <a:lvl2pPr marL="742950" indent="-285750">
              <a:defRPr>
                <a:solidFill>
                  <a:schemeClr val="tx1"/>
                </a:solidFill>
                <a:latin typeface="Arial" pitchFamily="34" charset="0"/>
                <a:ea typeface="ヒラギノ角ゴ Pro W3" charset="-128"/>
              </a:defRPr>
            </a:lvl2pPr>
            <a:lvl3pPr marL="1143000" indent="-228600">
              <a:defRPr>
                <a:solidFill>
                  <a:schemeClr val="tx1"/>
                </a:solidFill>
                <a:latin typeface="Arial" pitchFamily="34" charset="0"/>
                <a:ea typeface="ヒラギノ角ゴ Pro W3" charset="-128"/>
              </a:defRPr>
            </a:lvl3pPr>
            <a:lvl4pPr marL="1600200" indent="-228600">
              <a:defRPr>
                <a:solidFill>
                  <a:schemeClr val="tx1"/>
                </a:solidFill>
                <a:latin typeface="Arial" pitchFamily="34" charset="0"/>
                <a:ea typeface="ヒラギノ角ゴ Pro W3" charset="-128"/>
              </a:defRPr>
            </a:lvl4pPr>
            <a:lvl5pPr marL="2057400" indent="-228600">
              <a:defRPr>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charset="-128"/>
              </a:defRPr>
            </a:lvl9pPr>
          </a:lstStyle>
          <a:p>
            <a:fld id="{7FD062D7-AB7E-425C-A372-900AAFFACAAA}" type="slidenum">
              <a:rPr lang="es-ES" altLang="es-CL" smtClean="0"/>
              <a:pPr/>
              <a:t>51</a:t>
            </a:fld>
            <a:endParaRPr lang="es-ES" altLang="es-CL"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Marcador de imagen de diapositiva"/>
          <p:cNvSpPr>
            <a:spLocks noGrp="1" noRot="1" noChangeAspect="1" noTextEdit="1"/>
          </p:cNvSpPr>
          <p:nvPr>
            <p:ph type="sldImg"/>
          </p:nvPr>
        </p:nvSpPr>
        <p:spPr>
          <a:ln/>
        </p:spPr>
      </p:sp>
      <p:sp>
        <p:nvSpPr>
          <p:cNvPr id="73731" name="2 Marcador de notas"/>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smtClean="0"/>
          </a:p>
        </p:txBody>
      </p:sp>
      <p:sp>
        <p:nvSpPr>
          <p:cNvPr id="73732" name="3 Marcador de número de diapositiva"/>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ヒラギノ角ゴ Pro W3" charset="-128"/>
              </a:defRPr>
            </a:lvl1pPr>
            <a:lvl2pPr marL="742950" indent="-285750">
              <a:defRPr>
                <a:solidFill>
                  <a:schemeClr val="tx1"/>
                </a:solidFill>
                <a:latin typeface="Arial" pitchFamily="34" charset="0"/>
                <a:ea typeface="ヒラギノ角ゴ Pro W3" charset="-128"/>
              </a:defRPr>
            </a:lvl2pPr>
            <a:lvl3pPr marL="1143000" indent="-228600">
              <a:defRPr>
                <a:solidFill>
                  <a:schemeClr val="tx1"/>
                </a:solidFill>
                <a:latin typeface="Arial" pitchFamily="34" charset="0"/>
                <a:ea typeface="ヒラギノ角ゴ Pro W3" charset="-128"/>
              </a:defRPr>
            </a:lvl3pPr>
            <a:lvl4pPr marL="1600200" indent="-228600">
              <a:defRPr>
                <a:solidFill>
                  <a:schemeClr val="tx1"/>
                </a:solidFill>
                <a:latin typeface="Arial" pitchFamily="34" charset="0"/>
                <a:ea typeface="ヒラギノ角ゴ Pro W3" charset="-128"/>
              </a:defRPr>
            </a:lvl4pPr>
            <a:lvl5pPr marL="2057400" indent="-228600">
              <a:defRPr>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charset="-128"/>
              </a:defRPr>
            </a:lvl9pPr>
          </a:lstStyle>
          <a:p>
            <a:fld id="{E757E989-F52E-4260-BF53-78FCE9C3FB64}" type="slidenum">
              <a:rPr lang="es-ES" altLang="es-CL" smtClean="0"/>
              <a:pPr/>
              <a:t>54</a:t>
            </a:fld>
            <a:endParaRPr lang="es-ES" altLang="es-C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CL"/>
          </a:p>
        </p:txBody>
      </p:sp>
      <p:sp>
        <p:nvSpPr>
          <p:cNvPr id="4" name="Date Placeholder 3"/>
          <p:cNvSpPr>
            <a:spLocks noGrp="1"/>
          </p:cNvSpPr>
          <p:nvPr>
            <p:ph type="dt" sz="half" idx="10"/>
          </p:nvPr>
        </p:nvSpPr>
        <p:spPr/>
        <p:txBody>
          <a:bodyPr/>
          <a:lstStyle>
            <a:lvl1pPr>
              <a:defRPr/>
            </a:lvl1pPr>
          </a:lstStyle>
          <a:p>
            <a:pPr>
              <a:defRPr/>
            </a:pPr>
            <a:fld id="{8925396F-7676-40C5-AC4E-BCD620C1278A}" type="datetimeFigureOut">
              <a:rPr lang="en-US"/>
              <a:pPr>
                <a:defRPr/>
              </a:pPr>
              <a:t>8/20/2015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s-CL"/>
          </a:p>
        </p:txBody>
      </p:sp>
      <p:sp>
        <p:nvSpPr>
          <p:cNvPr id="6" name="Slide Number Placeholder 5"/>
          <p:cNvSpPr>
            <a:spLocks noGrp="1"/>
          </p:cNvSpPr>
          <p:nvPr>
            <p:ph type="sldNum" sz="quarter" idx="12"/>
          </p:nvPr>
        </p:nvSpPr>
        <p:spPr/>
        <p:txBody>
          <a:bodyPr/>
          <a:lstStyle>
            <a:lvl1pPr>
              <a:defRPr/>
            </a:lvl1pPr>
          </a:lstStyle>
          <a:p>
            <a:pPr>
              <a:defRPr/>
            </a:pPr>
            <a:fld id="{062376AF-F1B9-417A-8C02-4BE57D9C94B9}" type="slidenum">
              <a:rPr lang="en-US" altLang="es-CL"/>
              <a:pPr>
                <a:defRPr/>
              </a:pPr>
              <a:t>‹Nº›</a:t>
            </a:fld>
            <a:endParaRPr lang="en-US" altLang="es-CL"/>
          </a:p>
        </p:txBody>
      </p:sp>
    </p:spTree>
    <p:extLst>
      <p:ext uri="{BB962C8B-B14F-4D97-AF65-F5344CB8AC3E}">
        <p14:creationId xmlns:p14="http://schemas.microsoft.com/office/powerpoint/2010/main" val="361698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Date Placeholder 3"/>
          <p:cNvSpPr>
            <a:spLocks noGrp="1"/>
          </p:cNvSpPr>
          <p:nvPr>
            <p:ph type="dt" sz="half" idx="10"/>
          </p:nvPr>
        </p:nvSpPr>
        <p:spPr/>
        <p:txBody>
          <a:bodyPr/>
          <a:lstStyle>
            <a:lvl1pPr>
              <a:defRPr/>
            </a:lvl1pPr>
          </a:lstStyle>
          <a:p>
            <a:pPr>
              <a:defRPr/>
            </a:pPr>
            <a:fld id="{7716C94D-0FA5-4688-986C-545A56F26556}" type="datetimeFigureOut">
              <a:rPr lang="en-US"/>
              <a:pPr>
                <a:defRPr/>
              </a:pPr>
              <a:t>8/20/2015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s-CL"/>
          </a:p>
        </p:txBody>
      </p:sp>
      <p:sp>
        <p:nvSpPr>
          <p:cNvPr id="6" name="Slide Number Placeholder 5"/>
          <p:cNvSpPr>
            <a:spLocks noGrp="1"/>
          </p:cNvSpPr>
          <p:nvPr>
            <p:ph type="sldNum" sz="quarter" idx="12"/>
          </p:nvPr>
        </p:nvSpPr>
        <p:spPr/>
        <p:txBody>
          <a:bodyPr/>
          <a:lstStyle>
            <a:lvl1pPr>
              <a:defRPr/>
            </a:lvl1pPr>
          </a:lstStyle>
          <a:p>
            <a:pPr>
              <a:defRPr/>
            </a:pPr>
            <a:fld id="{4841AB5B-1674-4C46-8518-8980F9184E5F}" type="slidenum">
              <a:rPr lang="en-US" altLang="es-CL"/>
              <a:pPr>
                <a:defRPr/>
              </a:pPr>
              <a:t>‹Nº›</a:t>
            </a:fld>
            <a:endParaRPr lang="en-US" altLang="es-CL"/>
          </a:p>
        </p:txBody>
      </p:sp>
    </p:spTree>
    <p:extLst>
      <p:ext uri="{BB962C8B-B14F-4D97-AF65-F5344CB8AC3E}">
        <p14:creationId xmlns:p14="http://schemas.microsoft.com/office/powerpoint/2010/main" val="829294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Date Placeholder 3"/>
          <p:cNvSpPr>
            <a:spLocks noGrp="1"/>
          </p:cNvSpPr>
          <p:nvPr>
            <p:ph type="dt" sz="half" idx="10"/>
          </p:nvPr>
        </p:nvSpPr>
        <p:spPr/>
        <p:txBody>
          <a:bodyPr/>
          <a:lstStyle>
            <a:lvl1pPr>
              <a:defRPr/>
            </a:lvl1pPr>
          </a:lstStyle>
          <a:p>
            <a:pPr>
              <a:defRPr/>
            </a:pPr>
            <a:fld id="{8C3AF4D3-E12E-49A5-B9B1-4649560ECD4F}" type="datetimeFigureOut">
              <a:rPr lang="en-US"/>
              <a:pPr>
                <a:defRPr/>
              </a:pPr>
              <a:t>8/20/2015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s-CL"/>
          </a:p>
        </p:txBody>
      </p:sp>
      <p:sp>
        <p:nvSpPr>
          <p:cNvPr id="6" name="Slide Number Placeholder 5"/>
          <p:cNvSpPr>
            <a:spLocks noGrp="1"/>
          </p:cNvSpPr>
          <p:nvPr>
            <p:ph type="sldNum" sz="quarter" idx="12"/>
          </p:nvPr>
        </p:nvSpPr>
        <p:spPr/>
        <p:txBody>
          <a:bodyPr/>
          <a:lstStyle>
            <a:lvl1pPr>
              <a:defRPr/>
            </a:lvl1pPr>
          </a:lstStyle>
          <a:p>
            <a:pPr>
              <a:defRPr/>
            </a:pPr>
            <a:fld id="{742DFF3A-C6F3-4A2E-A0D3-F114A4639352}" type="slidenum">
              <a:rPr lang="en-US" altLang="es-CL"/>
              <a:pPr>
                <a:defRPr/>
              </a:pPr>
              <a:t>‹Nº›</a:t>
            </a:fld>
            <a:endParaRPr lang="en-US" altLang="es-CL"/>
          </a:p>
        </p:txBody>
      </p:sp>
    </p:spTree>
    <p:extLst>
      <p:ext uri="{BB962C8B-B14F-4D97-AF65-F5344CB8AC3E}">
        <p14:creationId xmlns:p14="http://schemas.microsoft.com/office/powerpoint/2010/main" val="2945993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983C9476-AF7C-4D61-955D-DC133C1DD42A}" type="datetimeFigureOut">
              <a:rPr lang="fr-FR"/>
              <a:pPr>
                <a:defRPr/>
              </a:pPr>
              <a:t>20/08/2015</a:t>
            </a:fld>
            <a:endParaRPr lang="fr-FR"/>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fr-FR"/>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3B0D7D59-7AA7-4526-BF43-A75AD505028B}" type="slidenum">
              <a:rPr lang="fr-FR" altLang="es-CL"/>
              <a:pPr>
                <a:defRPr/>
              </a:pPr>
              <a:t>‹Nº›</a:t>
            </a:fld>
            <a:endParaRPr lang="fr-FR" altLang="es-CL"/>
          </a:p>
        </p:txBody>
      </p:sp>
    </p:spTree>
    <p:extLst>
      <p:ext uri="{BB962C8B-B14F-4D97-AF65-F5344CB8AC3E}">
        <p14:creationId xmlns:p14="http://schemas.microsoft.com/office/powerpoint/2010/main" val="351477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9285488F-858C-4587-9BF4-7B9945ED3519}" type="datetimeFigureOut">
              <a:rPr lang="fr-FR"/>
              <a:pPr>
                <a:defRPr/>
              </a:pPr>
              <a:t>20/08/2015</a:t>
            </a:fld>
            <a:endParaRPr lang="fr-FR"/>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fr-FR"/>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338F659B-7769-4690-B3C7-38A5822E20CD}" type="slidenum">
              <a:rPr lang="fr-FR" altLang="es-CL"/>
              <a:pPr>
                <a:defRPr/>
              </a:pPr>
              <a:t>‹Nº›</a:t>
            </a:fld>
            <a:endParaRPr lang="fr-FR" altLang="es-CL"/>
          </a:p>
        </p:txBody>
      </p:sp>
    </p:spTree>
    <p:extLst>
      <p:ext uri="{BB962C8B-B14F-4D97-AF65-F5344CB8AC3E}">
        <p14:creationId xmlns:p14="http://schemas.microsoft.com/office/powerpoint/2010/main" val="3511514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83347CA5-DA2D-4F1D-918B-34C53F02EC9B}" type="datetimeFigureOut">
              <a:rPr lang="fr-FR"/>
              <a:pPr>
                <a:defRPr/>
              </a:pPr>
              <a:t>20/08/2015</a:t>
            </a:fld>
            <a:endParaRPr lang="fr-FR"/>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fr-FR"/>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00482607-C552-47E3-B228-12D245F7B905}" type="slidenum">
              <a:rPr lang="fr-FR" altLang="es-CL"/>
              <a:pPr>
                <a:defRPr/>
              </a:pPr>
              <a:t>‹Nº›</a:t>
            </a:fld>
            <a:endParaRPr lang="fr-FR" altLang="es-CL"/>
          </a:p>
        </p:txBody>
      </p:sp>
    </p:spTree>
    <p:extLst>
      <p:ext uri="{BB962C8B-B14F-4D97-AF65-F5344CB8AC3E}">
        <p14:creationId xmlns:p14="http://schemas.microsoft.com/office/powerpoint/2010/main" val="4054452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A85A214A-79E5-40D0-932A-D19EA56B1D48}" type="datetimeFigureOut">
              <a:rPr lang="fr-FR"/>
              <a:pPr>
                <a:defRPr/>
              </a:pPr>
              <a:t>20/08/2015</a:t>
            </a:fld>
            <a:endParaRPr lang="fr-FR"/>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fr-FR"/>
          </a:p>
        </p:txBody>
      </p:sp>
      <p:sp>
        <p:nvSpPr>
          <p:cNvPr id="7" name="Slide Number Placeholder 6"/>
          <p:cNvSpPr>
            <a:spLocks noGrp="1"/>
          </p:cNvSpPr>
          <p:nvPr>
            <p:ph type="sldNum" sz="quarter" idx="12"/>
          </p:nvPr>
        </p:nvSpPr>
        <p:spPr/>
        <p:txBody>
          <a:bodyPr/>
          <a:lstStyle>
            <a:lvl1pPr eaLnBrk="0" hangingPunct="0">
              <a:defRPr>
                <a:latin typeface="Arial" pitchFamily="34" charset="0"/>
              </a:defRPr>
            </a:lvl1pPr>
          </a:lstStyle>
          <a:p>
            <a:pPr>
              <a:defRPr/>
            </a:pPr>
            <a:fld id="{AFD20B2F-16A2-4B80-83E4-FFB78E847D4F}" type="slidenum">
              <a:rPr lang="fr-FR" altLang="es-CL"/>
              <a:pPr>
                <a:defRPr/>
              </a:pPr>
              <a:t>‹Nº›</a:t>
            </a:fld>
            <a:endParaRPr lang="fr-FR" altLang="es-CL"/>
          </a:p>
        </p:txBody>
      </p:sp>
    </p:spTree>
    <p:extLst>
      <p:ext uri="{BB962C8B-B14F-4D97-AF65-F5344CB8AC3E}">
        <p14:creationId xmlns:p14="http://schemas.microsoft.com/office/powerpoint/2010/main" val="85182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87CDE56E-308C-421C-8590-9BEA49E18E86}" type="datetimeFigureOut">
              <a:rPr lang="fr-FR"/>
              <a:pPr>
                <a:defRPr/>
              </a:pPr>
              <a:t>20/08/2015</a:t>
            </a:fld>
            <a:endParaRPr lang="fr-FR"/>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fr-FR"/>
          </a:p>
        </p:txBody>
      </p:sp>
      <p:sp>
        <p:nvSpPr>
          <p:cNvPr id="9" name="Slide Number Placeholder 8"/>
          <p:cNvSpPr>
            <a:spLocks noGrp="1"/>
          </p:cNvSpPr>
          <p:nvPr>
            <p:ph type="sldNum" sz="quarter" idx="12"/>
          </p:nvPr>
        </p:nvSpPr>
        <p:spPr/>
        <p:txBody>
          <a:bodyPr/>
          <a:lstStyle>
            <a:lvl1pPr eaLnBrk="0" hangingPunct="0">
              <a:defRPr>
                <a:latin typeface="Arial" pitchFamily="34" charset="0"/>
              </a:defRPr>
            </a:lvl1pPr>
          </a:lstStyle>
          <a:p>
            <a:pPr>
              <a:defRPr/>
            </a:pPr>
            <a:fld id="{7CC4D01B-6861-4BA4-A78F-C215BC10D51B}" type="slidenum">
              <a:rPr lang="fr-FR" altLang="es-CL"/>
              <a:pPr>
                <a:defRPr/>
              </a:pPr>
              <a:t>‹Nº›</a:t>
            </a:fld>
            <a:endParaRPr lang="fr-FR" altLang="es-CL"/>
          </a:p>
        </p:txBody>
      </p:sp>
    </p:spTree>
    <p:extLst>
      <p:ext uri="{BB962C8B-B14F-4D97-AF65-F5344CB8AC3E}">
        <p14:creationId xmlns:p14="http://schemas.microsoft.com/office/powerpoint/2010/main" val="388122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A8BC70E4-E56F-4349-8192-D280B285D7E6}" type="datetimeFigureOut">
              <a:rPr lang="fr-FR"/>
              <a:pPr>
                <a:defRPr/>
              </a:pPr>
              <a:t>20/08/2015</a:t>
            </a:fld>
            <a:endParaRPr lang="fr-FR"/>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fr-FR"/>
          </a:p>
        </p:txBody>
      </p:sp>
      <p:sp>
        <p:nvSpPr>
          <p:cNvPr id="5" name="Slide Number Placeholder 4"/>
          <p:cNvSpPr>
            <a:spLocks noGrp="1"/>
          </p:cNvSpPr>
          <p:nvPr>
            <p:ph type="sldNum" sz="quarter" idx="12"/>
          </p:nvPr>
        </p:nvSpPr>
        <p:spPr/>
        <p:txBody>
          <a:bodyPr/>
          <a:lstStyle>
            <a:lvl1pPr eaLnBrk="0" hangingPunct="0">
              <a:defRPr>
                <a:latin typeface="Arial" pitchFamily="34" charset="0"/>
              </a:defRPr>
            </a:lvl1pPr>
          </a:lstStyle>
          <a:p>
            <a:pPr>
              <a:defRPr/>
            </a:pPr>
            <a:fld id="{011CD904-EE0B-4FCE-87A2-8DC402983120}" type="slidenum">
              <a:rPr lang="fr-FR" altLang="es-CL"/>
              <a:pPr>
                <a:defRPr/>
              </a:pPr>
              <a:t>‹Nº›</a:t>
            </a:fld>
            <a:endParaRPr lang="fr-FR" altLang="es-CL"/>
          </a:p>
        </p:txBody>
      </p:sp>
    </p:spTree>
    <p:extLst>
      <p:ext uri="{BB962C8B-B14F-4D97-AF65-F5344CB8AC3E}">
        <p14:creationId xmlns:p14="http://schemas.microsoft.com/office/powerpoint/2010/main" val="178316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B55FC95E-C2C8-4899-AC3A-EFDEE4AC77E1}" type="datetimeFigureOut">
              <a:rPr lang="fr-FR"/>
              <a:pPr>
                <a:defRPr/>
              </a:pPr>
              <a:t>20/08/2015</a:t>
            </a:fld>
            <a:endParaRPr lang="fr-FR"/>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fr-FR"/>
          </a:p>
        </p:txBody>
      </p:sp>
      <p:sp>
        <p:nvSpPr>
          <p:cNvPr id="4" name="Slide Number Placeholder 3"/>
          <p:cNvSpPr>
            <a:spLocks noGrp="1"/>
          </p:cNvSpPr>
          <p:nvPr>
            <p:ph type="sldNum" sz="quarter" idx="12"/>
          </p:nvPr>
        </p:nvSpPr>
        <p:spPr/>
        <p:txBody>
          <a:bodyPr/>
          <a:lstStyle>
            <a:lvl1pPr eaLnBrk="0" hangingPunct="0">
              <a:defRPr>
                <a:latin typeface="Arial" pitchFamily="34" charset="0"/>
              </a:defRPr>
            </a:lvl1pPr>
          </a:lstStyle>
          <a:p>
            <a:pPr>
              <a:defRPr/>
            </a:pPr>
            <a:fld id="{878EDA7F-9B8F-468C-89BE-98BC60D8A68E}" type="slidenum">
              <a:rPr lang="fr-FR" altLang="es-CL"/>
              <a:pPr>
                <a:defRPr/>
              </a:pPr>
              <a:t>‹Nº›</a:t>
            </a:fld>
            <a:endParaRPr lang="fr-FR" altLang="es-CL"/>
          </a:p>
        </p:txBody>
      </p:sp>
    </p:spTree>
    <p:extLst>
      <p:ext uri="{BB962C8B-B14F-4D97-AF65-F5344CB8AC3E}">
        <p14:creationId xmlns:p14="http://schemas.microsoft.com/office/powerpoint/2010/main" val="282986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13BBE47C-691B-4F55-A483-D676129CF333}" type="datetimeFigureOut">
              <a:rPr lang="fr-FR"/>
              <a:pPr>
                <a:defRPr/>
              </a:pPr>
              <a:t>20/08/2015</a:t>
            </a:fld>
            <a:endParaRPr lang="fr-FR"/>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fr-FR"/>
          </a:p>
        </p:txBody>
      </p:sp>
      <p:sp>
        <p:nvSpPr>
          <p:cNvPr id="7" name="Slide Number Placeholder 6"/>
          <p:cNvSpPr>
            <a:spLocks noGrp="1"/>
          </p:cNvSpPr>
          <p:nvPr>
            <p:ph type="sldNum" sz="quarter" idx="12"/>
          </p:nvPr>
        </p:nvSpPr>
        <p:spPr/>
        <p:txBody>
          <a:bodyPr/>
          <a:lstStyle>
            <a:lvl1pPr eaLnBrk="0" hangingPunct="0">
              <a:defRPr>
                <a:latin typeface="Arial" pitchFamily="34" charset="0"/>
              </a:defRPr>
            </a:lvl1pPr>
          </a:lstStyle>
          <a:p>
            <a:pPr>
              <a:defRPr/>
            </a:pPr>
            <a:fld id="{A53D0568-C876-47DE-B9C6-D6FE870D6230}" type="slidenum">
              <a:rPr lang="fr-FR" altLang="es-CL"/>
              <a:pPr>
                <a:defRPr/>
              </a:pPr>
              <a:t>‹Nº›</a:t>
            </a:fld>
            <a:endParaRPr lang="fr-FR" altLang="es-CL"/>
          </a:p>
        </p:txBody>
      </p:sp>
    </p:spTree>
    <p:extLst>
      <p:ext uri="{BB962C8B-B14F-4D97-AF65-F5344CB8AC3E}">
        <p14:creationId xmlns:p14="http://schemas.microsoft.com/office/powerpoint/2010/main" val="2735767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Date Placeholder 3"/>
          <p:cNvSpPr>
            <a:spLocks noGrp="1"/>
          </p:cNvSpPr>
          <p:nvPr>
            <p:ph type="dt" sz="half" idx="10"/>
          </p:nvPr>
        </p:nvSpPr>
        <p:spPr/>
        <p:txBody>
          <a:bodyPr/>
          <a:lstStyle>
            <a:lvl1pPr>
              <a:defRPr/>
            </a:lvl1pPr>
          </a:lstStyle>
          <a:p>
            <a:pPr>
              <a:defRPr/>
            </a:pPr>
            <a:fld id="{8A8ED257-9039-481D-BD73-D0BB60FE2CD2}" type="datetimeFigureOut">
              <a:rPr lang="en-US"/>
              <a:pPr>
                <a:defRPr/>
              </a:pPr>
              <a:t>8/20/2015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s-CL"/>
          </a:p>
        </p:txBody>
      </p:sp>
      <p:sp>
        <p:nvSpPr>
          <p:cNvPr id="6" name="Slide Number Placeholder 5"/>
          <p:cNvSpPr>
            <a:spLocks noGrp="1"/>
          </p:cNvSpPr>
          <p:nvPr>
            <p:ph type="sldNum" sz="quarter" idx="12"/>
          </p:nvPr>
        </p:nvSpPr>
        <p:spPr/>
        <p:txBody>
          <a:bodyPr/>
          <a:lstStyle>
            <a:lvl1pPr>
              <a:defRPr/>
            </a:lvl1pPr>
          </a:lstStyle>
          <a:p>
            <a:pPr>
              <a:defRPr/>
            </a:pPr>
            <a:fld id="{2990EE32-A415-47C5-9DE0-A31ADCB064A2}" type="slidenum">
              <a:rPr lang="en-US" altLang="es-CL"/>
              <a:pPr>
                <a:defRPr/>
              </a:pPr>
              <a:t>‹Nº›</a:t>
            </a:fld>
            <a:endParaRPr lang="en-US" altLang="es-CL"/>
          </a:p>
        </p:txBody>
      </p:sp>
    </p:spTree>
    <p:extLst>
      <p:ext uri="{BB962C8B-B14F-4D97-AF65-F5344CB8AC3E}">
        <p14:creationId xmlns:p14="http://schemas.microsoft.com/office/powerpoint/2010/main" val="452710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EC763DE4-54DB-4ED2-BC2F-893EF18E929E}" type="datetimeFigureOut">
              <a:rPr lang="fr-FR"/>
              <a:pPr>
                <a:defRPr/>
              </a:pPr>
              <a:t>20/08/2015</a:t>
            </a:fld>
            <a:endParaRPr lang="fr-FR"/>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fr-FR"/>
          </a:p>
        </p:txBody>
      </p:sp>
      <p:sp>
        <p:nvSpPr>
          <p:cNvPr id="7" name="Slide Number Placeholder 6"/>
          <p:cNvSpPr>
            <a:spLocks noGrp="1"/>
          </p:cNvSpPr>
          <p:nvPr>
            <p:ph type="sldNum" sz="quarter" idx="12"/>
          </p:nvPr>
        </p:nvSpPr>
        <p:spPr/>
        <p:txBody>
          <a:bodyPr/>
          <a:lstStyle>
            <a:lvl1pPr eaLnBrk="0" hangingPunct="0">
              <a:defRPr>
                <a:latin typeface="Arial" pitchFamily="34" charset="0"/>
              </a:defRPr>
            </a:lvl1pPr>
          </a:lstStyle>
          <a:p>
            <a:pPr>
              <a:defRPr/>
            </a:pPr>
            <a:fld id="{7F5EEDF4-5302-4CFF-95E9-8B4B691ECAAB}" type="slidenum">
              <a:rPr lang="fr-FR" altLang="es-CL"/>
              <a:pPr>
                <a:defRPr/>
              </a:pPr>
              <a:t>‹Nº›</a:t>
            </a:fld>
            <a:endParaRPr lang="fr-FR" altLang="es-CL"/>
          </a:p>
        </p:txBody>
      </p:sp>
    </p:spTree>
    <p:extLst>
      <p:ext uri="{BB962C8B-B14F-4D97-AF65-F5344CB8AC3E}">
        <p14:creationId xmlns:p14="http://schemas.microsoft.com/office/powerpoint/2010/main" val="2419292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D1D30D5A-52EE-4C48-BD48-89A5B298DFBF}" type="datetimeFigureOut">
              <a:rPr lang="fr-FR"/>
              <a:pPr>
                <a:defRPr/>
              </a:pPr>
              <a:t>20/08/2015</a:t>
            </a:fld>
            <a:endParaRPr lang="fr-FR"/>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fr-FR"/>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D32E832C-4A31-48E1-B2AC-9D1E6BDE30B6}" type="slidenum">
              <a:rPr lang="fr-FR" altLang="es-CL"/>
              <a:pPr>
                <a:defRPr/>
              </a:pPr>
              <a:t>‹Nº›</a:t>
            </a:fld>
            <a:endParaRPr lang="fr-FR" altLang="es-CL"/>
          </a:p>
        </p:txBody>
      </p:sp>
    </p:spTree>
    <p:extLst>
      <p:ext uri="{BB962C8B-B14F-4D97-AF65-F5344CB8AC3E}">
        <p14:creationId xmlns:p14="http://schemas.microsoft.com/office/powerpoint/2010/main" val="2710191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EE412C61-D5FA-46ED-AFC1-E2A9C67D9A64}" type="datetimeFigureOut">
              <a:rPr lang="fr-FR"/>
              <a:pPr>
                <a:defRPr/>
              </a:pPr>
              <a:t>20/08/2015</a:t>
            </a:fld>
            <a:endParaRPr lang="fr-FR"/>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fr-FR"/>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34595169-D1BF-4CD1-B9A6-B7B32F123459}" type="slidenum">
              <a:rPr lang="fr-FR" altLang="es-CL"/>
              <a:pPr>
                <a:defRPr/>
              </a:pPr>
              <a:t>‹Nº›</a:t>
            </a:fld>
            <a:endParaRPr lang="fr-FR" altLang="es-CL"/>
          </a:p>
        </p:txBody>
      </p:sp>
    </p:spTree>
    <p:extLst>
      <p:ext uri="{BB962C8B-B14F-4D97-AF65-F5344CB8AC3E}">
        <p14:creationId xmlns:p14="http://schemas.microsoft.com/office/powerpoint/2010/main" val="199258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F15DC4B6-FA02-49C3-8BD3-B4DE0267FBED}" type="datetimeFigureOut">
              <a:rPr lang="fr-FR"/>
              <a:pPr>
                <a:defRPr/>
              </a:pPr>
              <a:t>20/08/2015</a:t>
            </a:fld>
            <a:endParaRPr lang="fr-FR"/>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fr-FR"/>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55EE5723-CBF4-47A7-B380-F7574BEB89A6}" type="slidenum">
              <a:rPr lang="fr-FR" altLang="es-CL"/>
              <a:pPr>
                <a:defRPr/>
              </a:pPr>
              <a:t>‹Nº›</a:t>
            </a:fld>
            <a:endParaRPr lang="fr-FR" altLang="es-CL"/>
          </a:p>
        </p:txBody>
      </p:sp>
    </p:spTree>
    <p:extLst>
      <p:ext uri="{BB962C8B-B14F-4D97-AF65-F5344CB8AC3E}">
        <p14:creationId xmlns:p14="http://schemas.microsoft.com/office/powerpoint/2010/main" val="52913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0A437223-C1CF-4C45-B730-20386212F641}" type="datetimeFigureOut">
              <a:rPr lang="fr-FR"/>
              <a:pPr>
                <a:defRPr/>
              </a:pPr>
              <a:t>20/08/2015</a:t>
            </a:fld>
            <a:endParaRPr lang="fr-FR"/>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fr-FR"/>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F97502F5-1BCA-4AA1-9E29-2EF2B8953846}" type="slidenum">
              <a:rPr lang="fr-FR" altLang="es-CL"/>
              <a:pPr>
                <a:defRPr/>
              </a:pPr>
              <a:t>‹Nº›</a:t>
            </a:fld>
            <a:endParaRPr lang="fr-FR" altLang="es-CL"/>
          </a:p>
        </p:txBody>
      </p:sp>
    </p:spTree>
    <p:extLst>
      <p:ext uri="{BB962C8B-B14F-4D97-AF65-F5344CB8AC3E}">
        <p14:creationId xmlns:p14="http://schemas.microsoft.com/office/powerpoint/2010/main" val="4014418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3AD88D3C-C73C-46A2-BCE7-DD124A7C2185}" type="datetimeFigureOut">
              <a:rPr lang="fr-FR"/>
              <a:pPr>
                <a:defRPr/>
              </a:pPr>
              <a:t>20/08/2015</a:t>
            </a:fld>
            <a:endParaRPr lang="fr-FR"/>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fr-FR"/>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3EBDBCAB-02EB-4A5C-99D1-591D9BC83E6C}" type="slidenum">
              <a:rPr lang="fr-FR" altLang="es-CL"/>
              <a:pPr>
                <a:defRPr/>
              </a:pPr>
              <a:t>‹Nº›</a:t>
            </a:fld>
            <a:endParaRPr lang="fr-FR" altLang="es-CL"/>
          </a:p>
        </p:txBody>
      </p:sp>
    </p:spTree>
    <p:extLst>
      <p:ext uri="{BB962C8B-B14F-4D97-AF65-F5344CB8AC3E}">
        <p14:creationId xmlns:p14="http://schemas.microsoft.com/office/powerpoint/2010/main" val="175765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644FA926-C397-4558-887F-91378BE2BE09}" type="datetimeFigureOut">
              <a:rPr lang="fr-FR"/>
              <a:pPr>
                <a:defRPr/>
              </a:pPr>
              <a:t>20/08/2015</a:t>
            </a:fld>
            <a:endParaRPr lang="fr-FR"/>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fr-FR"/>
          </a:p>
        </p:txBody>
      </p:sp>
      <p:sp>
        <p:nvSpPr>
          <p:cNvPr id="7" name="Slide Number Placeholder 6"/>
          <p:cNvSpPr>
            <a:spLocks noGrp="1"/>
          </p:cNvSpPr>
          <p:nvPr>
            <p:ph type="sldNum" sz="quarter" idx="12"/>
          </p:nvPr>
        </p:nvSpPr>
        <p:spPr/>
        <p:txBody>
          <a:bodyPr/>
          <a:lstStyle>
            <a:lvl1pPr eaLnBrk="0" hangingPunct="0">
              <a:defRPr>
                <a:latin typeface="Arial" pitchFamily="34" charset="0"/>
              </a:defRPr>
            </a:lvl1pPr>
          </a:lstStyle>
          <a:p>
            <a:pPr>
              <a:defRPr/>
            </a:pPr>
            <a:fld id="{40696DA5-A459-4B28-896C-6D81BEF1407A}" type="slidenum">
              <a:rPr lang="fr-FR" altLang="es-CL"/>
              <a:pPr>
                <a:defRPr/>
              </a:pPr>
              <a:t>‹Nº›</a:t>
            </a:fld>
            <a:endParaRPr lang="fr-FR" altLang="es-CL"/>
          </a:p>
        </p:txBody>
      </p:sp>
    </p:spTree>
    <p:extLst>
      <p:ext uri="{BB962C8B-B14F-4D97-AF65-F5344CB8AC3E}">
        <p14:creationId xmlns:p14="http://schemas.microsoft.com/office/powerpoint/2010/main" val="42220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4EE937A8-BB73-46E9-B204-702992F9BC96}" type="datetimeFigureOut">
              <a:rPr lang="fr-FR"/>
              <a:pPr>
                <a:defRPr/>
              </a:pPr>
              <a:t>20/08/2015</a:t>
            </a:fld>
            <a:endParaRPr lang="fr-FR"/>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fr-FR"/>
          </a:p>
        </p:txBody>
      </p:sp>
      <p:sp>
        <p:nvSpPr>
          <p:cNvPr id="9" name="Slide Number Placeholder 8"/>
          <p:cNvSpPr>
            <a:spLocks noGrp="1"/>
          </p:cNvSpPr>
          <p:nvPr>
            <p:ph type="sldNum" sz="quarter" idx="12"/>
          </p:nvPr>
        </p:nvSpPr>
        <p:spPr/>
        <p:txBody>
          <a:bodyPr/>
          <a:lstStyle>
            <a:lvl1pPr eaLnBrk="0" hangingPunct="0">
              <a:defRPr>
                <a:latin typeface="Arial" pitchFamily="34" charset="0"/>
              </a:defRPr>
            </a:lvl1pPr>
          </a:lstStyle>
          <a:p>
            <a:pPr>
              <a:defRPr/>
            </a:pPr>
            <a:fld id="{79323562-C940-4A1B-AEE4-160FAF4061BC}" type="slidenum">
              <a:rPr lang="fr-FR" altLang="es-CL"/>
              <a:pPr>
                <a:defRPr/>
              </a:pPr>
              <a:t>‹Nº›</a:t>
            </a:fld>
            <a:endParaRPr lang="fr-FR" altLang="es-CL"/>
          </a:p>
        </p:txBody>
      </p:sp>
    </p:spTree>
    <p:extLst>
      <p:ext uri="{BB962C8B-B14F-4D97-AF65-F5344CB8AC3E}">
        <p14:creationId xmlns:p14="http://schemas.microsoft.com/office/powerpoint/2010/main" val="2182186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D4B89949-F545-4259-866A-B632FBB05D04}" type="datetimeFigureOut">
              <a:rPr lang="fr-FR"/>
              <a:pPr>
                <a:defRPr/>
              </a:pPr>
              <a:t>20/08/2015</a:t>
            </a:fld>
            <a:endParaRPr lang="fr-FR"/>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fr-FR"/>
          </a:p>
        </p:txBody>
      </p:sp>
      <p:sp>
        <p:nvSpPr>
          <p:cNvPr id="5" name="Slide Number Placeholder 4"/>
          <p:cNvSpPr>
            <a:spLocks noGrp="1"/>
          </p:cNvSpPr>
          <p:nvPr>
            <p:ph type="sldNum" sz="quarter" idx="12"/>
          </p:nvPr>
        </p:nvSpPr>
        <p:spPr/>
        <p:txBody>
          <a:bodyPr/>
          <a:lstStyle>
            <a:lvl1pPr eaLnBrk="0" hangingPunct="0">
              <a:defRPr>
                <a:latin typeface="Arial" pitchFamily="34" charset="0"/>
              </a:defRPr>
            </a:lvl1pPr>
          </a:lstStyle>
          <a:p>
            <a:pPr>
              <a:defRPr/>
            </a:pPr>
            <a:fld id="{E55067B3-4F6F-4BFD-ADC2-BD3AB1604E4E}" type="slidenum">
              <a:rPr lang="fr-FR" altLang="es-CL"/>
              <a:pPr>
                <a:defRPr/>
              </a:pPr>
              <a:t>‹Nº›</a:t>
            </a:fld>
            <a:endParaRPr lang="fr-FR" altLang="es-CL"/>
          </a:p>
        </p:txBody>
      </p:sp>
    </p:spTree>
    <p:extLst>
      <p:ext uri="{BB962C8B-B14F-4D97-AF65-F5344CB8AC3E}">
        <p14:creationId xmlns:p14="http://schemas.microsoft.com/office/powerpoint/2010/main" val="323663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7F7ED4A0-61C2-4214-B725-9EA719A11F73}" type="datetimeFigureOut">
              <a:rPr lang="fr-FR"/>
              <a:pPr>
                <a:defRPr/>
              </a:pPr>
              <a:t>20/08/2015</a:t>
            </a:fld>
            <a:endParaRPr lang="fr-FR"/>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fr-FR"/>
          </a:p>
        </p:txBody>
      </p:sp>
      <p:sp>
        <p:nvSpPr>
          <p:cNvPr id="4" name="Slide Number Placeholder 3"/>
          <p:cNvSpPr>
            <a:spLocks noGrp="1"/>
          </p:cNvSpPr>
          <p:nvPr>
            <p:ph type="sldNum" sz="quarter" idx="12"/>
          </p:nvPr>
        </p:nvSpPr>
        <p:spPr/>
        <p:txBody>
          <a:bodyPr/>
          <a:lstStyle>
            <a:lvl1pPr eaLnBrk="0" hangingPunct="0">
              <a:defRPr>
                <a:latin typeface="Arial" pitchFamily="34" charset="0"/>
              </a:defRPr>
            </a:lvl1pPr>
          </a:lstStyle>
          <a:p>
            <a:pPr>
              <a:defRPr/>
            </a:pPr>
            <a:fld id="{CD1CCEAB-775B-43C9-8FC9-C8F67C9A60B3}" type="slidenum">
              <a:rPr lang="fr-FR" altLang="es-CL"/>
              <a:pPr>
                <a:defRPr/>
              </a:pPr>
              <a:t>‹Nº›</a:t>
            </a:fld>
            <a:endParaRPr lang="fr-FR" altLang="es-CL"/>
          </a:p>
        </p:txBody>
      </p:sp>
    </p:spTree>
    <p:extLst>
      <p:ext uri="{BB962C8B-B14F-4D97-AF65-F5344CB8AC3E}">
        <p14:creationId xmlns:p14="http://schemas.microsoft.com/office/powerpoint/2010/main" val="268017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fld id="{3C227FF3-DF85-49BF-A940-DB029AC5A8FE}" type="datetimeFigureOut">
              <a:rPr lang="en-US"/>
              <a:pPr>
                <a:defRPr/>
              </a:pPr>
              <a:t>8/20/2015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s-CL"/>
          </a:p>
        </p:txBody>
      </p:sp>
      <p:sp>
        <p:nvSpPr>
          <p:cNvPr id="6" name="Slide Number Placeholder 5"/>
          <p:cNvSpPr>
            <a:spLocks noGrp="1"/>
          </p:cNvSpPr>
          <p:nvPr>
            <p:ph type="sldNum" sz="quarter" idx="12"/>
          </p:nvPr>
        </p:nvSpPr>
        <p:spPr/>
        <p:txBody>
          <a:bodyPr/>
          <a:lstStyle>
            <a:lvl1pPr>
              <a:defRPr/>
            </a:lvl1pPr>
          </a:lstStyle>
          <a:p>
            <a:pPr>
              <a:defRPr/>
            </a:pPr>
            <a:fld id="{7B8FE5D6-FF68-4812-B585-D3CB4899C949}" type="slidenum">
              <a:rPr lang="en-US" altLang="es-CL"/>
              <a:pPr>
                <a:defRPr/>
              </a:pPr>
              <a:t>‹Nº›</a:t>
            </a:fld>
            <a:endParaRPr lang="en-US" altLang="es-CL"/>
          </a:p>
        </p:txBody>
      </p:sp>
    </p:spTree>
    <p:extLst>
      <p:ext uri="{BB962C8B-B14F-4D97-AF65-F5344CB8AC3E}">
        <p14:creationId xmlns:p14="http://schemas.microsoft.com/office/powerpoint/2010/main" val="2325453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7F9A7ADD-A58C-46F3-ADBA-0058AED5DEB2}" type="datetimeFigureOut">
              <a:rPr lang="fr-FR"/>
              <a:pPr>
                <a:defRPr/>
              </a:pPr>
              <a:t>20/08/2015</a:t>
            </a:fld>
            <a:endParaRPr lang="fr-FR"/>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fr-FR"/>
          </a:p>
        </p:txBody>
      </p:sp>
      <p:sp>
        <p:nvSpPr>
          <p:cNvPr id="7" name="Slide Number Placeholder 6"/>
          <p:cNvSpPr>
            <a:spLocks noGrp="1"/>
          </p:cNvSpPr>
          <p:nvPr>
            <p:ph type="sldNum" sz="quarter" idx="12"/>
          </p:nvPr>
        </p:nvSpPr>
        <p:spPr/>
        <p:txBody>
          <a:bodyPr/>
          <a:lstStyle>
            <a:lvl1pPr eaLnBrk="0" hangingPunct="0">
              <a:defRPr>
                <a:latin typeface="Arial" pitchFamily="34" charset="0"/>
              </a:defRPr>
            </a:lvl1pPr>
          </a:lstStyle>
          <a:p>
            <a:pPr>
              <a:defRPr/>
            </a:pPr>
            <a:fld id="{1E2A789C-455E-46DF-B538-60B1A988D373}" type="slidenum">
              <a:rPr lang="fr-FR" altLang="es-CL"/>
              <a:pPr>
                <a:defRPr/>
              </a:pPr>
              <a:t>‹Nº›</a:t>
            </a:fld>
            <a:endParaRPr lang="fr-FR" altLang="es-CL"/>
          </a:p>
        </p:txBody>
      </p:sp>
    </p:spTree>
    <p:extLst>
      <p:ext uri="{BB962C8B-B14F-4D97-AF65-F5344CB8AC3E}">
        <p14:creationId xmlns:p14="http://schemas.microsoft.com/office/powerpoint/2010/main" val="279409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AE65946C-1FE0-4AB4-A112-4761162D83A9}" type="datetimeFigureOut">
              <a:rPr lang="fr-FR"/>
              <a:pPr>
                <a:defRPr/>
              </a:pPr>
              <a:t>20/08/2015</a:t>
            </a:fld>
            <a:endParaRPr lang="fr-FR"/>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fr-FR"/>
          </a:p>
        </p:txBody>
      </p:sp>
      <p:sp>
        <p:nvSpPr>
          <p:cNvPr id="7" name="Slide Number Placeholder 6"/>
          <p:cNvSpPr>
            <a:spLocks noGrp="1"/>
          </p:cNvSpPr>
          <p:nvPr>
            <p:ph type="sldNum" sz="quarter" idx="12"/>
          </p:nvPr>
        </p:nvSpPr>
        <p:spPr/>
        <p:txBody>
          <a:bodyPr/>
          <a:lstStyle>
            <a:lvl1pPr eaLnBrk="0" hangingPunct="0">
              <a:defRPr>
                <a:latin typeface="Arial" pitchFamily="34" charset="0"/>
              </a:defRPr>
            </a:lvl1pPr>
          </a:lstStyle>
          <a:p>
            <a:pPr>
              <a:defRPr/>
            </a:pPr>
            <a:fld id="{9D50E2BD-E35F-4230-BCD0-E6E7564B0C82}" type="slidenum">
              <a:rPr lang="fr-FR" altLang="es-CL"/>
              <a:pPr>
                <a:defRPr/>
              </a:pPr>
              <a:t>‹Nº›</a:t>
            </a:fld>
            <a:endParaRPr lang="fr-FR" altLang="es-CL"/>
          </a:p>
        </p:txBody>
      </p:sp>
    </p:spTree>
    <p:extLst>
      <p:ext uri="{BB962C8B-B14F-4D97-AF65-F5344CB8AC3E}">
        <p14:creationId xmlns:p14="http://schemas.microsoft.com/office/powerpoint/2010/main" val="277338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12F83F4C-A300-4699-B653-D67C29EB3450}" type="datetimeFigureOut">
              <a:rPr lang="fr-FR"/>
              <a:pPr>
                <a:defRPr/>
              </a:pPr>
              <a:t>20/08/2015</a:t>
            </a:fld>
            <a:endParaRPr lang="fr-FR"/>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fr-FR"/>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D4106C66-5154-473D-877C-12C09A1D86B4}" type="slidenum">
              <a:rPr lang="fr-FR" altLang="es-CL"/>
              <a:pPr>
                <a:defRPr/>
              </a:pPr>
              <a:t>‹Nº›</a:t>
            </a:fld>
            <a:endParaRPr lang="fr-FR" altLang="es-CL"/>
          </a:p>
        </p:txBody>
      </p:sp>
    </p:spTree>
    <p:extLst>
      <p:ext uri="{BB962C8B-B14F-4D97-AF65-F5344CB8AC3E}">
        <p14:creationId xmlns:p14="http://schemas.microsoft.com/office/powerpoint/2010/main" val="2335274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2783AC2E-E374-46AC-A580-7A386E9EEA3E}" type="datetimeFigureOut">
              <a:rPr lang="fr-FR"/>
              <a:pPr>
                <a:defRPr/>
              </a:pPr>
              <a:t>20/08/2015</a:t>
            </a:fld>
            <a:endParaRPr lang="fr-FR"/>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fr-FR"/>
          </a:p>
        </p:txBody>
      </p:sp>
      <p:sp>
        <p:nvSpPr>
          <p:cNvPr id="6" name="Slide Number Placeholder 5"/>
          <p:cNvSpPr>
            <a:spLocks noGrp="1"/>
          </p:cNvSpPr>
          <p:nvPr>
            <p:ph type="sldNum" sz="quarter" idx="12"/>
          </p:nvPr>
        </p:nvSpPr>
        <p:spPr/>
        <p:txBody>
          <a:bodyPr/>
          <a:lstStyle>
            <a:lvl1pPr eaLnBrk="0" hangingPunct="0">
              <a:defRPr>
                <a:latin typeface="Arial" pitchFamily="34" charset="0"/>
              </a:defRPr>
            </a:lvl1pPr>
          </a:lstStyle>
          <a:p>
            <a:pPr>
              <a:defRPr/>
            </a:pPr>
            <a:fld id="{A1632A43-4B28-48C4-8C57-61A5213311D7}" type="slidenum">
              <a:rPr lang="fr-FR" altLang="es-CL"/>
              <a:pPr>
                <a:defRPr/>
              </a:pPr>
              <a:t>‹Nº›</a:t>
            </a:fld>
            <a:endParaRPr lang="fr-FR" altLang="es-CL"/>
          </a:p>
        </p:txBody>
      </p:sp>
    </p:spTree>
    <p:extLst>
      <p:ext uri="{BB962C8B-B14F-4D97-AF65-F5344CB8AC3E}">
        <p14:creationId xmlns:p14="http://schemas.microsoft.com/office/powerpoint/2010/main" val="341306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Date Placeholder 3"/>
          <p:cNvSpPr>
            <a:spLocks noGrp="1"/>
          </p:cNvSpPr>
          <p:nvPr>
            <p:ph type="dt" sz="half" idx="10"/>
          </p:nvPr>
        </p:nvSpPr>
        <p:spPr/>
        <p:txBody>
          <a:bodyPr/>
          <a:lstStyle>
            <a:lvl1pPr>
              <a:defRPr/>
            </a:lvl1pPr>
          </a:lstStyle>
          <a:p>
            <a:pPr>
              <a:defRPr/>
            </a:pPr>
            <a:fld id="{7AAEFB33-0636-4E7E-8C6D-E4A47B8A2560}" type="datetimeFigureOut">
              <a:rPr lang="en-US"/>
              <a:pPr>
                <a:defRPr/>
              </a:pPr>
              <a:t>8/20/2015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s-CL"/>
          </a:p>
        </p:txBody>
      </p:sp>
      <p:sp>
        <p:nvSpPr>
          <p:cNvPr id="7" name="Slide Number Placeholder 5"/>
          <p:cNvSpPr>
            <a:spLocks noGrp="1"/>
          </p:cNvSpPr>
          <p:nvPr>
            <p:ph type="sldNum" sz="quarter" idx="12"/>
          </p:nvPr>
        </p:nvSpPr>
        <p:spPr/>
        <p:txBody>
          <a:bodyPr/>
          <a:lstStyle>
            <a:lvl1pPr>
              <a:defRPr/>
            </a:lvl1pPr>
          </a:lstStyle>
          <a:p>
            <a:pPr>
              <a:defRPr/>
            </a:pPr>
            <a:fld id="{1F000C8E-554A-4163-80E5-E3AE337E5869}" type="slidenum">
              <a:rPr lang="en-US" altLang="es-CL"/>
              <a:pPr>
                <a:defRPr/>
              </a:pPr>
              <a:t>‹Nº›</a:t>
            </a:fld>
            <a:endParaRPr lang="en-US" altLang="es-CL"/>
          </a:p>
        </p:txBody>
      </p:sp>
    </p:spTree>
    <p:extLst>
      <p:ext uri="{BB962C8B-B14F-4D97-AF65-F5344CB8AC3E}">
        <p14:creationId xmlns:p14="http://schemas.microsoft.com/office/powerpoint/2010/main" val="1351874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Date Placeholder 3"/>
          <p:cNvSpPr>
            <a:spLocks noGrp="1"/>
          </p:cNvSpPr>
          <p:nvPr>
            <p:ph type="dt" sz="half" idx="10"/>
          </p:nvPr>
        </p:nvSpPr>
        <p:spPr/>
        <p:txBody>
          <a:bodyPr/>
          <a:lstStyle>
            <a:lvl1pPr>
              <a:defRPr/>
            </a:lvl1pPr>
          </a:lstStyle>
          <a:p>
            <a:pPr>
              <a:defRPr/>
            </a:pPr>
            <a:fld id="{330E2C1E-33D8-4874-BBEC-22D0BE01D7E0}" type="datetimeFigureOut">
              <a:rPr lang="en-US"/>
              <a:pPr>
                <a:defRPr/>
              </a:pPr>
              <a:t>8/20/2015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s-CL"/>
          </a:p>
        </p:txBody>
      </p:sp>
      <p:sp>
        <p:nvSpPr>
          <p:cNvPr id="9" name="Slide Number Placeholder 5"/>
          <p:cNvSpPr>
            <a:spLocks noGrp="1"/>
          </p:cNvSpPr>
          <p:nvPr>
            <p:ph type="sldNum" sz="quarter" idx="12"/>
          </p:nvPr>
        </p:nvSpPr>
        <p:spPr/>
        <p:txBody>
          <a:bodyPr/>
          <a:lstStyle>
            <a:lvl1pPr>
              <a:defRPr/>
            </a:lvl1pPr>
          </a:lstStyle>
          <a:p>
            <a:pPr>
              <a:defRPr/>
            </a:pPr>
            <a:fld id="{23438AF2-29DB-4FD3-9C11-4839CFADB34A}" type="slidenum">
              <a:rPr lang="en-US" altLang="es-CL"/>
              <a:pPr>
                <a:defRPr/>
              </a:pPr>
              <a:t>‹Nº›</a:t>
            </a:fld>
            <a:endParaRPr lang="en-US" altLang="es-CL"/>
          </a:p>
        </p:txBody>
      </p:sp>
    </p:spTree>
    <p:extLst>
      <p:ext uri="{BB962C8B-B14F-4D97-AF65-F5344CB8AC3E}">
        <p14:creationId xmlns:p14="http://schemas.microsoft.com/office/powerpoint/2010/main" val="4290731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L"/>
          </a:p>
        </p:txBody>
      </p:sp>
      <p:sp>
        <p:nvSpPr>
          <p:cNvPr id="3" name="Date Placeholder 3"/>
          <p:cNvSpPr>
            <a:spLocks noGrp="1"/>
          </p:cNvSpPr>
          <p:nvPr>
            <p:ph type="dt" sz="half" idx="10"/>
          </p:nvPr>
        </p:nvSpPr>
        <p:spPr/>
        <p:txBody>
          <a:bodyPr/>
          <a:lstStyle>
            <a:lvl1pPr>
              <a:defRPr/>
            </a:lvl1pPr>
          </a:lstStyle>
          <a:p>
            <a:pPr>
              <a:defRPr/>
            </a:pPr>
            <a:fld id="{F034CB10-E10F-464C-978E-BA711B6FF155}" type="datetimeFigureOut">
              <a:rPr lang="en-US"/>
              <a:pPr>
                <a:defRPr/>
              </a:pPr>
              <a:t>8/20/2015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s-CL"/>
          </a:p>
        </p:txBody>
      </p:sp>
      <p:sp>
        <p:nvSpPr>
          <p:cNvPr id="5" name="Slide Number Placeholder 5"/>
          <p:cNvSpPr>
            <a:spLocks noGrp="1"/>
          </p:cNvSpPr>
          <p:nvPr>
            <p:ph type="sldNum" sz="quarter" idx="12"/>
          </p:nvPr>
        </p:nvSpPr>
        <p:spPr/>
        <p:txBody>
          <a:bodyPr/>
          <a:lstStyle>
            <a:lvl1pPr>
              <a:defRPr/>
            </a:lvl1pPr>
          </a:lstStyle>
          <a:p>
            <a:pPr>
              <a:defRPr/>
            </a:pPr>
            <a:fld id="{54609BA2-0653-47B4-81B2-252035A82CED}" type="slidenum">
              <a:rPr lang="en-US" altLang="es-CL"/>
              <a:pPr>
                <a:defRPr/>
              </a:pPr>
              <a:t>‹Nº›</a:t>
            </a:fld>
            <a:endParaRPr lang="en-US" altLang="es-CL"/>
          </a:p>
        </p:txBody>
      </p:sp>
    </p:spTree>
    <p:extLst>
      <p:ext uri="{BB962C8B-B14F-4D97-AF65-F5344CB8AC3E}">
        <p14:creationId xmlns:p14="http://schemas.microsoft.com/office/powerpoint/2010/main" val="4137166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386D509-6CDB-48CB-B5E7-A5A50CDF0ADF}" type="datetimeFigureOut">
              <a:rPr lang="en-US"/>
              <a:pPr>
                <a:defRPr/>
              </a:pPr>
              <a:t>8/20/2015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s-CL"/>
          </a:p>
        </p:txBody>
      </p:sp>
      <p:sp>
        <p:nvSpPr>
          <p:cNvPr id="4" name="Slide Number Placeholder 5"/>
          <p:cNvSpPr>
            <a:spLocks noGrp="1"/>
          </p:cNvSpPr>
          <p:nvPr>
            <p:ph type="sldNum" sz="quarter" idx="12"/>
          </p:nvPr>
        </p:nvSpPr>
        <p:spPr/>
        <p:txBody>
          <a:bodyPr/>
          <a:lstStyle>
            <a:lvl1pPr>
              <a:defRPr/>
            </a:lvl1pPr>
          </a:lstStyle>
          <a:p>
            <a:pPr>
              <a:defRPr/>
            </a:pPr>
            <a:fld id="{E14880EC-2FDA-4583-BC2D-7C1E73ED606C}" type="slidenum">
              <a:rPr lang="en-US" altLang="es-CL"/>
              <a:pPr>
                <a:defRPr/>
              </a:pPr>
              <a:t>‹Nº›</a:t>
            </a:fld>
            <a:endParaRPr lang="en-US" altLang="es-CL"/>
          </a:p>
        </p:txBody>
      </p:sp>
    </p:spTree>
    <p:extLst>
      <p:ext uri="{BB962C8B-B14F-4D97-AF65-F5344CB8AC3E}">
        <p14:creationId xmlns:p14="http://schemas.microsoft.com/office/powerpoint/2010/main" val="1120292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fld id="{15DD2906-1106-4E77-B126-84408E3CA39B}" type="datetimeFigureOut">
              <a:rPr lang="en-US"/>
              <a:pPr>
                <a:defRPr/>
              </a:pPr>
              <a:t>8/20/2015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s-CL"/>
          </a:p>
        </p:txBody>
      </p:sp>
      <p:sp>
        <p:nvSpPr>
          <p:cNvPr id="7" name="Slide Number Placeholder 5"/>
          <p:cNvSpPr>
            <a:spLocks noGrp="1"/>
          </p:cNvSpPr>
          <p:nvPr>
            <p:ph type="sldNum" sz="quarter" idx="12"/>
          </p:nvPr>
        </p:nvSpPr>
        <p:spPr/>
        <p:txBody>
          <a:bodyPr/>
          <a:lstStyle>
            <a:lvl1pPr>
              <a:defRPr/>
            </a:lvl1pPr>
          </a:lstStyle>
          <a:p>
            <a:pPr>
              <a:defRPr/>
            </a:pPr>
            <a:fld id="{9B81D39D-DC90-4295-B736-876D0697837E}" type="slidenum">
              <a:rPr lang="en-US" altLang="es-CL"/>
              <a:pPr>
                <a:defRPr/>
              </a:pPr>
              <a:t>‹Nº›</a:t>
            </a:fld>
            <a:endParaRPr lang="en-US" altLang="es-CL"/>
          </a:p>
        </p:txBody>
      </p:sp>
    </p:spTree>
    <p:extLst>
      <p:ext uri="{BB962C8B-B14F-4D97-AF65-F5344CB8AC3E}">
        <p14:creationId xmlns:p14="http://schemas.microsoft.com/office/powerpoint/2010/main" val="271882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dirty="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fld id="{CD6D93B3-7D0A-4C28-AA1F-E4D5BF7015E2}" type="datetimeFigureOut">
              <a:rPr lang="en-US"/>
              <a:pPr>
                <a:defRPr/>
              </a:pPr>
              <a:t>8/20/2015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s-CL"/>
          </a:p>
        </p:txBody>
      </p:sp>
      <p:sp>
        <p:nvSpPr>
          <p:cNvPr id="7" name="Slide Number Placeholder 5"/>
          <p:cNvSpPr>
            <a:spLocks noGrp="1"/>
          </p:cNvSpPr>
          <p:nvPr>
            <p:ph type="sldNum" sz="quarter" idx="12"/>
          </p:nvPr>
        </p:nvSpPr>
        <p:spPr/>
        <p:txBody>
          <a:bodyPr/>
          <a:lstStyle>
            <a:lvl1pPr>
              <a:defRPr/>
            </a:lvl1pPr>
          </a:lstStyle>
          <a:p>
            <a:pPr>
              <a:defRPr/>
            </a:pPr>
            <a:fld id="{B5662D89-0C4E-4012-A6FB-8EA7A8C023F5}" type="slidenum">
              <a:rPr lang="en-US" altLang="es-CL"/>
              <a:pPr>
                <a:defRPr/>
              </a:pPr>
              <a:t>‹Nº›</a:t>
            </a:fld>
            <a:endParaRPr lang="en-US" altLang="es-CL"/>
          </a:p>
        </p:txBody>
      </p:sp>
    </p:spTree>
    <p:extLst>
      <p:ext uri="{BB962C8B-B14F-4D97-AF65-F5344CB8AC3E}">
        <p14:creationId xmlns:p14="http://schemas.microsoft.com/office/powerpoint/2010/main" val="93431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65" name="Rectangle 64"/>
          <p:cNvSpPr>
            <a:spLocks noChangeArrowheads="1"/>
          </p:cNvSpPr>
          <p:nvPr/>
        </p:nvSpPr>
        <p:spPr bwMode="auto">
          <a:xfrm>
            <a:off x="533400" y="3333750"/>
            <a:ext cx="1033463" cy="3524250"/>
          </a:xfrm>
          <a:prstGeom prst="rect">
            <a:avLst/>
          </a:prstGeom>
          <a:solidFill>
            <a:srgbClr val="006CB7"/>
          </a:solidFill>
          <a:ln>
            <a:noFill/>
          </a:ln>
          <a:effectLst>
            <a:outerShdw blurRad="254000" dist="38100" dir="12899965" algn="br" rotWithShape="0">
              <a:srgbClr val="808080">
                <a:alpha val="25000"/>
              </a:srgbClr>
            </a:outerShdw>
          </a:effectLst>
          <a:extLst/>
        </p:spPr>
        <p:txBody>
          <a:bodyPr anchor="ctr"/>
          <a:lstStyle/>
          <a:p>
            <a:pPr defTabSz="457200" eaLnBrk="1" hangingPunct="1">
              <a:defRPr/>
            </a:pPr>
            <a:endParaRPr lang="es-CL" dirty="0">
              <a:solidFill>
                <a:srgbClr val="FFFFFF"/>
              </a:solidFill>
              <a:latin typeface="Calibri" pitchFamily="34" charset="0"/>
            </a:endParaRPr>
          </a:p>
        </p:txBody>
      </p:sp>
      <p:sp>
        <p:nvSpPr>
          <p:cNvPr id="66" name="Rectangle 65"/>
          <p:cNvSpPr>
            <a:spLocks noChangeArrowheads="1"/>
          </p:cNvSpPr>
          <p:nvPr/>
        </p:nvSpPr>
        <p:spPr bwMode="auto">
          <a:xfrm>
            <a:off x="1566863" y="3333750"/>
            <a:ext cx="1260475" cy="3524250"/>
          </a:xfrm>
          <a:prstGeom prst="rect">
            <a:avLst/>
          </a:prstGeom>
          <a:solidFill>
            <a:srgbClr val="EF4144"/>
          </a:solidFill>
          <a:ln>
            <a:noFill/>
          </a:ln>
          <a:effectLst>
            <a:outerShdw blurRad="254000" dist="38100" dir="12899965" rotWithShape="0">
              <a:srgbClr val="808080">
                <a:alpha val="25000"/>
              </a:srgbClr>
            </a:outerShdw>
          </a:effectLst>
          <a:extLst/>
        </p:spPr>
        <p:txBody>
          <a:bodyPr anchor="ctr"/>
          <a:lstStyle/>
          <a:p>
            <a:pPr defTabSz="457200" eaLnBrk="1" hangingPunct="1">
              <a:defRPr/>
            </a:pPr>
            <a:endParaRPr lang="es-CL" dirty="0">
              <a:solidFill>
                <a:srgbClr val="FFFFFF"/>
              </a:solidFill>
              <a:latin typeface="Calibri" pitchFamily="34" charset="0"/>
            </a:endParaRPr>
          </a:p>
        </p:txBody>
      </p:sp>
      <p:pic>
        <p:nvPicPr>
          <p:cNvPr id="1028" name="Picture 1"/>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47700" y="3452813"/>
            <a:ext cx="8032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29" name="Picture 1"/>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677988" y="3452813"/>
            <a:ext cx="1031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1" name="Rectangle 70"/>
          <p:cNvSpPr>
            <a:spLocks noChangeArrowheads="1"/>
          </p:cNvSpPr>
          <p:nvPr/>
        </p:nvSpPr>
        <p:spPr bwMode="auto">
          <a:xfrm>
            <a:off x="533400" y="0"/>
            <a:ext cx="1033463" cy="1371600"/>
          </a:xfrm>
          <a:prstGeom prst="rect">
            <a:avLst/>
          </a:prstGeom>
          <a:solidFill>
            <a:srgbClr val="006CB7"/>
          </a:solidFill>
          <a:ln>
            <a:noFill/>
          </a:ln>
          <a:effectLst>
            <a:outerShdw blurRad="254000" dist="38100" dir="2700000" algn="br" rotWithShape="0">
              <a:srgbClr val="808080">
                <a:alpha val="25000"/>
              </a:srgbClr>
            </a:outerShdw>
          </a:effectLst>
          <a:extLst/>
        </p:spPr>
        <p:txBody>
          <a:bodyPr anchor="ctr"/>
          <a:lstStyle/>
          <a:p>
            <a:pPr defTabSz="457200" eaLnBrk="1" hangingPunct="1">
              <a:defRPr/>
            </a:pPr>
            <a:endParaRPr lang="es-CL" dirty="0">
              <a:solidFill>
                <a:srgbClr val="FFFFFF"/>
              </a:solidFill>
              <a:latin typeface="Calibri" pitchFamily="34" charset="0"/>
            </a:endParaRPr>
          </a:p>
        </p:txBody>
      </p:sp>
      <p:sp>
        <p:nvSpPr>
          <p:cNvPr id="72" name="Rectangle 71"/>
          <p:cNvSpPr>
            <a:spLocks noChangeArrowheads="1"/>
          </p:cNvSpPr>
          <p:nvPr/>
        </p:nvSpPr>
        <p:spPr bwMode="auto">
          <a:xfrm>
            <a:off x="1566863" y="0"/>
            <a:ext cx="1260475" cy="1371600"/>
          </a:xfrm>
          <a:prstGeom prst="rect">
            <a:avLst/>
          </a:prstGeom>
          <a:solidFill>
            <a:srgbClr val="EF4144"/>
          </a:solidFill>
          <a:ln>
            <a:noFill/>
          </a:ln>
          <a:effectLst>
            <a:outerShdw blurRad="254000" dist="38100" dir="2700000" rotWithShape="0">
              <a:srgbClr val="808080">
                <a:alpha val="25000"/>
              </a:srgbClr>
            </a:outerShdw>
          </a:effectLst>
          <a:extLst/>
        </p:spPr>
        <p:txBody>
          <a:bodyPr anchor="ctr"/>
          <a:lstStyle/>
          <a:p>
            <a:pPr defTabSz="457200" eaLnBrk="1" hangingPunct="1">
              <a:defRPr/>
            </a:pPr>
            <a:endParaRPr lang="es-CL" dirty="0">
              <a:solidFill>
                <a:srgbClr val="FFFFFF"/>
              </a:solidFill>
              <a:latin typeface="Calibri" pitchFamily="34" charset="0"/>
            </a:endParaRPr>
          </a:p>
        </p:txBody>
      </p:sp>
      <p:sp>
        <p:nvSpPr>
          <p:cNvPr id="8"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ea typeface="ヒラギノ角ゴ Pro W3" pitchFamily="1" charset="-128"/>
                <a:cs typeface="+mn-cs"/>
              </a:defRPr>
            </a:lvl1pPr>
          </a:lstStyle>
          <a:p>
            <a:pPr>
              <a:defRPr/>
            </a:pPr>
            <a:fld id="{CB9ABED1-62D4-410B-B608-8F7A6D271D27}" type="datetimeFigureOut">
              <a:rPr lang="en-US"/>
              <a:pPr>
                <a:defRPr/>
              </a:pPr>
              <a:t>8/20/2015</a:t>
            </a:fld>
            <a:endParaRPr lang="en-US" dirty="0"/>
          </a:p>
        </p:txBody>
      </p:sp>
      <p:sp>
        <p:nvSpPr>
          <p:cNvPr id="9"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ea typeface="ヒラギノ角ゴ Pro W3" pitchFamily="1" charset="-128"/>
                <a:cs typeface="+mn-cs"/>
              </a:defRPr>
            </a:lvl1pPr>
          </a:lstStyle>
          <a:p>
            <a:pPr>
              <a:defRPr/>
            </a:pPr>
            <a:endParaRPr lang="es-CL"/>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fld id="{59A364AB-BB8E-4E47-8947-C2F7E2D6C660}" type="slidenum">
              <a:rPr lang="en-US" altLang="es-CL"/>
              <a:pPr>
                <a:defRPr/>
              </a:pPr>
              <a:t>‹Nº›</a:t>
            </a:fld>
            <a:endParaRPr lang="en-US" altLang="es-CL"/>
          </a:p>
        </p:txBody>
      </p:sp>
    </p:spTree>
  </p:cSld>
  <p:clrMap bg1="dk2" tx1="lt1" bg2="dk1" tx2="lt2" accent1="accent1" accent2="accent2" accent3="accent3" accent4="accent4" accent5="accent5" accent6="accent6" hlink="hlink" folHlink="folHlink"/>
  <p:sldLayoutIdLst>
    <p:sldLayoutId id="2147486361" r:id="rId1"/>
    <p:sldLayoutId id="2147486362" r:id="rId2"/>
    <p:sldLayoutId id="2147486363" r:id="rId3"/>
    <p:sldLayoutId id="2147486364" r:id="rId4"/>
    <p:sldLayoutId id="2147486365" r:id="rId5"/>
    <p:sldLayoutId id="2147486366" r:id="rId6"/>
    <p:sldLayoutId id="2147486367" r:id="rId7"/>
    <p:sldLayoutId id="2147486368" r:id="rId8"/>
    <p:sldLayoutId id="2147486369" r:id="rId9"/>
    <p:sldLayoutId id="2147486370" r:id="rId10"/>
    <p:sldLayoutId id="21474863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0" fontAlgn="base" hangingPunct="0">
        <a:spcBef>
          <a:spcPct val="0"/>
        </a:spcBef>
        <a:spcAft>
          <a:spcPct val="0"/>
        </a:spcAft>
        <a:defRPr sz="4400">
          <a:solidFill>
            <a:schemeClr val="tx1"/>
          </a:solidFill>
          <a:latin typeface="+mj-lt"/>
          <a:ea typeface="+mj-ea"/>
          <a:cs typeface="ヒラギノ角ゴ Pro W3"/>
        </a:defRPr>
      </a:lvl1pPr>
      <a:lvl2pPr algn="ctr" defTabSz="457200" rtl="0" eaLnBrk="0" fontAlgn="base" hangingPunct="0">
        <a:spcBef>
          <a:spcPct val="0"/>
        </a:spcBef>
        <a:spcAft>
          <a:spcPct val="0"/>
        </a:spcAft>
        <a:defRPr sz="4400">
          <a:solidFill>
            <a:schemeClr val="tx1"/>
          </a:solidFill>
          <a:latin typeface="Calibri" pitchFamily="34" charset="0"/>
          <a:ea typeface="ヒラギノ角ゴ Pro W3" pitchFamily="1" charset="-128"/>
          <a:cs typeface="ヒラギノ角ゴ Pro W3"/>
        </a:defRPr>
      </a:lvl2pPr>
      <a:lvl3pPr algn="ctr" defTabSz="457200" rtl="0" eaLnBrk="0" fontAlgn="base" hangingPunct="0">
        <a:spcBef>
          <a:spcPct val="0"/>
        </a:spcBef>
        <a:spcAft>
          <a:spcPct val="0"/>
        </a:spcAft>
        <a:defRPr sz="4400">
          <a:solidFill>
            <a:schemeClr val="tx1"/>
          </a:solidFill>
          <a:latin typeface="Calibri" pitchFamily="34" charset="0"/>
          <a:ea typeface="ヒラギノ角ゴ Pro W3" pitchFamily="1" charset="-128"/>
          <a:cs typeface="ヒラギノ角ゴ Pro W3"/>
        </a:defRPr>
      </a:lvl3pPr>
      <a:lvl4pPr algn="ctr" defTabSz="457200" rtl="0" eaLnBrk="0" fontAlgn="base" hangingPunct="0">
        <a:spcBef>
          <a:spcPct val="0"/>
        </a:spcBef>
        <a:spcAft>
          <a:spcPct val="0"/>
        </a:spcAft>
        <a:defRPr sz="4400">
          <a:solidFill>
            <a:schemeClr val="tx1"/>
          </a:solidFill>
          <a:latin typeface="Calibri" pitchFamily="34" charset="0"/>
          <a:ea typeface="ヒラギノ角ゴ Pro W3" pitchFamily="1" charset="-128"/>
          <a:cs typeface="ヒラギノ角ゴ Pro W3"/>
        </a:defRPr>
      </a:lvl4pPr>
      <a:lvl5pPr algn="ctr" defTabSz="457200" rtl="0" eaLnBrk="0" fontAlgn="base" hangingPunct="0">
        <a:spcBef>
          <a:spcPct val="0"/>
        </a:spcBef>
        <a:spcAft>
          <a:spcPct val="0"/>
        </a:spcAft>
        <a:defRPr sz="4400">
          <a:solidFill>
            <a:schemeClr val="tx1"/>
          </a:solidFill>
          <a:latin typeface="Calibri" pitchFamily="34" charset="0"/>
          <a:ea typeface="ヒラギノ角ゴ Pro W3" pitchFamily="1" charset="-128"/>
          <a:cs typeface="ヒラギノ角ゴ Pro W3"/>
        </a:defRPr>
      </a:lvl5pPr>
      <a:lvl6pPr marL="457200" algn="ctr" defTabSz="457200" rtl="0" fontAlgn="base">
        <a:spcBef>
          <a:spcPct val="0"/>
        </a:spcBef>
        <a:spcAft>
          <a:spcPct val="0"/>
        </a:spcAft>
        <a:defRPr sz="4400">
          <a:solidFill>
            <a:schemeClr val="tx1"/>
          </a:solidFill>
          <a:latin typeface="Calibri" pitchFamily="34" charset="0"/>
          <a:ea typeface="ヒラギノ角ゴ Pro W3" pitchFamily="1" charset="-128"/>
        </a:defRPr>
      </a:lvl6pPr>
      <a:lvl7pPr marL="914400" algn="ctr" defTabSz="457200" rtl="0" fontAlgn="base">
        <a:spcBef>
          <a:spcPct val="0"/>
        </a:spcBef>
        <a:spcAft>
          <a:spcPct val="0"/>
        </a:spcAft>
        <a:defRPr sz="4400">
          <a:solidFill>
            <a:schemeClr val="tx1"/>
          </a:solidFill>
          <a:latin typeface="Calibri" pitchFamily="34" charset="0"/>
          <a:ea typeface="ヒラギノ角ゴ Pro W3" pitchFamily="1" charset="-128"/>
        </a:defRPr>
      </a:lvl7pPr>
      <a:lvl8pPr marL="1371600" algn="ctr" defTabSz="457200" rtl="0" fontAlgn="base">
        <a:spcBef>
          <a:spcPct val="0"/>
        </a:spcBef>
        <a:spcAft>
          <a:spcPct val="0"/>
        </a:spcAft>
        <a:defRPr sz="4400">
          <a:solidFill>
            <a:schemeClr val="tx1"/>
          </a:solidFill>
          <a:latin typeface="Calibri" pitchFamily="34" charset="0"/>
          <a:ea typeface="ヒラギノ角ゴ Pro W3" pitchFamily="1" charset="-128"/>
        </a:defRPr>
      </a:lvl8pPr>
      <a:lvl9pPr marL="1828800" algn="ctr" defTabSz="457200" rtl="0" fontAlgn="base">
        <a:spcBef>
          <a:spcPct val="0"/>
        </a:spcBef>
        <a:spcAft>
          <a:spcPct val="0"/>
        </a:spcAft>
        <a:defRPr sz="4400">
          <a:solidFill>
            <a:schemeClr val="tx1"/>
          </a:solidFill>
          <a:latin typeface="Calibri" pitchFamily="34" charset="0"/>
          <a:ea typeface="ヒラギノ角ゴ Pro W3" pitchFamily="1"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a:solidFill>
            <a:schemeClr val="tx1"/>
          </a:solidFill>
          <a:latin typeface="+mn-lt"/>
          <a:ea typeface="+mn-ea"/>
          <a:cs typeface="ヒラギノ角ゴ Pro W3"/>
        </a:defRPr>
      </a:lvl1pPr>
      <a:lvl2pPr marL="742950" indent="-285750" algn="l" defTabSz="457200" rtl="0" eaLnBrk="0" fontAlgn="base" hangingPunct="0">
        <a:spcBef>
          <a:spcPct val="20000"/>
        </a:spcBef>
        <a:spcAft>
          <a:spcPct val="0"/>
        </a:spcAft>
        <a:buFont typeface="Arial" pitchFamily="34" charset="0"/>
        <a:buChar char="–"/>
        <a:defRPr sz="2800">
          <a:solidFill>
            <a:schemeClr val="tx1"/>
          </a:solidFill>
          <a:latin typeface="+mn-lt"/>
          <a:ea typeface="+mn-ea"/>
          <a:cs typeface="ヒラギノ角ゴ Pro W3"/>
        </a:defRPr>
      </a:lvl2pPr>
      <a:lvl3pPr marL="1143000" indent="-228600" algn="l" defTabSz="457200" rtl="0" eaLnBrk="0" fontAlgn="base" hangingPunct="0">
        <a:spcBef>
          <a:spcPct val="20000"/>
        </a:spcBef>
        <a:spcAft>
          <a:spcPct val="0"/>
        </a:spcAft>
        <a:buFont typeface="Arial" pitchFamily="34" charset="0"/>
        <a:buChar char="•"/>
        <a:defRPr sz="2400">
          <a:solidFill>
            <a:schemeClr val="tx1"/>
          </a:solidFill>
          <a:latin typeface="+mn-lt"/>
          <a:ea typeface="+mn-ea"/>
          <a:cs typeface="ヒラギノ角ゴ Pro W3"/>
        </a:defRPr>
      </a:lvl3pPr>
      <a:lvl4pPr marL="16002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ヒラギノ角ゴ Pro W3"/>
        </a:defRPr>
      </a:lvl4pPr>
      <a:lvl5pPr marL="2057400" indent="-228600" algn="l" defTabSz="457200" rtl="0" eaLnBrk="0" fontAlgn="base" hangingPunct="0">
        <a:spcBef>
          <a:spcPct val="20000"/>
        </a:spcBef>
        <a:spcAft>
          <a:spcPct val="0"/>
        </a:spcAft>
        <a:buFont typeface="Arial" pitchFamily="34" charset="0"/>
        <a:buChar char="»"/>
        <a:defRPr sz="2000">
          <a:solidFill>
            <a:schemeClr val="tx1"/>
          </a:solidFill>
          <a:latin typeface="+mn-lt"/>
          <a:ea typeface="+mn-ea"/>
          <a:cs typeface="ヒラギノ角ゴ Pro W3"/>
        </a:defRPr>
      </a:lvl5pPr>
      <a:lvl6pPr marL="2514600" indent="-228600" algn="l" defTabSz="457200" rtl="0" fontAlgn="base">
        <a:spcBef>
          <a:spcPct val="20000"/>
        </a:spcBef>
        <a:spcAft>
          <a:spcPct val="0"/>
        </a:spcAft>
        <a:buFont typeface="Arial" charset="0"/>
        <a:buChar char="»"/>
        <a:defRPr sz="2000">
          <a:solidFill>
            <a:schemeClr val="tx1"/>
          </a:solidFill>
          <a:latin typeface="+mn-lt"/>
          <a:ea typeface="+mn-ea"/>
        </a:defRPr>
      </a:lvl6pPr>
      <a:lvl7pPr marL="2971800" indent="-228600" algn="l" defTabSz="457200" rtl="0" fontAlgn="base">
        <a:spcBef>
          <a:spcPct val="20000"/>
        </a:spcBef>
        <a:spcAft>
          <a:spcPct val="0"/>
        </a:spcAft>
        <a:buFont typeface="Arial" charset="0"/>
        <a:buChar char="»"/>
        <a:defRPr sz="2000">
          <a:solidFill>
            <a:schemeClr val="tx1"/>
          </a:solidFill>
          <a:latin typeface="+mn-lt"/>
          <a:ea typeface="+mn-ea"/>
        </a:defRPr>
      </a:lvl7pPr>
      <a:lvl8pPr marL="3429000" indent="-228600" algn="l" defTabSz="457200" rtl="0" fontAlgn="base">
        <a:spcBef>
          <a:spcPct val="20000"/>
        </a:spcBef>
        <a:spcAft>
          <a:spcPct val="0"/>
        </a:spcAft>
        <a:buFont typeface="Arial" charset="0"/>
        <a:buChar char="»"/>
        <a:defRPr sz="2000">
          <a:solidFill>
            <a:schemeClr val="tx1"/>
          </a:solidFill>
          <a:latin typeface="+mn-lt"/>
          <a:ea typeface="+mn-ea"/>
        </a:defRPr>
      </a:lvl8pPr>
      <a:lvl9pPr marL="3886200" indent="-228600" algn="l" defTabSz="457200" rtl="0" fontAlgn="base">
        <a:spcBef>
          <a:spcPct val="20000"/>
        </a:spcBef>
        <a:spcAft>
          <a:spcPct val="0"/>
        </a:spcAft>
        <a:buFont typeface="Arial" charset="0"/>
        <a:buChar char="»"/>
        <a:defRPr sz="2000">
          <a:solidFill>
            <a:schemeClr val="tx1"/>
          </a:solidFill>
          <a:latin typeface="+mn-lt"/>
          <a:ea typeface="+mn-ea"/>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s-CL" smtClean="0"/>
              <a:t>Modifiez le style du titre</a:t>
            </a:r>
            <a:endParaRPr lang="en-US" altLang="es-CL" smtClean="0"/>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s-CL" smtClean="0"/>
              <a:t>Modifiez les styles du texte du masque</a:t>
            </a:r>
          </a:p>
          <a:p>
            <a:pPr lvl="1"/>
            <a:r>
              <a:rPr lang="fr-FR" altLang="es-CL" smtClean="0"/>
              <a:t>Deuxième niveau</a:t>
            </a:r>
          </a:p>
          <a:p>
            <a:pPr lvl="2"/>
            <a:r>
              <a:rPr lang="fr-FR" altLang="es-CL" smtClean="0"/>
              <a:t>Troisième niveau</a:t>
            </a:r>
          </a:p>
          <a:p>
            <a:pPr lvl="3"/>
            <a:r>
              <a:rPr lang="fr-FR" altLang="es-CL" smtClean="0"/>
              <a:t>Quatrième niveau</a:t>
            </a:r>
          </a:p>
          <a:p>
            <a:pPr lvl="4"/>
            <a:r>
              <a:rPr lang="fr-FR" altLang="es-CL" smtClean="0"/>
              <a:t>Cinquième niveau</a:t>
            </a:r>
            <a:endParaRPr lang="en-US" altLang="es-CL"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F0FF23E0-FE11-461A-8F50-570D32806F65}" type="datetimeFigureOut">
              <a:rPr lang="en-US"/>
              <a:pPr>
                <a:defRPr/>
              </a:pPr>
              <a:t>8/20/2015</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s-CL"/>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539BAD2A-C14D-4364-AEF5-E25BCAB83DBD}" type="slidenum">
              <a:rPr lang="en-US" altLang="es-CL"/>
              <a:pPr>
                <a:defRPr/>
              </a:pPr>
              <a:t>‹Nº›</a:t>
            </a:fld>
            <a:endParaRPr lang="en-US" altLang="es-CL"/>
          </a:p>
        </p:txBody>
      </p:sp>
    </p:spTree>
  </p:cSld>
  <p:clrMap bg1="lt1" tx1="dk1" bg2="lt2" tx2="dk2" accent1="accent1" accent2="accent2" accent3="accent3" accent4="accent4" accent5="accent5" accent6="accent6" hlink="hlink" folHlink="folHlink"/>
  <p:sldLayoutIdLst>
    <p:sldLayoutId id="2147486372" r:id="rId1"/>
    <p:sldLayoutId id="2147486373" r:id="rId2"/>
    <p:sldLayoutId id="2147486374" r:id="rId3"/>
    <p:sldLayoutId id="2147486375" r:id="rId4"/>
    <p:sldLayoutId id="2147486376" r:id="rId5"/>
    <p:sldLayoutId id="2147486377" r:id="rId6"/>
    <p:sldLayoutId id="2147486378" r:id="rId7"/>
    <p:sldLayoutId id="2147486379" r:id="rId8"/>
    <p:sldLayoutId id="2147486380" r:id="rId9"/>
    <p:sldLayoutId id="2147486381" r:id="rId10"/>
    <p:sldLayoutId id="214748638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s-CL" smtClean="0"/>
              <a:t>Modifiez le style du titre</a:t>
            </a:r>
            <a:endParaRPr lang="en-US" altLang="es-CL" smtClean="0"/>
          </a:p>
        </p:txBody>
      </p:sp>
      <p:sp>
        <p:nvSpPr>
          <p:cNvPr id="3075"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s-CL" smtClean="0"/>
              <a:t>Modifiez les styles du texte du masque</a:t>
            </a:r>
          </a:p>
          <a:p>
            <a:pPr lvl="1"/>
            <a:r>
              <a:rPr lang="fr-FR" altLang="es-CL" smtClean="0"/>
              <a:t>Deuxième niveau</a:t>
            </a:r>
          </a:p>
          <a:p>
            <a:pPr lvl="2"/>
            <a:r>
              <a:rPr lang="fr-FR" altLang="es-CL" smtClean="0"/>
              <a:t>Troisième niveau</a:t>
            </a:r>
          </a:p>
          <a:p>
            <a:pPr lvl="3"/>
            <a:r>
              <a:rPr lang="fr-FR" altLang="es-CL" smtClean="0"/>
              <a:t>Quatrième niveau</a:t>
            </a:r>
          </a:p>
          <a:p>
            <a:pPr lvl="4"/>
            <a:r>
              <a:rPr lang="fr-FR" altLang="es-CL" smtClean="0"/>
              <a:t>Cinquième niveau</a:t>
            </a:r>
            <a:endParaRPr lang="en-US" altLang="es-CL"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DE8C91E2-0B95-4191-B8A5-72682E3C372B}" type="datetimeFigureOut">
              <a:rPr lang="fr-FR"/>
              <a:pPr>
                <a:defRPr/>
              </a:pPr>
              <a:t>20/08/2015</a:t>
            </a:fld>
            <a:endParaRPr lang="fr-F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fr-F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B67C1E23-6BB7-4071-A6B7-D328F7CED1DA}" type="slidenum">
              <a:rPr lang="fr-FR" altLang="es-CL"/>
              <a:pPr>
                <a:defRPr/>
              </a:pPr>
              <a:t>‹Nº›</a:t>
            </a:fld>
            <a:endParaRPr lang="fr-FR" altLang="es-CL"/>
          </a:p>
        </p:txBody>
      </p:sp>
    </p:spTree>
  </p:cSld>
  <p:clrMap bg1="lt1" tx1="dk1" bg2="lt2" tx2="dk2" accent1="accent1" accent2="accent2" accent3="accent3" accent4="accent4" accent5="accent5" accent6="accent6" hlink="hlink" folHlink="folHlink"/>
  <p:sldLayoutIdLst>
    <p:sldLayoutId id="2147486383" r:id="rId1"/>
    <p:sldLayoutId id="2147486384" r:id="rId2"/>
    <p:sldLayoutId id="2147486385" r:id="rId3"/>
    <p:sldLayoutId id="2147486386" r:id="rId4"/>
    <p:sldLayoutId id="2147486387" r:id="rId5"/>
    <p:sldLayoutId id="2147486388" r:id="rId6"/>
    <p:sldLayoutId id="2147486389" r:id="rId7"/>
    <p:sldLayoutId id="2147486390" r:id="rId8"/>
    <p:sldLayoutId id="2147486391" r:id="rId9"/>
    <p:sldLayoutId id="2147486392" r:id="rId10"/>
    <p:sldLayoutId id="214748639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8.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9.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2.png"/><Relationship Id="rId18" Type="http://schemas.openxmlformats.org/officeDocument/2006/relationships/image" Target="../media/image47.jpeg"/><Relationship Id="rId26" Type="http://schemas.openxmlformats.org/officeDocument/2006/relationships/image" Target="../media/image55.jpeg"/><Relationship Id="rId3" Type="http://schemas.openxmlformats.org/officeDocument/2006/relationships/image" Target="../media/image32.png"/><Relationship Id="rId21" Type="http://schemas.openxmlformats.org/officeDocument/2006/relationships/image" Target="../media/image50.jpeg"/><Relationship Id="rId7" Type="http://schemas.openxmlformats.org/officeDocument/2006/relationships/image" Target="../media/image36.jpeg"/><Relationship Id="rId12" Type="http://schemas.openxmlformats.org/officeDocument/2006/relationships/image" Target="../media/image41.png"/><Relationship Id="rId17" Type="http://schemas.openxmlformats.org/officeDocument/2006/relationships/image" Target="../media/image46.png"/><Relationship Id="rId25" Type="http://schemas.openxmlformats.org/officeDocument/2006/relationships/image" Target="../media/image54.png"/><Relationship Id="rId2" Type="http://schemas.openxmlformats.org/officeDocument/2006/relationships/image" Target="../media/image31.jpeg"/><Relationship Id="rId16" Type="http://schemas.openxmlformats.org/officeDocument/2006/relationships/image" Target="../media/image45.png"/><Relationship Id="rId20" Type="http://schemas.openxmlformats.org/officeDocument/2006/relationships/image" Target="../media/image49.jpeg"/><Relationship Id="rId1" Type="http://schemas.openxmlformats.org/officeDocument/2006/relationships/slideLayout" Target="../slideLayouts/slideLayout18.xml"/><Relationship Id="rId6" Type="http://schemas.openxmlformats.org/officeDocument/2006/relationships/image" Target="../media/image35.jpeg"/><Relationship Id="rId11" Type="http://schemas.openxmlformats.org/officeDocument/2006/relationships/image" Target="../media/image40.jpeg"/><Relationship Id="rId24" Type="http://schemas.openxmlformats.org/officeDocument/2006/relationships/image" Target="../media/image53.png"/><Relationship Id="rId5" Type="http://schemas.openxmlformats.org/officeDocument/2006/relationships/image" Target="../media/image34.png"/><Relationship Id="rId15" Type="http://schemas.openxmlformats.org/officeDocument/2006/relationships/image" Target="../media/image44.jpeg"/><Relationship Id="rId23" Type="http://schemas.openxmlformats.org/officeDocument/2006/relationships/image" Target="../media/image52.jpeg"/><Relationship Id="rId10" Type="http://schemas.openxmlformats.org/officeDocument/2006/relationships/image" Target="../media/image39.jpeg"/><Relationship Id="rId19" Type="http://schemas.openxmlformats.org/officeDocument/2006/relationships/image" Target="../media/image48.jpeg"/><Relationship Id="rId4" Type="http://schemas.openxmlformats.org/officeDocument/2006/relationships/image" Target="../media/image33.png"/><Relationship Id="rId9" Type="http://schemas.openxmlformats.org/officeDocument/2006/relationships/image" Target="../media/image38.jpeg"/><Relationship Id="rId14" Type="http://schemas.openxmlformats.org/officeDocument/2006/relationships/image" Target="../media/image43.png"/><Relationship Id="rId22" Type="http://schemas.openxmlformats.org/officeDocument/2006/relationships/image" Target="../media/image51.jpeg"/></Relationships>
</file>

<file path=ppt/slides/_rels/slide3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18.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4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18.xml"/><Relationship Id="rId5" Type="http://schemas.openxmlformats.org/officeDocument/2006/relationships/image" Target="../media/image74.jpeg"/><Relationship Id="rId4" Type="http://schemas.openxmlformats.org/officeDocument/2006/relationships/image" Target="../media/image73.jpeg"/></Relationships>
</file>

<file path=ppt/slides/_rels/slide47.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8.xml"/><Relationship Id="rId1" Type="http://schemas.openxmlformats.org/officeDocument/2006/relationships/themeOverride" Target="../theme/themeOverride1.xm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cid:image001.png@01D0D5C1.62348D40" TargetMode="External"/><Relationship Id="rId2" Type="http://schemas.openxmlformats.org/officeDocument/2006/relationships/image" Target="../media/image9.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2 Marcador de texto"/>
          <p:cNvSpPr>
            <a:spLocks noGrp="1"/>
          </p:cNvSpPr>
          <p:nvPr>
            <p:ph type="body" idx="1"/>
          </p:nvPr>
        </p:nvSpPr>
        <p:spPr bwMode="auto">
          <a:xfrm>
            <a:off x="251520" y="1772816"/>
            <a:ext cx="8205788" cy="1500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s-CL" altLang="es-CL" sz="2400" i="1" dirty="0" smtClean="0"/>
              <a:t>PROYECTO</a:t>
            </a:r>
            <a:r>
              <a:rPr lang="es-CL" altLang="es-CL" sz="3200" i="1" dirty="0" smtClean="0"/>
              <a:t> </a:t>
            </a:r>
          </a:p>
          <a:p>
            <a:r>
              <a:rPr lang="es-CL" altLang="es-CL" sz="3200" i="1" dirty="0" smtClean="0"/>
              <a:t>PARQUE METROPOLITANO CERRO CHENA</a:t>
            </a:r>
          </a:p>
          <a:p>
            <a:endParaRPr lang="es-CL" altLang="es-CL" dirty="0" smtClean="0"/>
          </a:p>
        </p:txBody>
      </p:sp>
      <p:sp>
        <p:nvSpPr>
          <p:cNvPr id="3" name="2 Marcador de texto"/>
          <p:cNvSpPr txBox="1">
            <a:spLocks/>
          </p:cNvSpPr>
          <p:nvPr/>
        </p:nvSpPr>
        <p:spPr bwMode="auto">
          <a:xfrm>
            <a:off x="5508104" y="5357812"/>
            <a:ext cx="3384376" cy="1500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defTabSz="457200" rtl="0" eaLnBrk="0" fontAlgn="base" hangingPunct="0">
              <a:spcBef>
                <a:spcPct val="20000"/>
              </a:spcBef>
              <a:spcAft>
                <a:spcPct val="0"/>
              </a:spcAft>
              <a:buFont typeface="Arial" pitchFamily="34" charset="0"/>
              <a:buNone/>
              <a:defRPr sz="2000">
                <a:solidFill>
                  <a:schemeClr val="tx1"/>
                </a:solidFill>
                <a:latin typeface="+mn-lt"/>
                <a:ea typeface="+mn-ea"/>
                <a:cs typeface="ヒラギノ角ゴ Pro W3"/>
              </a:defRPr>
            </a:lvl1pPr>
            <a:lvl2pPr marL="457200" indent="0" algn="l" defTabSz="457200" rtl="0" eaLnBrk="0" fontAlgn="base" hangingPunct="0">
              <a:spcBef>
                <a:spcPct val="20000"/>
              </a:spcBef>
              <a:spcAft>
                <a:spcPct val="0"/>
              </a:spcAft>
              <a:buFont typeface="Arial" pitchFamily="34" charset="0"/>
              <a:buNone/>
              <a:defRPr sz="1800">
                <a:solidFill>
                  <a:schemeClr val="tx1"/>
                </a:solidFill>
                <a:latin typeface="+mn-lt"/>
                <a:ea typeface="+mn-ea"/>
                <a:cs typeface="ヒラギノ角ゴ Pro W3"/>
              </a:defRPr>
            </a:lvl2pPr>
            <a:lvl3pPr marL="914400" indent="0" algn="l" defTabSz="457200" rtl="0" eaLnBrk="0" fontAlgn="base" hangingPunct="0">
              <a:spcBef>
                <a:spcPct val="20000"/>
              </a:spcBef>
              <a:spcAft>
                <a:spcPct val="0"/>
              </a:spcAft>
              <a:buFont typeface="Arial" pitchFamily="34" charset="0"/>
              <a:buNone/>
              <a:defRPr sz="1600">
                <a:solidFill>
                  <a:schemeClr val="tx1"/>
                </a:solidFill>
                <a:latin typeface="+mn-lt"/>
                <a:ea typeface="+mn-ea"/>
                <a:cs typeface="ヒラギノ角ゴ Pro W3"/>
              </a:defRPr>
            </a:lvl3pPr>
            <a:lvl4pPr marL="1371600" indent="0" algn="l" defTabSz="457200" rtl="0" eaLnBrk="0" fontAlgn="base" hangingPunct="0">
              <a:spcBef>
                <a:spcPct val="20000"/>
              </a:spcBef>
              <a:spcAft>
                <a:spcPct val="0"/>
              </a:spcAft>
              <a:buFont typeface="Arial" pitchFamily="34" charset="0"/>
              <a:buNone/>
              <a:defRPr sz="1400">
                <a:solidFill>
                  <a:schemeClr val="tx1"/>
                </a:solidFill>
                <a:latin typeface="+mn-lt"/>
                <a:ea typeface="+mn-ea"/>
                <a:cs typeface="ヒラギノ角ゴ Pro W3"/>
              </a:defRPr>
            </a:lvl4pPr>
            <a:lvl5pPr marL="1828800" indent="0" algn="l" defTabSz="457200" rtl="0" eaLnBrk="0" fontAlgn="base" hangingPunct="0">
              <a:spcBef>
                <a:spcPct val="20000"/>
              </a:spcBef>
              <a:spcAft>
                <a:spcPct val="0"/>
              </a:spcAft>
              <a:buFont typeface="Arial" pitchFamily="34" charset="0"/>
              <a:buNone/>
              <a:defRPr sz="1400">
                <a:solidFill>
                  <a:schemeClr val="tx1"/>
                </a:solidFill>
                <a:latin typeface="+mn-lt"/>
                <a:ea typeface="+mn-ea"/>
                <a:cs typeface="ヒラギノ角ゴ Pro W3"/>
              </a:defRPr>
            </a:lvl5pPr>
            <a:lvl6pPr marL="2286000" indent="0" algn="l" defTabSz="457200" rtl="0" fontAlgn="base">
              <a:spcBef>
                <a:spcPct val="20000"/>
              </a:spcBef>
              <a:spcAft>
                <a:spcPct val="0"/>
              </a:spcAft>
              <a:buFont typeface="Arial" charset="0"/>
              <a:buNone/>
              <a:defRPr sz="1400">
                <a:solidFill>
                  <a:schemeClr val="tx1"/>
                </a:solidFill>
                <a:latin typeface="+mn-lt"/>
                <a:ea typeface="+mn-ea"/>
              </a:defRPr>
            </a:lvl6pPr>
            <a:lvl7pPr marL="2743200" indent="0" algn="l" defTabSz="457200" rtl="0" fontAlgn="base">
              <a:spcBef>
                <a:spcPct val="20000"/>
              </a:spcBef>
              <a:spcAft>
                <a:spcPct val="0"/>
              </a:spcAft>
              <a:buFont typeface="Arial" charset="0"/>
              <a:buNone/>
              <a:defRPr sz="1400">
                <a:solidFill>
                  <a:schemeClr val="tx1"/>
                </a:solidFill>
                <a:latin typeface="+mn-lt"/>
                <a:ea typeface="+mn-ea"/>
              </a:defRPr>
            </a:lvl7pPr>
            <a:lvl8pPr marL="3200400" indent="0" algn="l" defTabSz="457200" rtl="0" fontAlgn="base">
              <a:spcBef>
                <a:spcPct val="20000"/>
              </a:spcBef>
              <a:spcAft>
                <a:spcPct val="0"/>
              </a:spcAft>
              <a:buFont typeface="Arial" charset="0"/>
              <a:buNone/>
              <a:defRPr sz="1400">
                <a:solidFill>
                  <a:schemeClr val="tx1"/>
                </a:solidFill>
                <a:latin typeface="+mn-lt"/>
                <a:ea typeface="+mn-ea"/>
              </a:defRPr>
            </a:lvl8pPr>
            <a:lvl9pPr marL="3657600" indent="0" algn="l" defTabSz="457200" rtl="0" fontAlgn="base">
              <a:spcBef>
                <a:spcPct val="20000"/>
              </a:spcBef>
              <a:spcAft>
                <a:spcPct val="0"/>
              </a:spcAft>
              <a:buFont typeface="Arial" charset="0"/>
              <a:buNone/>
              <a:defRPr sz="1400">
                <a:solidFill>
                  <a:schemeClr val="tx1"/>
                </a:solidFill>
                <a:latin typeface="+mn-lt"/>
                <a:ea typeface="+mn-ea"/>
              </a:defRPr>
            </a:lvl9pPr>
          </a:lstStyle>
          <a:p>
            <a:pPr algn="r"/>
            <a:r>
              <a:rPr lang="es-CL" altLang="es-CL" sz="1100" kern="0" dirty="0" smtClean="0"/>
              <a:t>Departamento de Espacios Públicos</a:t>
            </a:r>
          </a:p>
          <a:p>
            <a:pPr algn="r"/>
            <a:r>
              <a:rPr lang="es-CL" altLang="es-CL" sz="1100" kern="0" dirty="0" smtClean="0"/>
              <a:t>DIVISION DE PLANIFICACION Y DESARROLLO</a:t>
            </a:r>
          </a:p>
          <a:p>
            <a:pPr algn="r"/>
            <a:r>
              <a:rPr lang="es-CL" altLang="es-CL" sz="1100" kern="0" dirty="0" smtClean="0"/>
              <a:t>GOBIERNO REGIONAL METROPOLITANO DE SANTIAGO</a:t>
            </a:r>
          </a:p>
          <a:p>
            <a:pPr algn="r"/>
            <a:endParaRPr lang="es-CL" altLang="es-CL" sz="2800" kern="0"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1 Título"/>
          <p:cNvSpPr txBox="1">
            <a:spLocks/>
          </p:cNvSpPr>
          <p:nvPr/>
        </p:nvSpPr>
        <p:spPr bwMode="auto">
          <a:xfrm>
            <a:off x="250825" y="836713"/>
            <a:ext cx="8642350" cy="2736303"/>
          </a:xfrm>
          <a:prstGeom prst="rect">
            <a:avLst/>
          </a:prstGeom>
          <a:noFill/>
          <a:ln>
            <a:noFill/>
          </a:ln>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just">
              <a:buNone/>
            </a:pPr>
            <a:r>
              <a:rPr lang="es-CL" sz="1200" dirty="0" smtClean="0">
                <a:latin typeface="+mn-lt"/>
              </a:rPr>
              <a:t>La </a:t>
            </a:r>
            <a:r>
              <a:rPr lang="es-CL" sz="1200" dirty="0">
                <a:latin typeface="+mn-lt"/>
              </a:rPr>
              <a:t>primera tarea que encomendó el Directorio del Parque Metropolitano Cerro Chena a la secretaría ejecutiva fue desarrollar un Plan Maestro para la totalidad del Cerro Chena, tomando como base la propuesta ganadores, de tal forma de analizar en profundidad su viabilidad técnica y económica y proponer una estrategia de ejecución</a:t>
            </a:r>
            <a:r>
              <a:rPr lang="es-CL" sz="1200" dirty="0" smtClean="0">
                <a:latin typeface="+mn-lt"/>
              </a:rPr>
              <a:t>.</a:t>
            </a:r>
            <a:endParaRPr lang="es-CL" sz="1200" dirty="0">
              <a:latin typeface="+mn-lt"/>
            </a:endParaRPr>
          </a:p>
          <a:p>
            <a:pPr algn="just">
              <a:buNone/>
            </a:pPr>
            <a:r>
              <a:rPr lang="es-CL" sz="1200" dirty="0">
                <a:latin typeface="+mn-lt"/>
              </a:rPr>
              <a:t>La Estrategia de trabajo se basó en conformar un equipo interdisciplinario e interinstitucional que recogiera los distintos intereses, problemáticas y visiones que se conjugan en el cerro Chena, de tal forma de generar una propuesta de plan maestro integral dentro del presupuesto inicial y restricciones existentes. Este trabajo estuvo liderado por el GORE RMS y contó con el arduo trabajo de los profesionales de San Bernardo, Calera de Tango, SEREMI MINVU, SERVIU, CONAF, SEREMI Bienes Nacionales y profesionales de la DIPLADE GORE RMS. El producto de este trabajo fue presentado al Directorio el 5 de marzo de 2015, fecha en que se aprobó la propuesta de Plan Maestro para el Cerro Chena</a:t>
            </a:r>
            <a:r>
              <a:rPr lang="es-CL" sz="1200" dirty="0" smtClean="0">
                <a:latin typeface="+mn-lt"/>
              </a:rPr>
              <a:t>.</a:t>
            </a:r>
          </a:p>
          <a:p>
            <a:pPr algn="just">
              <a:buNone/>
            </a:pPr>
            <a:r>
              <a:rPr lang="es-CL" sz="1200" dirty="0"/>
              <a:t>A modo de resumen: se realizarán intervenciones en 4 zonas del cerro: un área parque que consolida el avance que se tiene por Parque Metropolitano, un área patrimonial en la ladera sur que destaca la presencia del Pucará de Chena, un área de preservación ecológica en la ladera poniente que protege la vegetación y fauna que habita en el lugar ya que impide cualquier intervención y un área verde en la zona de expansión urbana declarada en el plan regulador intercomunal.</a:t>
            </a:r>
          </a:p>
          <a:p>
            <a:pPr algn="just">
              <a:buNone/>
            </a:pPr>
            <a:endParaRPr lang="es-CL" sz="1200" dirty="0">
              <a:latin typeface="+mn-lt"/>
            </a:endParaRPr>
          </a:p>
          <a:p>
            <a:pPr algn="just">
              <a:lnSpc>
                <a:spcPct val="100000"/>
              </a:lnSpc>
              <a:spcBef>
                <a:spcPct val="0"/>
              </a:spcBef>
              <a:buFontTx/>
              <a:buNone/>
              <a:defRPr/>
            </a:pPr>
            <a:endParaRPr lang="es-CL" altLang="es-CL" sz="1200" dirty="0" smtClean="0">
              <a:latin typeface="+mn-lt"/>
            </a:endParaRPr>
          </a:p>
          <a:p>
            <a:pPr algn="just">
              <a:lnSpc>
                <a:spcPct val="100000"/>
              </a:lnSpc>
              <a:spcBef>
                <a:spcPct val="0"/>
              </a:spcBef>
              <a:buFontTx/>
              <a:buNone/>
              <a:defRPr/>
            </a:pPr>
            <a:endParaRPr lang="es-CL" altLang="es-CL" sz="1200" dirty="0" smtClean="0">
              <a:latin typeface="+mn-lt"/>
            </a:endParaRPr>
          </a:p>
          <a:p>
            <a:pPr algn="just">
              <a:lnSpc>
                <a:spcPct val="100000"/>
              </a:lnSpc>
              <a:spcBef>
                <a:spcPct val="0"/>
              </a:spcBef>
              <a:buFontTx/>
              <a:buNone/>
              <a:defRPr/>
            </a:pPr>
            <a:endParaRPr lang="es-CL" altLang="es-CL" sz="1200" dirty="0" smtClean="0">
              <a:latin typeface="+mn-lt"/>
            </a:endParaRPr>
          </a:p>
          <a:p>
            <a:pPr algn="just">
              <a:lnSpc>
                <a:spcPct val="100000"/>
              </a:lnSpc>
              <a:spcBef>
                <a:spcPct val="0"/>
              </a:spcBef>
              <a:buFontTx/>
              <a:buNone/>
              <a:defRPr/>
            </a:pPr>
            <a:endParaRPr lang="es-CL" altLang="es-CL" sz="1200" dirty="0" smtClean="0">
              <a:latin typeface="+mn-lt"/>
            </a:endParaRPr>
          </a:p>
          <a:p>
            <a:pPr algn="just">
              <a:lnSpc>
                <a:spcPct val="100000"/>
              </a:lnSpc>
              <a:spcBef>
                <a:spcPct val="0"/>
              </a:spcBef>
              <a:buFontTx/>
              <a:buNone/>
              <a:defRPr/>
            </a:pPr>
            <a:r>
              <a:rPr lang="es-CL" altLang="es-CL" sz="1200" b="1" dirty="0" smtClean="0">
                <a:latin typeface="+mn-lt"/>
              </a:rPr>
              <a:t> </a:t>
            </a:r>
          </a:p>
        </p:txBody>
      </p:sp>
      <p:sp>
        <p:nvSpPr>
          <p:cNvPr id="17" name="1 Título"/>
          <p:cNvSpPr txBox="1">
            <a:spLocks/>
          </p:cNvSpPr>
          <p:nvPr/>
        </p:nvSpPr>
        <p:spPr bwMode="auto">
          <a:xfrm>
            <a:off x="35496" y="188913"/>
            <a:ext cx="7200901" cy="431800"/>
          </a:xfrm>
          <a:prstGeom prst="rect">
            <a:avLst/>
          </a:prstGeom>
          <a:solidFill>
            <a:schemeClr val="accent1">
              <a:lumMod val="75000"/>
            </a:schemeClr>
          </a:solidFill>
          <a:ln>
            <a:solidFill>
              <a:schemeClr val="accent1">
                <a:lumMod val="75000"/>
              </a:schemeClr>
            </a:solidFill>
          </a:ln>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lvl="0">
              <a:buNone/>
            </a:pPr>
            <a:r>
              <a:rPr lang="es-CL" sz="2400" b="1" dirty="0" smtClean="0">
                <a:solidFill>
                  <a:schemeClr val="bg1"/>
                </a:solidFill>
                <a:latin typeface="Calibri Light" pitchFamily="34" charset="0"/>
              </a:rPr>
              <a:t>Plan </a:t>
            </a:r>
            <a:r>
              <a:rPr lang="es-CL" sz="2400" b="1" dirty="0">
                <a:solidFill>
                  <a:schemeClr val="bg1"/>
                </a:solidFill>
                <a:latin typeface="Calibri Light" pitchFamily="34" charset="0"/>
              </a:rPr>
              <a:t>Maestro del cerro Chena</a:t>
            </a:r>
          </a:p>
        </p:txBody>
      </p:sp>
      <p:pic>
        <p:nvPicPr>
          <p:cNvPr id="148482" name="Imagen 1"/>
          <p:cNvPicPr>
            <a:picLocks noChangeAspect="1" noChangeArrowheads="1"/>
          </p:cNvPicPr>
          <p:nvPr/>
        </p:nvPicPr>
        <p:blipFill>
          <a:blip r:embed="rId2" cstate="email">
            <a:extLst>
              <a:ext uri="{28A0092B-C50C-407E-A947-70E740481C1C}">
                <a14:useLocalDpi xmlns:a14="http://schemas.microsoft.com/office/drawing/2010/main"/>
              </a:ext>
            </a:extLst>
          </a:blip>
          <a:srcRect l="28976" t="15442" r="12239" b="18430"/>
          <a:stretch>
            <a:fillRect/>
          </a:stretch>
        </p:blipFill>
        <p:spPr bwMode="auto">
          <a:xfrm>
            <a:off x="4311807" y="3501008"/>
            <a:ext cx="4565352" cy="322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262281" y="4941168"/>
            <a:ext cx="3816424" cy="1631216"/>
          </a:xfrm>
          <a:prstGeom prst="rect">
            <a:avLst/>
          </a:prstGeom>
        </p:spPr>
        <p:txBody>
          <a:bodyPr wrap="square">
            <a:spAutoFit/>
          </a:bodyPr>
          <a:lstStyle/>
          <a:p>
            <a:pPr algn="just">
              <a:defRPr/>
            </a:pPr>
            <a:r>
              <a:rPr lang="es-CL" altLang="es-CL" sz="1000" b="1" dirty="0">
                <a:latin typeface="+mn-lt"/>
              </a:rPr>
              <a:t>19 de enero de 2015</a:t>
            </a:r>
            <a:r>
              <a:rPr lang="es-CL" altLang="es-CL" sz="1000" dirty="0">
                <a:latin typeface="+mn-lt"/>
              </a:rPr>
              <a:t>: </a:t>
            </a:r>
          </a:p>
          <a:p>
            <a:pPr algn="just">
              <a:defRPr/>
            </a:pPr>
            <a:r>
              <a:rPr lang="es-CL" altLang="es-CL" sz="1000" dirty="0">
                <a:latin typeface="+mn-lt"/>
              </a:rPr>
              <a:t>Se  constituye equipo de trabajo</a:t>
            </a:r>
          </a:p>
          <a:p>
            <a:pPr algn="just">
              <a:defRPr/>
            </a:pPr>
            <a:endParaRPr lang="es-CL" altLang="es-CL" sz="1000" dirty="0">
              <a:latin typeface="+mn-lt"/>
            </a:endParaRPr>
          </a:p>
          <a:p>
            <a:pPr algn="just">
              <a:defRPr/>
            </a:pPr>
            <a:r>
              <a:rPr lang="es-CL" altLang="es-CL" sz="1000" b="1" dirty="0">
                <a:latin typeface="+mn-lt"/>
              </a:rPr>
              <a:t>30 de enero de 2015: </a:t>
            </a:r>
          </a:p>
          <a:p>
            <a:pPr algn="just">
              <a:defRPr/>
            </a:pPr>
            <a:r>
              <a:rPr lang="es-CL" altLang="es-CL" sz="1000" dirty="0">
                <a:latin typeface="+mn-lt"/>
              </a:rPr>
              <a:t>Presentación anteproyecto de plan maestro a Secretaría Ejecutiva, se recibieron e incorporaron observaciones.</a:t>
            </a:r>
          </a:p>
          <a:p>
            <a:pPr algn="just">
              <a:defRPr/>
            </a:pPr>
            <a:endParaRPr lang="es-CL" altLang="es-CL" sz="1000" dirty="0">
              <a:latin typeface="+mn-lt"/>
            </a:endParaRPr>
          </a:p>
          <a:p>
            <a:pPr algn="just">
              <a:defRPr/>
            </a:pPr>
            <a:r>
              <a:rPr lang="es-CL" altLang="es-CL" sz="1000" b="1" dirty="0">
                <a:latin typeface="+mn-lt"/>
              </a:rPr>
              <a:t>10 de febrero de 2015:</a:t>
            </a:r>
          </a:p>
          <a:p>
            <a:pPr algn="just">
              <a:defRPr/>
            </a:pPr>
            <a:r>
              <a:rPr lang="es-CL" altLang="es-CL" sz="1000" dirty="0">
                <a:latin typeface="+mn-lt"/>
              </a:rPr>
              <a:t>Se presentó el avance del Plan Maestro a profesionales de otros servicios invitados para incorporar </a:t>
            </a:r>
            <a:r>
              <a:rPr lang="es-CL" altLang="es-CL" sz="1000" dirty="0" smtClean="0">
                <a:latin typeface="+mn-lt"/>
              </a:rPr>
              <a:t>sus visiones.</a:t>
            </a:r>
            <a:endParaRPr lang="es-CL" altLang="es-CL" sz="1000" dirty="0">
              <a:latin typeface="+mn-lt"/>
            </a:endParaRPr>
          </a:p>
        </p:txBody>
      </p:sp>
    </p:spTree>
    <p:extLst>
      <p:ext uri="{BB962C8B-B14F-4D97-AF65-F5344CB8AC3E}">
        <p14:creationId xmlns:p14="http://schemas.microsoft.com/office/powerpoint/2010/main" val="2248761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1 Título"/>
          <p:cNvSpPr txBox="1">
            <a:spLocks/>
          </p:cNvSpPr>
          <p:nvPr/>
        </p:nvSpPr>
        <p:spPr bwMode="auto">
          <a:xfrm>
            <a:off x="250825" y="908720"/>
            <a:ext cx="3457079" cy="5616624"/>
          </a:xfrm>
          <a:prstGeom prst="rect">
            <a:avLst/>
          </a:prstGeom>
          <a:noFill/>
          <a:ln>
            <a:noFill/>
          </a:ln>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just">
              <a:buNone/>
            </a:pPr>
            <a:r>
              <a:rPr lang="es-CL" sz="1200" dirty="0">
                <a:latin typeface="+mn-lt"/>
              </a:rPr>
              <a:t>Además se contempla el desarrollo de senderos de observación, recorrido a mediana altura y recorrido de cumbres, en los que habrá estaciones temáticas. Las cumbres tendrán acceso vía teleférico y para el acceso a la virgen se propone un funicular. Se implementará un acceso verde desde Avenida Colón para mejorar el acceso peatonal y vincular por esta vía el centro cívico de San Bernardo con el Parque. Se recoge la iniciativa de una estación de transporte intermodal, un memorial de los derechos humanos, una senda </a:t>
            </a:r>
            <a:r>
              <a:rPr lang="es-CL" sz="1200" dirty="0" err="1">
                <a:latin typeface="+mn-lt"/>
              </a:rPr>
              <a:t>multi</a:t>
            </a:r>
            <a:r>
              <a:rPr lang="es-CL" sz="1200" dirty="0">
                <a:latin typeface="+mn-lt"/>
              </a:rPr>
              <a:t> propósito y cuatro accesos al parque. Como un eje que permitirá vincular la zona de extensión urbana que se consolidará de acuerdo al PRMS al Norte del Cerro se propone un corredor verde que acompañe la prolongación de la Avenida Colón, vinculando a las comunas de Maipú y San Bernardo, sirviendo de “Buffer” y límite entre el Cerro como área verde y la zona urbana por consolidarse</a:t>
            </a:r>
            <a:r>
              <a:rPr lang="es-CL" sz="1200" dirty="0" smtClean="0">
                <a:latin typeface="+mn-lt"/>
              </a:rPr>
              <a:t>.</a:t>
            </a:r>
            <a:endParaRPr lang="es-CL" sz="1200" dirty="0">
              <a:latin typeface="+mn-lt"/>
            </a:endParaRPr>
          </a:p>
          <a:p>
            <a:pPr algn="just">
              <a:buNone/>
            </a:pPr>
            <a:r>
              <a:rPr lang="es-CL" sz="1200" dirty="0">
                <a:latin typeface="+mn-lt"/>
              </a:rPr>
              <a:t>Como estrategia de ejecución, y considerando las factibilidades, se propone ejecutar en primer término una “obra de confianza” que, siendo de fácil y rápida ejecución, se convierta en la primera piedra del Parque. Esta consiste en ampliar las zonas de juegos infantiles, aumentando y mejorando la oferta</a:t>
            </a:r>
            <a:r>
              <a:rPr lang="es-CL" sz="1200" dirty="0" smtClean="0">
                <a:latin typeface="+mn-lt"/>
              </a:rPr>
              <a:t>.</a:t>
            </a:r>
          </a:p>
          <a:p>
            <a:pPr algn="just">
              <a:buNone/>
            </a:pPr>
            <a:r>
              <a:rPr lang="es-CL" sz="1200" dirty="0"/>
              <a:t>Luego, se propone destinar los recursos a un proyecto que detone la recuperación del Cerro, mediante la ampliación y mejoramiento del Parque Metropolitano Sur, de 38 a 58 </a:t>
            </a:r>
            <a:r>
              <a:rPr lang="es-CL" sz="1200" dirty="0" err="1"/>
              <a:t>há</a:t>
            </a:r>
            <a:r>
              <a:rPr lang="es-CL" sz="1200" dirty="0"/>
              <a:t>. incluyendo la habilitación del acceso a las cumbres.</a:t>
            </a:r>
          </a:p>
          <a:p>
            <a:pPr algn="just">
              <a:buNone/>
            </a:pPr>
            <a:endParaRPr lang="es-CL" sz="1200" dirty="0">
              <a:latin typeface="+mn-lt"/>
            </a:endParaRPr>
          </a:p>
          <a:p>
            <a:pPr algn="just">
              <a:lnSpc>
                <a:spcPct val="100000"/>
              </a:lnSpc>
              <a:spcBef>
                <a:spcPct val="0"/>
              </a:spcBef>
              <a:buFontTx/>
              <a:buNone/>
              <a:defRPr/>
            </a:pPr>
            <a:endParaRPr lang="es-CL" altLang="es-CL" sz="1200" dirty="0" smtClean="0">
              <a:latin typeface="+mn-lt"/>
            </a:endParaRPr>
          </a:p>
          <a:p>
            <a:pPr algn="just">
              <a:lnSpc>
                <a:spcPct val="100000"/>
              </a:lnSpc>
              <a:spcBef>
                <a:spcPct val="0"/>
              </a:spcBef>
              <a:buFontTx/>
              <a:buNone/>
              <a:defRPr/>
            </a:pPr>
            <a:endParaRPr lang="es-CL" altLang="es-CL" sz="1200" dirty="0" smtClean="0">
              <a:latin typeface="+mn-lt"/>
            </a:endParaRPr>
          </a:p>
          <a:p>
            <a:pPr algn="just">
              <a:lnSpc>
                <a:spcPct val="100000"/>
              </a:lnSpc>
              <a:spcBef>
                <a:spcPct val="0"/>
              </a:spcBef>
              <a:buFontTx/>
              <a:buNone/>
              <a:defRPr/>
            </a:pPr>
            <a:endParaRPr lang="es-CL" altLang="es-CL" sz="1200" dirty="0" smtClean="0">
              <a:latin typeface="+mn-lt"/>
            </a:endParaRPr>
          </a:p>
          <a:p>
            <a:pPr algn="just">
              <a:lnSpc>
                <a:spcPct val="100000"/>
              </a:lnSpc>
              <a:spcBef>
                <a:spcPct val="0"/>
              </a:spcBef>
              <a:buFontTx/>
              <a:buNone/>
              <a:defRPr/>
            </a:pPr>
            <a:endParaRPr lang="es-CL" altLang="es-CL" sz="1200" dirty="0" smtClean="0">
              <a:latin typeface="+mn-lt"/>
            </a:endParaRPr>
          </a:p>
          <a:p>
            <a:pPr algn="just">
              <a:lnSpc>
                <a:spcPct val="100000"/>
              </a:lnSpc>
              <a:spcBef>
                <a:spcPct val="0"/>
              </a:spcBef>
              <a:buFontTx/>
              <a:buNone/>
              <a:defRPr/>
            </a:pPr>
            <a:r>
              <a:rPr lang="es-CL" altLang="es-CL" sz="1200" b="1" dirty="0" smtClean="0">
                <a:latin typeface="+mn-lt"/>
              </a:rPr>
              <a:t> </a:t>
            </a:r>
          </a:p>
        </p:txBody>
      </p:sp>
      <p:sp>
        <p:nvSpPr>
          <p:cNvPr id="7" name="1 Título"/>
          <p:cNvSpPr txBox="1">
            <a:spLocks/>
          </p:cNvSpPr>
          <p:nvPr/>
        </p:nvSpPr>
        <p:spPr bwMode="auto">
          <a:xfrm>
            <a:off x="35496" y="188913"/>
            <a:ext cx="7200901" cy="431800"/>
          </a:xfrm>
          <a:prstGeom prst="rect">
            <a:avLst/>
          </a:prstGeom>
          <a:solidFill>
            <a:schemeClr val="accent1">
              <a:lumMod val="75000"/>
            </a:schemeClr>
          </a:solidFill>
          <a:ln>
            <a:solidFill>
              <a:schemeClr val="accent1">
                <a:lumMod val="75000"/>
              </a:schemeClr>
            </a:solidFill>
          </a:ln>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lvl="0">
              <a:buNone/>
            </a:pPr>
            <a:r>
              <a:rPr lang="es-CL" sz="2400" b="1" dirty="0" smtClean="0">
                <a:solidFill>
                  <a:schemeClr val="bg1"/>
                </a:solidFill>
                <a:latin typeface="Calibri Light" pitchFamily="34" charset="0"/>
              </a:rPr>
              <a:t>Plan </a:t>
            </a:r>
            <a:r>
              <a:rPr lang="es-CL" sz="2400" b="1" dirty="0">
                <a:solidFill>
                  <a:schemeClr val="bg1"/>
                </a:solidFill>
                <a:latin typeface="Calibri Light" pitchFamily="34" charset="0"/>
              </a:rPr>
              <a:t>Maestro del cerro Chena</a:t>
            </a:r>
          </a:p>
        </p:txBody>
      </p:sp>
      <p:pic>
        <p:nvPicPr>
          <p:cNvPr id="2" name="1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79800" y="1034434"/>
            <a:ext cx="5064199" cy="3798149"/>
          </a:xfrm>
          <a:prstGeom prst="rect">
            <a:avLst/>
          </a:prstGeom>
        </p:spPr>
      </p:pic>
    </p:spTree>
    <p:extLst>
      <p:ext uri="{BB962C8B-B14F-4D97-AF65-F5344CB8AC3E}">
        <p14:creationId xmlns:p14="http://schemas.microsoft.com/office/powerpoint/2010/main" val="2248761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1 Título"/>
          <p:cNvSpPr txBox="1">
            <a:spLocks/>
          </p:cNvSpPr>
          <p:nvPr/>
        </p:nvSpPr>
        <p:spPr bwMode="auto">
          <a:xfrm>
            <a:off x="250546" y="1052736"/>
            <a:ext cx="8403078" cy="792088"/>
          </a:xfrm>
          <a:prstGeom prst="rect">
            <a:avLst/>
          </a:prstGeom>
          <a:noFill/>
          <a:ln>
            <a:noFill/>
          </a:ln>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just">
              <a:buNone/>
            </a:pPr>
            <a:r>
              <a:rPr lang="es-CL" sz="1200" dirty="0" smtClean="0">
                <a:latin typeface="+mn-lt"/>
              </a:rPr>
              <a:t>Con </a:t>
            </a:r>
            <a:r>
              <a:rPr lang="es-CL" sz="1200" dirty="0">
                <a:latin typeface="+mn-lt"/>
              </a:rPr>
              <a:t>fecha 29 de abril de 2015 el Consejo Regional Metropolitano de Santiago aprobó el Convenio de Programación denominado “Construcción de ciclo rutas, sendas multipropósito rurales, áreas verdes y  reciclaje en la Región Metropolitana de Santiago” mediante el cual se comprometieron M$11.000.000 para Cerros islas, de los cuales M$2.000.000 se destinarán a diseños de Cerros Islas, incluido el Cerro Chena y M$ 9.500.000 para ejecución de obras en el cerro Chena.</a:t>
            </a:r>
          </a:p>
          <a:p>
            <a:pPr algn="just">
              <a:lnSpc>
                <a:spcPct val="100000"/>
              </a:lnSpc>
              <a:spcBef>
                <a:spcPct val="0"/>
              </a:spcBef>
              <a:buFontTx/>
              <a:buNone/>
              <a:defRPr/>
            </a:pPr>
            <a:endParaRPr lang="es-CL" altLang="es-CL" sz="1200" dirty="0" smtClean="0">
              <a:latin typeface="+mn-lt"/>
            </a:endParaRPr>
          </a:p>
          <a:p>
            <a:pPr algn="just">
              <a:lnSpc>
                <a:spcPct val="100000"/>
              </a:lnSpc>
              <a:spcBef>
                <a:spcPct val="0"/>
              </a:spcBef>
              <a:buFontTx/>
              <a:buNone/>
              <a:defRPr/>
            </a:pPr>
            <a:endParaRPr lang="es-CL" altLang="es-CL" sz="1200" dirty="0" smtClean="0">
              <a:latin typeface="+mn-lt"/>
            </a:endParaRPr>
          </a:p>
          <a:p>
            <a:pPr algn="just">
              <a:lnSpc>
                <a:spcPct val="100000"/>
              </a:lnSpc>
              <a:spcBef>
                <a:spcPct val="0"/>
              </a:spcBef>
              <a:buFontTx/>
              <a:buNone/>
              <a:defRPr/>
            </a:pPr>
            <a:endParaRPr lang="es-CL" altLang="es-CL" sz="1200" dirty="0" smtClean="0">
              <a:latin typeface="+mn-lt"/>
            </a:endParaRPr>
          </a:p>
          <a:p>
            <a:pPr algn="just">
              <a:lnSpc>
                <a:spcPct val="100000"/>
              </a:lnSpc>
              <a:spcBef>
                <a:spcPct val="0"/>
              </a:spcBef>
              <a:buFontTx/>
              <a:buNone/>
              <a:defRPr/>
            </a:pPr>
            <a:endParaRPr lang="es-CL" altLang="es-CL" sz="1200" dirty="0" smtClean="0">
              <a:latin typeface="+mn-lt"/>
            </a:endParaRPr>
          </a:p>
          <a:p>
            <a:pPr algn="just">
              <a:lnSpc>
                <a:spcPct val="100000"/>
              </a:lnSpc>
              <a:spcBef>
                <a:spcPct val="0"/>
              </a:spcBef>
              <a:buFontTx/>
              <a:buNone/>
              <a:defRPr/>
            </a:pPr>
            <a:r>
              <a:rPr lang="es-CL" altLang="es-CL" sz="1200" b="1" dirty="0" smtClean="0">
                <a:latin typeface="+mn-lt"/>
              </a:rPr>
              <a:t> </a:t>
            </a:r>
          </a:p>
        </p:txBody>
      </p:sp>
      <p:sp>
        <p:nvSpPr>
          <p:cNvPr id="7" name="1 Título"/>
          <p:cNvSpPr txBox="1">
            <a:spLocks/>
          </p:cNvSpPr>
          <p:nvPr/>
        </p:nvSpPr>
        <p:spPr bwMode="auto">
          <a:xfrm>
            <a:off x="35496" y="188913"/>
            <a:ext cx="7200901" cy="431800"/>
          </a:xfrm>
          <a:prstGeom prst="rect">
            <a:avLst/>
          </a:prstGeom>
          <a:solidFill>
            <a:schemeClr val="accent1">
              <a:lumMod val="75000"/>
            </a:schemeClr>
          </a:solidFill>
          <a:ln>
            <a:solidFill>
              <a:schemeClr val="accent1">
                <a:lumMod val="75000"/>
              </a:schemeClr>
            </a:solidFill>
          </a:ln>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lvl="0">
              <a:buNone/>
            </a:pPr>
            <a:r>
              <a:rPr lang="es-CL" sz="2400" b="1" dirty="0" smtClean="0">
                <a:solidFill>
                  <a:schemeClr val="bg1"/>
                </a:solidFill>
                <a:latin typeface="Calibri Light" pitchFamily="34" charset="0"/>
              </a:rPr>
              <a:t>Recursos financieros</a:t>
            </a:r>
            <a:endParaRPr lang="es-CL" sz="2400" b="1" dirty="0">
              <a:solidFill>
                <a:schemeClr val="bg1"/>
              </a:solidFill>
              <a:latin typeface="Calibri Light" pitchFamily="34" charset="0"/>
            </a:endParaRPr>
          </a:p>
        </p:txBody>
      </p:sp>
      <p:pic>
        <p:nvPicPr>
          <p:cNvPr id="1027" name="Picture 3" descr="C:\Users\rrobles\Downloads\20118975386_875187a38c_b.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388" t="20708" r="-388" b="-19"/>
          <a:stretch/>
        </p:blipFill>
        <p:spPr bwMode="auto">
          <a:xfrm>
            <a:off x="-744" y="2020823"/>
            <a:ext cx="9253264" cy="4894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 Título"/>
          <p:cNvSpPr txBox="1">
            <a:spLocks/>
          </p:cNvSpPr>
          <p:nvPr/>
        </p:nvSpPr>
        <p:spPr bwMode="auto">
          <a:xfrm>
            <a:off x="0" y="2636912"/>
            <a:ext cx="7956376" cy="1224136"/>
          </a:xfrm>
          <a:prstGeom prst="rect">
            <a:avLst/>
          </a:prstGeom>
          <a:solidFill>
            <a:srgbClr val="8A0000"/>
          </a:solidFill>
          <a:ln>
            <a:noFill/>
          </a:ln>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lvl="1">
              <a:lnSpc>
                <a:spcPct val="100000"/>
              </a:lnSpc>
              <a:spcBef>
                <a:spcPct val="0"/>
              </a:spcBef>
              <a:buFont typeface="Arial" pitchFamily="34" charset="0"/>
              <a:buNone/>
              <a:defRPr/>
            </a:pPr>
            <a:r>
              <a:rPr lang="es-CL" altLang="es-CL" b="1" dirty="0" smtClean="0">
                <a:solidFill>
                  <a:schemeClr val="bg1"/>
                </a:solidFill>
                <a:latin typeface="Calibri Light" pitchFamily="34" charset="0"/>
              </a:rPr>
              <a:t>    </a:t>
            </a:r>
            <a:r>
              <a:rPr lang="es-CL" altLang="es-CL" b="1" dirty="0" smtClean="0">
                <a:solidFill>
                  <a:schemeClr val="bg1"/>
                </a:solidFill>
                <a:latin typeface="Calibri Light" pitchFamily="34" charset="0"/>
              </a:rPr>
              <a:t> </a:t>
            </a:r>
            <a:r>
              <a:rPr lang="es-CL" altLang="es-CL" sz="3200" b="1" dirty="0" smtClean="0">
                <a:solidFill>
                  <a:schemeClr val="bg1"/>
                </a:solidFill>
                <a:latin typeface="Calibri Light" pitchFamily="34" charset="0"/>
              </a:rPr>
              <a:t>II. </a:t>
            </a:r>
            <a:r>
              <a:rPr lang="es-CL" sz="3200" dirty="0">
                <a:solidFill>
                  <a:schemeClr val="bg1"/>
                </a:solidFill>
              </a:rPr>
              <a:t>Presentación P</a:t>
            </a:r>
            <a:r>
              <a:rPr lang="es-CL" sz="3200" dirty="0" smtClean="0">
                <a:solidFill>
                  <a:schemeClr val="bg1"/>
                </a:solidFill>
              </a:rPr>
              <a:t>lan Maestro </a:t>
            </a:r>
          </a:p>
          <a:p>
            <a:pPr lvl="1">
              <a:lnSpc>
                <a:spcPct val="100000"/>
              </a:lnSpc>
              <a:spcBef>
                <a:spcPct val="0"/>
              </a:spcBef>
              <a:buFont typeface="Arial" pitchFamily="34" charset="0"/>
              <a:buNone/>
              <a:defRPr/>
            </a:pPr>
            <a:r>
              <a:rPr lang="es-CL" sz="1400" dirty="0" smtClean="0">
                <a:solidFill>
                  <a:schemeClr val="bg1"/>
                </a:solidFill>
              </a:rPr>
              <a:t>                   Aprobada </a:t>
            </a:r>
            <a:r>
              <a:rPr lang="es-CL" sz="1400" dirty="0">
                <a:solidFill>
                  <a:schemeClr val="bg1"/>
                </a:solidFill>
              </a:rPr>
              <a:t>por Consejo </a:t>
            </a:r>
            <a:r>
              <a:rPr lang="es-CL" sz="1400" dirty="0" smtClean="0">
                <a:solidFill>
                  <a:schemeClr val="bg1"/>
                </a:solidFill>
              </a:rPr>
              <a:t>Directivo el 5 de marzo de 2015</a:t>
            </a:r>
            <a:endParaRPr lang="es-CL" altLang="es-CL" sz="1400" b="1" dirty="0" smtClean="0">
              <a:solidFill>
                <a:schemeClr val="bg1"/>
              </a:solidFill>
              <a:latin typeface="Calibri Light" pitchFamily="34" charset="0"/>
            </a:endParaRPr>
          </a:p>
        </p:txBody>
      </p:sp>
    </p:spTree>
    <p:extLst>
      <p:ext uri="{BB962C8B-B14F-4D97-AF65-F5344CB8AC3E}">
        <p14:creationId xmlns:p14="http://schemas.microsoft.com/office/powerpoint/2010/main" val="1645921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2 Marcador de texto"/>
          <p:cNvSpPr>
            <a:spLocks noGrp="1"/>
          </p:cNvSpPr>
          <p:nvPr>
            <p:ph type="body" idx="1"/>
          </p:nvPr>
        </p:nvSpPr>
        <p:spPr bwMode="auto">
          <a:xfrm>
            <a:off x="250825" y="2000250"/>
            <a:ext cx="8205788" cy="1500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s-CL" altLang="es-CL" sz="2400" i="1" dirty="0" smtClean="0"/>
              <a:t>PROYECTO</a:t>
            </a:r>
            <a:r>
              <a:rPr lang="es-CL" altLang="es-CL" sz="3200" i="1" dirty="0" smtClean="0"/>
              <a:t> </a:t>
            </a:r>
          </a:p>
          <a:p>
            <a:r>
              <a:rPr lang="es-CL" altLang="es-CL" sz="3200" i="1" dirty="0" smtClean="0"/>
              <a:t>PARQUE METROPOLITANO CERRO CHENA</a:t>
            </a:r>
          </a:p>
          <a:p>
            <a:r>
              <a:rPr lang="es-CL" altLang="es-CL" dirty="0" smtClean="0"/>
              <a:t>PLAN </a:t>
            </a:r>
            <a:r>
              <a:rPr lang="es-CL" altLang="es-CL" dirty="0" smtClean="0"/>
              <a:t>MAESTRO, 5 de Marzo de 2015</a:t>
            </a:r>
          </a:p>
          <a:p>
            <a:endParaRPr lang="es-CL" altLang="es-CL" dirty="0" smtClean="0"/>
          </a:p>
        </p:txBody>
      </p:sp>
    </p:spTree>
    <p:extLst>
      <p:ext uri="{BB962C8B-B14F-4D97-AF65-F5344CB8AC3E}">
        <p14:creationId xmlns:p14="http://schemas.microsoft.com/office/powerpoint/2010/main" val="286389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Título"/>
          <p:cNvSpPr txBox="1">
            <a:spLocks/>
          </p:cNvSpPr>
          <p:nvPr/>
        </p:nvSpPr>
        <p:spPr bwMode="auto">
          <a:xfrm>
            <a:off x="827088" y="1028700"/>
            <a:ext cx="7200900" cy="518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ctr">
              <a:lnSpc>
                <a:spcPct val="100000"/>
              </a:lnSpc>
              <a:spcBef>
                <a:spcPct val="0"/>
              </a:spcBef>
              <a:buFontTx/>
              <a:buNone/>
            </a:pPr>
            <a:r>
              <a:rPr lang="es-CL" altLang="es-CL" sz="1800">
                <a:latin typeface="Calibri Light" pitchFamily="34" charset="0"/>
              </a:rPr>
              <a:t>Generar una propuesta estratégica de </a:t>
            </a:r>
            <a:r>
              <a:rPr lang="es-CL" altLang="es-CL" sz="2400" b="1">
                <a:latin typeface="Calibri Light" pitchFamily="34" charset="0"/>
              </a:rPr>
              <a:t>organización</a:t>
            </a:r>
            <a:r>
              <a:rPr lang="es-CL" altLang="es-CL" sz="1800">
                <a:latin typeface="Calibri Light" pitchFamily="34" charset="0"/>
              </a:rPr>
              <a:t> del territorio físico (Cerro Chena), que determine el </a:t>
            </a:r>
            <a:r>
              <a:rPr lang="es-CL" altLang="es-CL" sz="2400" b="1">
                <a:latin typeface="Calibri Light" pitchFamily="34" charset="0"/>
              </a:rPr>
              <a:t>desarrollo a largo plazo </a:t>
            </a:r>
            <a:r>
              <a:rPr lang="es-CL" altLang="es-CL" sz="1800">
                <a:latin typeface="Calibri Light" pitchFamily="34" charset="0"/>
              </a:rPr>
              <a:t>como una herramienta de toma de decisiones.</a:t>
            </a: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ctr">
              <a:lnSpc>
                <a:spcPct val="100000"/>
              </a:lnSpc>
              <a:spcBef>
                <a:spcPct val="0"/>
              </a:spcBef>
              <a:buFontTx/>
              <a:buNone/>
            </a:pPr>
            <a:r>
              <a:rPr lang="es-CL" altLang="es-CL" sz="1800" b="1">
                <a:latin typeface="Calibri Light" pitchFamily="34" charset="0"/>
              </a:rPr>
              <a:t>PROPUESTA </a:t>
            </a:r>
          </a:p>
        </p:txBody>
      </p:sp>
      <p:sp>
        <p:nvSpPr>
          <p:cNvPr id="17" name="1 Título"/>
          <p:cNvSpPr txBox="1">
            <a:spLocks/>
          </p:cNvSpPr>
          <p:nvPr/>
        </p:nvSpPr>
        <p:spPr bwMode="auto">
          <a:xfrm>
            <a:off x="35496" y="331788"/>
            <a:ext cx="7200901" cy="431800"/>
          </a:xfrm>
          <a:prstGeom prst="rect">
            <a:avLst/>
          </a:prstGeom>
          <a:solidFill>
            <a:schemeClr val="accent1">
              <a:lumMod val="75000"/>
            </a:schemeClr>
          </a:solidFill>
          <a:ln>
            <a:solidFill>
              <a:schemeClr val="accent1">
                <a:lumMod val="75000"/>
              </a:schemeClr>
            </a:solidFill>
          </a:ln>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nSpc>
                <a:spcPct val="100000"/>
              </a:lnSpc>
              <a:spcBef>
                <a:spcPct val="0"/>
              </a:spcBef>
              <a:buFont typeface="Arial" pitchFamily="34" charset="0"/>
              <a:buNone/>
              <a:defRPr/>
            </a:pPr>
            <a:r>
              <a:rPr lang="es-CL" altLang="es-CL" sz="2400" b="1" dirty="0" smtClean="0">
                <a:solidFill>
                  <a:schemeClr val="bg1"/>
                </a:solidFill>
                <a:latin typeface="Calibri Light" pitchFamily="34" charset="0"/>
              </a:rPr>
              <a:t>Objetivos del Plan Maestro</a:t>
            </a:r>
          </a:p>
        </p:txBody>
      </p:sp>
      <p:sp>
        <p:nvSpPr>
          <p:cNvPr id="2" name="1 Flecha abajo"/>
          <p:cNvSpPr/>
          <p:nvPr/>
        </p:nvSpPr>
        <p:spPr>
          <a:xfrm>
            <a:off x="4283075" y="2133600"/>
            <a:ext cx="360363" cy="503238"/>
          </a:xfrm>
          <a:prstGeom prst="down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21" name="20 Flecha abajo"/>
          <p:cNvSpPr/>
          <p:nvPr/>
        </p:nvSpPr>
        <p:spPr>
          <a:xfrm>
            <a:off x="4321175" y="4076700"/>
            <a:ext cx="360363" cy="539750"/>
          </a:xfrm>
          <a:prstGeom prst="down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28678" name="1 Título"/>
          <p:cNvSpPr txBox="1">
            <a:spLocks/>
          </p:cNvSpPr>
          <p:nvPr/>
        </p:nvSpPr>
        <p:spPr bwMode="auto">
          <a:xfrm>
            <a:off x="2555875" y="4797425"/>
            <a:ext cx="4176713"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ctr">
              <a:lnSpc>
                <a:spcPct val="100000"/>
              </a:lnSpc>
              <a:spcBef>
                <a:spcPct val="0"/>
              </a:spcBef>
              <a:buFont typeface="Arial" pitchFamily="34" charset="0"/>
              <a:buNone/>
            </a:pPr>
            <a:r>
              <a:rPr lang="es-CL" altLang="es-CL" sz="1800" b="1">
                <a:latin typeface="Calibri Light" pitchFamily="34" charset="0"/>
              </a:rPr>
              <a:t>Definición de imagen futura</a:t>
            </a:r>
            <a:endParaRPr lang="es-CL" altLang="es-CL" sz="1800">
              <a:latin typeface="Calibri Light" pitchFamily="34" charset="0"/>
            </a:endParaRPr>
          </a:p>
          <a:p>
            <a:pPr algn="ctr">
              <a:lnSpc>
                <a:spcPct val="100000"/>
              </a:lnSpc>
              <a:spcBef>
                <a:spcPct val="0"/>
              </a:spcBef>
              <a:buFontTx/>
              <a:buNone/>
            </a:pPr>
            <a:r>
              <a:rPr lang="es-CL" altLang="es-CL" sz="1800" b="1">
                <a:latin typeface="Calibri Light" pitchFamily="34" charset="0"/>
              </a:rPr>
              <a:t>Carta de navegación</a:t>
            </a:r>
          </a:p>
          <a:p>
            <a:pPr algn="ctr">
              <a:lnSpc>
                <a:spcPct val="100000"/>
              </a:lnSpc>
              <a:spcBef>
                <a:spcPct val="0"/>
              </a:spcBef>
              <a:buFontTx/>
              <a:buNone/>
            </a:pPr>
            <a:r>
              <a:rPr lang="es-CL" altLang="es-CL" sz="1800" b="1">
                <a:latin typeface="Calibri Light" pitchFamily="34" charset="0"/>
              </a:rPr>
              <a:t>Ordenamiento territorial</a:t>
            </a:r>
          </a:p>
          <a:p>
            <a:pPr algn="just">
              <a:lnSpc>
                <a:spcPct val="100000"/>
              </a:lnSpc>
              <a:spcBef>
                <a:spcPct val="0"/>
              </a:spcBef>
              <a:buFontTx/>
              <a:buNone/>
            </a:pPr>
            <a:endParaRPr lang="es-CL" altLang="es-CL" sz="1800">
              <a:latin typeface="Calibri Light" pitchFamily="34" charset="0"/>
            </a:endParaRPr>
          </a:p>
        </p:txBody>
      </p:sp>
      <p:sp>
        <p:nvSpPr>
          <p:cNvPr id="28679" name="3 CuadroTexto"/>
          <p:cNvSpPr txBox="1">
            <a:spLocks noChangeArrowheads="1"/>
          </p:cNvSpPr>
          <p:nvPr/>
        </p:nvSpPr>
        <p:spPr bwMode="auto">
          <a:xfrm>
            <a:off x="2484438" y="3284538"/>
            <a:ext cx="12969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ctr">
              <a:lnSpc>
                <a:spcPct val="100000"/>
              </a:lnSpc>
              <a:spcBef>
                <a:spcPct val="0"/>
              </a:spcBef>
              <a:buFontTx/>
              <a:buNone/>
            </a:pPr>
            <a:r>
              <a:rPr lang="es-CL" altLang="es-CL" sz="1800">
                <a:latin typeface="Arial" pitchFamily="34" charset="0"/>
              </a:rPr>
              <a:t>espacial</a:t>
            </a:r>
          </a:p>
        </p:txBody>
      </p:sp>
      <p:sp>
        <p:nvSpPr>
          <p:cNvPr id="28680" name="25 CuadroTexto"/>
          <p:cNvSpPr txBox="1">
            <a:spLocks noChangeArrowheads="1"/>
          </p:cNvSpPr>
          <p:nvPr/>
        </p:nvSpPr>
        <p:spPr bwMode="auto">
          <a:xfrm>
            <a:off x="5148263" y="32750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ctr">
              <a:lnSpc>
                <a:spcPct val="100000"/>
              </a:lnSpc>
              <a:spcBef>
                <a:spcPct val="0"/>
              </a:spcBef>
              <a:buFontTx/>
              <a:buNone/>
            </a:pPr>
            <a:r>
              <a:rPr lang="es-CL" altLang="es-CL" sz="1800">
                <a:latin typeface="Arial" pitchFamily="34" charset="0"/>
              </a:rPr>
              <a:t>normativa</a:t>
            </a:r>
          </a:p>
        </p:txBody>
      </p:sp>
      <p:sp>
        <p:nvSpPr>
          <p:cNvPr id="28681" name="26 CuadroTexto"/>
          <p:cNvSpPr txBox="1">
            <a:spLocks noChangeArrowheads="1"/>
          </p:cNvSpPr>
          <p:nvPr/>
        </p:nvSpPr>
        <p:spPr bwMode="auto">
          <a:xfrm>
            <a:off x="3563938" y="3278188"/>
            <a:ext cx="1655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ctr">
              <a:lnSpc>
                <a:spcPct val="100000"/>
              </a:lnSpc>
              <a:spcBef>
                <a:spcPct val="0"/>
              </a:spcBef>
              <a:buFontTx/>
              <a:buNone/>
            </a:pPr>
            <a:r>
              <a:rPr lang="es-CL" altLang="es-CL" sz="1800">
                <a:latin typeface="Arial" pitchFamily="34" charset="0"/>
              </a:rPr>
              <a:t>+   gestión  +</a:t>
            </a:r>
          </a:p>
        </p:txBody>
      </p:sp>
      <p:sp>
        <p:nvSpPr>
          <p:cNvPr id="5" name="4 Rectángulo"/>
          <p:cNvSpPr/>
          <p:nvPr/>
        </p:nvSpPr>
        <p:spPr>
          <a:xfrm>
            <a:off x="2484438" y="2781300"/>
            <a:ext cx="4032250" cy="1008063"/>
          </a:xfrm>
          <a:prstGeom prst="rect">
            <a:avLst/>
          </a:prstGeom>
          <a:noFill/>
          <a:ln w="63500">
            <a:solidFill>
              <a:schemeClr val="accent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0" y="2781300"/>
            <a:ext cx="7308850" cy="647700"/>
          </a:xfrm>
          <a:prstGeom prst="rect">
            <a:avLst/>
          </a:prstGeom>
          <a:solidFill>
            <a:schemeClr val="accent1">
              <a:lumMod val="75000"/>
            </a:schemeClr>
          </a:solidFill>
          <a:ln>
            <a:solidFill>
              <a:schemeClr val="accent1">
                <a:lumMod val="75000"/>
              </a:schemeClr>
            </a:solidFill>
          </a:ln>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nSpc>
                <a:spcPct val="100000"/>
              </a:lnSpc>
              <a:spcBef>
                <a:spcPct val="0"/>
              </a:spcBef>
              <a:buFont typeface="Arial" pitchFamily="34" charset="0"/>
              <a:buNone/>
              <a:defRPr/>
            </a:pPr>
            <a:r>
              <a:rPr lang="es-CL" altLang="es-CL" sz="3600" b="1" dirty="0" smtClean="0">
                <a:solidFill>
                  <a:schemeClr val="bg1"/>
                </a:solidFill>
                <a:latin typeface="Calibri Light" pitchFamily="34" charset="0"/>
              </a:rPr>
              <a:t>Análisis de Contexto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3 Imagen" descr="1.jpg"/>
          <p:cNvPicPr>
            <a:picLocks noChangeAspect="1"/>
          </p:cNvPicPr>
          <p:nvPr/>
        </p:nvPicPr>
        <p:blipFill>
          <a:blip r:embed="rId3" cstate="email">
            <a:lum bright="-10000"/>
            <a:grayscl/>
            <a:extLst>
              <a:ext uri="{28A0092B-C50C-407E-A947-70E740481C1C}">
                <a14:useLocalDpi xmlns:a14="http://schemas.microsoft.com/office/drawing/2010/main"/>
              </a:ext>
            </a:extLst>
          </a:blip>
          <a:srcRect t="1100" r="5113" b="12511"/>
          <a:stretch>
            <a:fillRect/>
          </a:stretch>
        </p:blipFill>
        <p:spPr bwMode="auto">
          <a:xfrm>
            <a:off x="0" y="1422400"/>
            <a:ext cx="91440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Forma libre"/>
          <p:cNvSpPr/>
          <p:nvPr/>
        </p:nvSpPr>
        <p:spPr>
          <a:xfrm>
            <a:off x="3568700" y="2833688"/>
            <a:ext cx="992188" cy="1117600"/>
          </a:xfrm>
          <a:custGeom>
            <a:avLst/>
            <a:gdLst>
              <a:gd name="connsiteX0" fmla="*/ 332740 w 991689"/>
              <a:gd name="connsiteY0" fmla="*/ 170180 h 1117600"/>
              <a:gd name="connsiteX1" fmla="*/ 256540 w 991689"/>
              <a:gd name="connsiteY1" fmla="*/ 150586 h 1117600"/>
              <a:gd name="connsiteX2" fmla="*/ 228237 w 991689"/>
              <a:gd name="connsiteY2" fmla="*/ 137523 h 1117600"/>
              <a:gd name="connsiteX3" fmla="*/ 206466 w 991689"/>
              <a:gd name="connsiteY3" fmla="*/ 130992 h 1117600"/>
              <a:gd name="connsiteX4" fmla="*/ 197757 w 991689"/>
              <a:gd name="connsiteY4" fmla="*/ 135346 h 1117600"/>
              <a:gd name="connsiteX5" fmla="*/ 182517 w 991689"/>
              <a:gd name="connsiteY5" fmla="*/ 148409 h 1117600"/>
              <a:gd name="connsiteX6" fmla="*/ 167277 w 991689"/>
              <a:gd name="connsiteY6" fmla="*/ 165826 h 1117600"/>
              <a:gd name="connsiteX7" fmla="*/ 154214 w 991689"/>
              <a:gd name="connsiteY7" fmla="*/ 163649 h 1117600"/>
              <a:gd name="connsiteX8" fmla="*/ 141151 w 991689"/>
              <a:gd name="connsiteY8" fmla="*/ 154940 h 1117600"/>
              <a:gd name="connsiteX9" fmla="*/ 115026 w 991689"/>
              <a:gd name="connsiteY9" fmla="*/ 148409 h 1117600"/>
              <a:gd name="connsiteX10" fmla="*/ 110671 w 991689"/>
              <a:gd name="connsiteY10" fmla="*/ 170180 h 1117600"/>
              <a:gd name="connsiteX11" fmla="*/ 134620 w 991689"/>
              <a:gd name="connsiteY11" fmla="*/ 191952 h 1117600"/>
              <a:gd name="connsiteX12" fmla="*/ 147683 w 991689"/>
              <a:gd name="connsiteY12" fmla="*/ 209369 h 1117600"/>
              <a:gd name="connsiteX13" fmla="*/ 154214 w 991689"/>
              <a:gd name="connsiteY13" fmla="*/ 226786 h 1117600"/>
              <a:gd name="connsiteX14" fmla="*/ 180340 w 991689"/>
              <a:gd name="connsiteY14" fmla="*/ 237672 h 1117600"/>
              <a:gd name="connsiteX15" fmla="*/ 217351 w 991689"/>
              <a:gd name="connsiteY15" fmla="*/ 222432 h 1117600"/>
              <a:gd name="connsiteX16" fmla="*/ 228237 w 991689"/>
              <a:gd name="connsiteY16" fmla="*/ 218077 h 1117600"/>
              <a:gd name="connsiteX17" fmla="*/ 258717 w 991689"/>
              <a:gd name="connsiteY17" fmla="*/ 235494 h 1117600"/>
              <a:gd name="connsiteX18" fmla="*/ 276134 w 991689"/>
              <a:gd name="connsiteY18" fmla="*/ 272506 h 1117600"/>
              <a:gd name="connsiteX19" fmla="*/ 271780 w 991689"/>
              <a:gd name="connsiteY19" fmla="*/ 292100 h 1117600"/>
              <a:gd name="connsiteX20" fmla="*/ 258717 w 991689"/>
              <a:gd name="connsiteY20" fmla="*/ 316049 h 1117600"/>
              <a:gd name="connsiteX21" fmla="*/ 239123 w 991689"/>
              <a:gd name="connsiteY21" fmla="*/ 346529 h 1117600"/>
              <a:gd name="connsiteX22" fmla="*/ 230414 w 991689"/>
              <a:gd name="connsiteY22" fmla="*/ 372654 h 1117600"/>
              <a:gd name="connsiteX23" fmla="*/ 210820 w 991689"/>
              <a:gd name="connsiteY23" fmla="*/ 390072 h 1117600"/>
              <a:gd name="connsiteX24" fmla="*/ 191226 w 991689"/>
              <a:gd name="connsiteY24" fmla="*/ 403134 h 1117600"/>
              <a:gd name="connsiteX25" fmla="*/ 210820 w 991689"/>
              <a:gd name="connsiteY25" fmla="*/ 420552 h 1117600"/>
              <a:gd name="connsiteX26" fmla="*/ 250009 w 991689"/>
              <a:gd name="connsiteY26" fmla="*/ 424906 h 1117600"/>
              <a:gd name="connsiteX27" fmla="*/ 276134 w 991689"/>
              <a:gd name="connsiteY27" fmla="*/ 442323 h 1117600"/>
              <a:gd name="connsiteX28" fmla="*/ 284843 w 991689"/>
              <a:gd name="connsiteY28" fmla="*/ 472803 h 1117600"/>
              <a:gd name="connsiteX29" fmla="*/ 293551 w 991689"/>
              <a:gd name="connsiteY29" fmla="*/ 546826 h 1117600"/>
              <a:gd name="connsiteX30" fmla="*/ 269603 w 991689"/>
              <a:gd name="connsiteY30" fmla="*/ 594723 h 1117600"/>
              <a:gd name="connsiteX31" fmla="*/ 223883 w 991689"/>
              <a:gd name="connsiteY31" fmla="*/ 646974 h 1117600"/>
              <a:gd name="connsiteX32" fmla="*/ 206466 w 991689"/>
              <a:gd name="connsiteY32" fmla="*/ 666569 h 1117600"/>
              <a:gd name="connsiteX33" fmla="*/ 182517 w 991689"/>
              <a:gd name="connsiteY33" fmla="*/ 679632 h 1117600"/>
              <a:gd name="connsiteX34" fmla="*/ 149860 w 991689"/>
              <a:gd name="connsiteY34" fmla="*/ 690517 h 1117600"/>
              <a:gd name="connsiteX35" fmla="*/ 123734 w 991689"/>
              <a:gd name="connsiteY35" fmla="*/ 686163 h 1117600"/>
              <a:gd name="connsiteX36" fmla="*/ 104140 w 991689"/>
              <a:gd name="connsiteY36" fmla="*/ 662214 h 1117600"/>
              <a:gd name="connsiteX37" fmla="*/ 101963 w 991689"/>
              <a:gd name="connsiteY37" fmla="*/ 642620 h 1117600"/>
              <a:gd name="connsiteX38" fmla="*/ 80191 w 991689"/>
              <a:gd name="connsiteY38" fmla="*/ 627380 h 1117600"/>
              <a:gd name="connsiteX39" fmla="*/ 62774 w 991689"/>
              <a:gd name="connsiteY39" fmla="*/ 625203 h 1117600"/>
              <a:gd name="connsiteX40" fmla="*/ 49711 w 991689"/>
              <a:gd name="connsiteY40" fmla="*/ 638266 h 1117600"/>
              <a:gd name="connsiteX41" fmla="*/ 45357 w 991689"/>
              <a:gd name="connsiteY41" fmla="*/ 651329 h 1117600"/>
              <a:gd name="connsiteX42" fmla="*/ 34471 w 991689"/>
              <a:gd name="connsiteY42" fmla="*/ 666569 h 1117600"/>
              <a:gd name="connsiteX43" fmla="*/ 10523 w 991689"/>
              <a:gd name="connsiteY43" fmla="*/ 681809 h 1117600"/>
              <a:gd name="connsiteX44" fmla="*/ 1814 w 991689"/>
              <a:gd name="connsiteY44" fmla="*/ 705757 h 1117600"/>
              <a:gd name="connsiteX45" fmla="*/ 21409 w 991689"/>
              <a:gd name="connsiteY45" fmla="*/ 738414 h 1117600"/>
              <a:gd name="connsiteX46" fmla="*/ 41003 w 991689"/>
              <a:gd name="connsiteY46" fmla="*/ 740592 h 1117600"/>
              <a:gd name="connsiteX47" fmla="*/ 45357 w 991689"/>
              <a:gd name="connsiteY47" fmla="*/ 775426 h 1117600"/>
              <a:gd name="connsiteX48" fmla="*/ 47534 w 991689"/>
              <a:gd name="connsiteY48" fmla="*/ 801552 h 1117600"/>
              <a:gd name="connsiteX49" fmla="*/ 54066 w 991689"/>
              <a:gd name="connsiteY49" fmla="*/ 832032 h 1117600"/>
              <a:gd name="connsiteX50" fmla="*/ 82369 w 991689"/>
              <a:gd name="connsiteY50" fmla="*/ 845094 h 1117600"/>
              <a:gd name="connsiteX51" fmla="*/ 112849 w 991689"/>
              <a:gd name="connsiteY51" fmla="*/ 836386 h 1117600"/>
              <a:gd name="connsiteX52" fmla="*/ 134620 w 991689"/>
              <a:gd name="connsiteY52" fmla="*/ 825500 h 1117600"/>
              <a:gd name="connsiteX53" fmla="*/ 134620 w 991689"/>
              <a:gd name="connsiteY53" fmla="*/ 858157 h 1117600"/>
              <a:gd name="connsiteX54" fmla="*/ 134620 w 991689"/>
              <a:gd name="connsiteY54" fmla="*/ 879929 h 1117600"/>
              <a:gd name="connsiteX55" fmla="*/ 145506 w 991689"/>
              <a:gd name="connsiteY55" fmla="*/ 919117 h 1117600"/>
              <a:gd name="connsiteX56" fmla="*/ 143329 w 991689"/>
              <a:gd name="connsiteY56" fmla="*/ 943066 h 1117600"/>
              <a:gd name="connsiteX57" fmla="*/ 132443 w 991689"/>
              <a:gd name="connsiteY57" fmla="*/ 980077 h 1117600"/>
              <a:gd name="connsiteX58" fmla="*/ 110671 w 991689"/>
              <a:gd name="connsiteY58" fmla="*/ 999672 h 1117600"/>
              <a:gd name="connsiteX59" fmla="*/ 154214 w 991689"/>
              <a:gd name="connsiteY59" fmla="*/ 999672 h 1117600"/>
              <a:gd name="connsiteX60" fmla="*/ 184694 w 991689"/>
              <a:gd name="connsiteY60" fmla="*/ 973546 h 1117600"/>
              <a:gd name="connsiteX61" fmla="*/ 204289 w 991689"/>
              <a:gd name="connsiteY61" fmla="*/ 953952 h 1117600"/>
              <a:gd name="connsiteX62" fmla="*/ 250009 w 991689"/>
              <a:gd name="connsiteY62" fmla="*/ 938712 h 1117600"/>
              <a:gd name="connsiteX63" fmla="*/ 276134 w 991689"/>
              <a:gd name="connsiteY63" fmla="*/ 925649 h 1117600"/>
              <a:gd name="connsiteX64" fmla="*/ 300083 w 991689"/>
              <a:gd name="connsiteY64" fmla="*/ 921294 h 1117600"/>
              <a:gd name="connsiteX65" fmla="*/ 334917 w 991689"/>
              <a:gd name="connsiteY65" fmla="*/ 919117 h 1117600"/>
              <a:gd name="connsiteX66" fmla="*/ 337094 w 991689"/>
              <a:gd name="connsiteY66" fmla="*/ 932180 h 1117600"/>
              <a:gd name="connsiteX67" fmla="*/ 341449 w 991689"/>
              <a:gd name="connsiteY67" fmla="*/ 973546 h 1117600"/>
              <a:gd name="connsiteX68" fmla="*/ 343626 w 991689"/>
              <a:gd name="connsiteY68" fmla="*/ 990963 h 1117600"/>
              <a:gd name="connsiteX69" fmla="*/ 358866 w 991689"/>
              <a:gd name="connsiteY69" fmla="*/ 999672 h 1117600"/>
              <a:gd name="connsiteX70" fmla="*/ 382814 w 991689"/>
              <a:gd name="connsiteY70" fmla="*/ 1010557 h 1117600"/>
              <a:gd name="connsiteX71" fmla="*/ 393700 w 991689"/>
              <a:gd name="connsiteY71" fmla="*/ 1034506 h 1117600"/>
              <a:gd name="connsiteX72" fmla="*/ 387169 w 991689"/>
              <a:gd name="connsiteY72" fmla="*/ 1064986 h 1117600"/>
              <a:gd name="connsiteX73" fmla="*/ 382814 w 991689"/>
              <a:gd name="connsiteY73" fmla="*/ 1095466 h 1117600"/>
              <a:gd name="connsiteX74" fmla="*/ 413294 w 991689"/>
              <a:gd name="connsiteY74" fmla="*/ 1117237 h 1117600"/>
              <a:gd name="connsiteX75" fmla="*/ 454660 w 991689"/>
              <a:gd name="connsiteY75" fmla="*/ 1097643 h 1117600"/>
              <a:gd name="connsiteX76" fmla="*/ 482963 w 991689"/>
              <a:gd name="connsiteY76" fmla="*/ 1069340 h 1117600"/>
              <a:gd name="connsiteX77" fmla="*/ 476431 w 991689"/>
              <a:gd name="connsiteY77" fmla="*/ 1030152 h 1117600"/>
              <a:gd name="connsiteX78" fmla="*/ 454660 w 991689"/>
              <a:gd name="connsiteY78" fmla="*/ 1006203 h 1117600"/>
              <a:gd name="connsiteX79" fmla="*/ 441597 w 991689"/>
              <a:gd name="connsiteY79" fmla="*/ 964837 h 1117600"/>
              <a:gd name="connsiteX80" fmla="*/ 439420 w 991689"/>
              <a:gd name="connsiteY80" fmla="*/ 927826 h 1117600"/>
              <a:gd name="connsiteX81" fmla="*/ 456837 w 991689"/>
              <a:gd name="connsiteY81" fmla="*/ 908232 h 1117600"/>
              <a:gd name="connsiteX82" fmla="*/ 467723 w 991689"/>
              <a:gd name="connsiteY82" fmla="*/ 853803 h 1117600"/>
              <a:gd name="connsiteX83" fmla="*/ 506911 w 991689"/>
              <a:gd name="connsiteY83" fmla="*/ 821146 h 1117600"/>
              <a:gd name="connsiteX84" fmla="*/ 548277 w 991689"/>
              <a:gd name="connsiteY84" fmla="*/ 808083 h 1117600"/>
              <a:gd name="connsiteX85" fmla="*/ 572226 w 991689"/>
              <a:gd name="connsiteY85" fmla="*/ 797197 h 1117600"/>
              <a:gd name="connsiteX86" fmla="*/ 615769 w 991689"/>
              <a:gd name="connsiteY86" fmla="*/ 799374 h 1117600"/>
              <a:gd name="connsiteX87" fmla="*/ 646249 w 991689"/>
              <a:gd name="connsiteY87" fmla="*/ 825500 h 1117600"/>
              <a:gd name="connsiteX88" fmla="*/ 672374 w 991689"/>
              <a:gd name="connsiteY88" fmla="*/ 840740 h 1117600"/>
              <a:gd name="connsiteX89" fmla="*/ 685437 w 991689"/>
              <a:gd name="connsiteY89" fmla="*/ 860334 h 1117600"/>
              <a:gd name="connsiteX90" fmla="*/ 715917 w 991689"/>
              <a:gd name="connsiteY90" fmla="*/ 860334 h 1117600"/>
              <a:gd name="connsiteX91" fmla="*/ 739866 w 991689"/>
              <a:gd name="connsiteY91" fmla="*/ 858157 h 1117600"/>
              <a:gd name="connsiteX92" fmla="*/ 779054 w 991689"/>
              <a:gd name="connsiteY92" fmla="*/ 842917 h 1117600"/>
              <a:gd name="connsiteX93" fmla="*/ 789940 w 991689"/>
              <a:gd name="connsiteY93" fmla="*/ 860334 h 1117600"/>
              <a:gd name="connsiteX94" fmla="*/ 805180 w 991689"/>
              <a:gd name="connsiteY94" fmla="*/ 884283 h 1117600"/>
              <a:gd name="connsiteX95" fmla="*/ 848723 w 991689"/>
              <a:gd name="connsiteY95" fmla="*/ 862512 h 1117600"/>
              <a:gd name="connsiteX96" fmla="*/ 894443 w 991689"/>
              <a:gd name="connsiteY96" fmla="*/ 875574 h 1117600"/>
              <a:gd name="connsiteX97" fmla="*/ 933631 w 991689"/>
              <a:gd name="connsiteY97" fmla="*/ 882106 h 1117600"/>
              <a:gd name="connsiteX98" fmla="*/ 961934 w 991689"/>
              <a:gd name="connsiteY98" fmla="*/ 892992 h 1117600"/>
              <a:gd name="connsiteX99" fmla="*/ 981529 w 991689"/>
              <a:gd name="connsiteY99" fmla="*/ 899523 h 1117600"/>
              <a:gd name="connsiteX100" fmla="*/ 990237 w 991689"/>
              <a:gd name="connsiteY100" fmla="*/ 858157 h 1117600"/>
              <a:gd name="connsiteX101" fmla="*/ 972820 w 991689"/>
              <a:gd name="connsiteY101" fmla="*/ 818969 h 1117600"/>
              <a:gd name="connsiteX102" fmla="*/ 964111 w 991689"/>
              <a:gd name="connsiteY102" fmla="*/ 788489 h 1117600"/>
              <a:gd name="connsiteX103" fmla="*/ 955403 w 991689"/>
              <a:gd name="connsiteY103" fmla="*/ 755832 h 1117600"/>
              <a:gd name="connsiteX104" fmla="*/ 931454 w 991689"/>
              <a:gd name="connsiteY104" fmla="*/ 718820 h 1117600"/>
              <a:gd name="connsiteX105" fmla="*/ 920569 w 991689"/>
              <a:gd name="connsiteY105" fmla="*/ 681809 h 1117600"/>
              <a:gd name="connsiteX106" fmla="*/ 957580 w 991689"/>
              <a:gd name="connsiteY106" fmla="*/ 627380 h 1117600"/>
              <a:gd name="connsiteX107" fmla="*/ 955403 w 991689"/>
              <a:gd name="connsiteY107" fmla="*/ 564243 h 1117600"/>
              <a:gd name="connsiteX108" fmla="*/ 922746 w 991689"/>
              <a:gd name="connsiteY108" fmla="*/ 549003 h 1117600"/>
              <a:gd name="connsiteX109" fmla="*/ 922746 w 991689"/>
              <a:gd name="connsiteY109" fmla="*/ 492397 h 1117600"/>
              <a:gd name="connsiteX110" fmla="*/ 894443 w 991689"/>
              <a:gd name="connsiteY110" fmla="*/ 448854 h 1117600"/>
              <a:gd name="connsiteX111" fmla="*/ 872671 w 991689"/>
              <a:gd name="connsiteY111" fmla="*/ 403134 h 1117600"/>
              <a:gd name="connsiteX112" fmla="*/ 848723 w 991689"/>
              <a:gd name="connsiteY112" fmla="*/ 403134 h 1117600"/>
              <a:gd name="connsiteX113" fmla="*/ 818243 w 991689"/>
              <a:gd name="connsiteY113" fmla="*/ 357414 h 1117600"/>
              <a:gd name="connsiteX114" fmla="*/ 809534 w 991689"/>
              <a:gd name="connsiteY114" fmla="*/ 292100 h 1117600"/>
              <a:gd name="connsiteX115" fmla="*/ 829129 w 991689"/>
              <a:gd name="connsiteY115" fmla="*/ 224609 h 1117600"/>
              <a:gd name="connsiteX116" fmla="*/ 840014 w 991689"/>
              <a:gd name="connsiteY116" fmla="*/ 178889 h 1117600"/>
              <a:gd name="connsiteX117" fmla="*/ 846546 w 991689"/>
              <a:gd name="connsiteY117" fmla="*/ 122283 h 1117600"/>
              <a:gd name="connsiteX118" fmla="*/ 840014 w 991689"/>
              <a:gd name="connsiteY118" fmla="*/ 85272 h 1117600"/>
              <a:gd name="connsiteX119" fmla="*/ 798649 w 991689"/>
              <a:gd name="connsiteY119" fmla="*/ 87449 h 1117600"/>
              <a:gd name="connsiteX120" fmla="*/ 763814 w 991689"/>
              <a:gd name="connsiteY120" fmla="*/ 128814 h 1117600"/>
              <a:gd name="connsiteX121" fmla="*/ 748574 w 991689"/>
              <a:gd name="connsiteY121" fmla="*/ 152763 h 1117600"/>
              <a:gd name="connsiteX122" fmla="*/ 711563 w 991689"/>
              <a:gd name="connsiteY122" fmla="*/ 181066 h 1117600"/>
              <a:gd name="connsiteX123" fmla="*/ 674551 w 991689"/>
              <a:gd name="connsiteY123" fmla="*/ 200660 h 1117600"/>
              <a:gd name="connsiteX124" fmla="*/ 654957 w 991689"/>
              <a:gd name="connsiteY124" fmla="*/ 235494 h 1117600"/>
              <a:gd name="connsiteX125" fmla="*/ 654957 w 991689"/>
              <a:gd name="connsiteY125" fmla="*/ 261620 h 1117600"/>
              <a:gd name="connsiteX126" fmla="*/ 641894 w 991689"/>
              <a:gd name="connsiteY126" fmla="*/ 281214 h 1117600"/>
              <a:gd name="connsiteX127" fmla="*/ 604883 w 991689"/>
              <a:gd name="connsiteY127" fmla="*/ 285569 h 1117600"/>
              <a:gd name="connsiteX128" fmla="*/ 570049 w 991689"/>
              <a:gd name="connsiteY128" fmla="*/ 270329 h 1117600"/>
              <a:gd name="connsiteX129" fmla="*/ 533037 w 991689"/>
              <a:gd name="connsiteY129" fmla="*/ 239849 h 1117600"/>
              <a:gd name="connsiteX130" fmla="*/ 496026 w 991689"/>
              <a:gd name="connsiteY130" fmla="*/ 196306 h 1117600"/>
              <a:gd name="connsiteX131" fmla="*/ 491671 w 991689"/>
              <a:gd name="connsiteY131" fmla="*/ 168003 h 1117600"/>
              <a:gd name="connsiteX132" fmla="*/ 491671 w 991689"/>
              <a:gd name="connsiteY132" fmla="*/ 157117 h 1117600"/>
              <a:gd name="connsiteX133" fmla="*/ 509089 w 991689"/>
              <a:gd name="connsiteY133" fmla="*/ 107043 h 1117600"/>
              <a:gd name="connsiteX134" fmla="*/ 528683 w 991689"/>
              <a:gd name="connsiteY134" fmla="*/ 48260 h 1117600"/>
              <a:gd name="connsiteX135" fmla="*/ 528683 w 991689"/>
              <a:gd name="connsiteY135" fmla="*/ 6894 h 1117600"/>
              <a:gd name="connsiteX136" fmla="*/ 502557 w 991689"/>
              <a:gd name="connsiteY136" fmla="*/ 6894 h 1117600"/>
              <a:gd name="connsiteX137" fmla="*/ 456837 w 991689"/>
              <a:gd name="connsiteY137" fmla="*/ 48260 h 1117600"/>
              <a:gd name="connsiteX138" fmla="*/ 445951 w 991689"/>
              <a:gd name="connsiteY138" fmla="*/ 107043 h 1117600"/>
              <a:gd name="connsiteX139" fmla="*/ 406763 w 991689"/>
              <a:gd name="connsiteY139" fmla="*/ 148409 h 1117600"/>
              <a:gd name="connsiteX140" fmla="*/ 332740 w 991689"/>
              <a:gd name="connsiteY140" fmla="*/ 170180 h 111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991689" h="1117600">
                <a:moveTo>
                  <a:pt x="332740" y="170180"/>
                </a:moveTo>
                <a:cubicBezTo>
                  <a:pt x="307703" y="170543"/>
                  <a:pt x="273957" y="156029"/>
                  <a:pt x="256540" y="150586"/>
                </a:cubicBezTo>
                <a:cubicBezTo>
                  <a:pt x="239123" y="145143"/>
                  <a:pt x="236583" y="140789"/>
                  <a:pt x="228237" y="137523"/>
                </a:cubicBezTo>
                <a:cubicBezTo>
                  <a:pt x="219891" y="134257"/>
                  <a:pt x="211546" y="131355"/>
                  <a:pt x="206466" y="130992"/>
                </a:cubicBezTo>
                <a:cubicBezTo>
                  <a:pt x="201386" y="130629"/>
                  <a:pt x="201748" y="132443"/>
                  <a:pt x="197757" y="135346"/>
                </a:cubicBezTo>
                <a:cubicBezTo>
                  <a:pt x="193766" y="138249"/>
                  <a:pt x="187597" y="143329"/>
                  <a:pt x="182517" y="148409"/>
                </a:cubicBezTo>
                <a:cubicBezTo>
                  <a:pt x="177437" y="153489"/>
                  <a:pt x="171994" y="163286"/>
                  <a:pt x="167277" y="165826"/>
                </a:cubicBezTo>
                <a:cubicBezTo>
                  <a:pt x="162560" y="168366"/>
                  <a:pt x="158568" y="165463"/>
                  <a:pt x="154214" y="163649"/>
                </a:cubicBezTo>
                <a:cubicBezTo>
                  <a:pt x="149860" y="161835"/>
                  <a:pt x="147682" y="157480"/>
                  <a:pt x="141151" y="154940"/>
                </a:cubicBezTo>
                <a:cubicBezTo>
                  <a:pt x="134620" y="152400"/>
                  <a:pt x="120106" y="145869"/>
                  <a:pt x="115026" y="148409"/>
                </a:cubicBezTo>
                <a:cubicBezTo>
                  <a:pt x="109946" y="150949"/>
                  <a:pt x="107405" y="162923"/>
                  <a:pt x="110671" y="170180"/>
                </a:cubicBezTo>
                <a:cubicBezTo>
                  <a:pt x="113937" y="177437"/>
                  <a:pt x="128451" y="185421"/>
                  <a:pt x="134620" y="191952"/>
                </a:cubicBezTo>
                <a:cubicBezTo>
                  <a:pt x="140789" y="198483"/>
                  <a:pt x="144417" y="203563"/>
                  <a:pt x="147683" y="209369"/>
                </a:cubicBezTo>
                <a:cubicBezTo>
                  <a:pt x="150949" y="215175"/>
                  <a:pt x="148771" y="222069"/>
                  <a:pt x="154214" y="226786"/>
                </a:cubicBezTo>
                <a:cubicBezTo>
                  <a:pt x="159657" y="231503"/>
                  <a:pt x="169817" y="238398"/>
                  <a:pt x="180340" y="237672"/>
                </a:cubicBezTo>
                <a:cubicBezTo>
                  <a:pt x="190863" y="236946"/>
                  <a:pt x="217351" y="222432"/>
                  <a:pt x="217351" y="222432"/>
                </a:cubicBezTo>
                <a:cubicBezTo>
                  <a:pt x="225334" y="219166"/>
                  <a:pt x="221343" y="215900"/>
                  <a:pt x="228237" y="218077"/>
                </a:cubicBezTo>
                <a:cubicBezTo>
                  <a:pt x="235131" y="220254"/>
                  <a:pt x="250734" y="226423"/>
                  <a:pt x="258717" y="235494"/>
                </a:cubicBezTo>
                <a:cubicBezTo>
                  <a:pt x="266700" y="244566"/>
                  <a:pt x="273957" y="263072"/>
                  <a:pt x="276134" y="272506"/>
                </a:cubicBezTo>
                <a:cubicBezTo>
                  <a:pt x="278311" y="281940"/>
                  <a:pt x="274683" y="284843"/>
                  <a:pt x="271780" y="292100"/>
                </a:cubicBezTo>
                <a:cubicBezTo>
                  <a:pt x="268877" y="299357"/>
                  <a:pt x="264160" y="306978"/>
                  <a:pt x="258717" y="316049"/>
                </a:cubicBezTo>
                <a:cubicBezTo>
                  <a:pt x="253274" y="325120"/>
                  <a:pt x="243840" y="337095"/>
                  <a:pt x="239123" y="346529"/>
                </a:cubicBezTo>
                <a:cubicBezTo>
                  <a:pt x="234406" y="355963"/>
                  <a:pt x="235131" y="365397"/>
                  <a:pt x="230414" y="372654"/>
                </a:cubicBezTo>
                <a:cubicBezTo>
                  <a:pt x="225697" y="379911"/>
                  <a:pt x="217351" y="384992"/>
                  <a:pt x="210820" y="390072"/>
                </a:cubicBezTo>
                <a:cubicBezTo>
                  <a:pt x="204289" y="395152"/>
                  <a:pt x="191226" y="398054"/>
                  <a:pt x="191226" y="403134"/>
                </a:cubicBezTo>
                <a:cubicBezTo>
                  <a:pt x="191226" y="408214"/>
                  <a:pt x="201023" y="416923"/>
                  <a:pt x="210820" y="420552"/>
                </a:cubicBezTo>
                <a:cubicBezTo>
                  <a:pt x="220617" y="424181"/>
                  <a:pt x="239123" y="421278"/>
                  <a:pt x="250009" y="424906"/>
                </a:cubicBezTo>
                <a:cubicBezTo>
                  <a:pt x="260895" y="428534"/>
                  <a:pt x="270328" y="434340"/>
                  <a:pt x="276134" y="442323"/>
                </a:cubicBezTo>
                <a:cubicBezTo>
                  <a:pt x="281940" y="450306"/>
                  <a:pt x="281940" y="455386"/>
                  <a:pt x="284843" y="472803"/>
                </a:cubicBezTo>
                <a:cubicBezTo>
                  <a:pt x="287746" y="490220"/>
                  <a:pt x="296091" y="526506"/>
                  <a:pt x="293551" y="546826"/>
                </a:cubicBezTo>
                <a:cubicBezTo>
                  <a:pt x="291011" y="567146"/>
                  <a:pt x="281214" y="578032"/>
                  <a:pt x="269603" y="594723"/>
                </a:cubicBezTo>
                <a:cubicBezTo>
                  <a:pt x="257992" y="611414"/>
                  <a:pt x="234406" y="635000"/>
                  <a:pt x="223883" y="646974"/>
                </a:cubicBezTo>
                <a:cubicBezTo>
                  <a:pt x="213360" y="658948"/>
                  <a:pt x="213360" y="661126"/>
                  <a:pt x="206466" y="666569"/>
                </a:cubicBezTo>
                <a:cubicBezTo>
                  <a:pt x="199572" y="672012"/>
                  <a:pt x="191951" y="675641"/>
                  <a:pt x="182517" y="679632"/>
                </a:cubicBezTo>
                <a:cubicBezTo>
                  <a:pt x="173083" y="683623"/>
                  <a:pt x="159657" y="689429"/>
                  <a:pt x="149860" y="690517"/>
                </a:cubicBezTo>
                <a:cubicBezTo>
                  <a:pt x="140063" y="691605"/>
                  <a:pt x="131354" y="690880"/>
                  <a:pt x="123734" y="686163"/>
                </a:cubicBezTo>
                <a:cubicBezTo>
                  <a:pt x="116114" y="681446"/>
                  <a:pt x="107769" y="669471"/>
                  <a:pt x="104140" y="662214"/>
                </a:cubicBezTo>
                <a:cubicBezTo>
                  <a:pt x="100512" y="654957"/>
                  <a:pt x="105955" y="648426"/>
                  <a:pt x="101963" y="642620"/>
                </a:cubicBezTo>
                <a:cubicBezTo>
                  <a:pt x="97971" y="636814"/>
                  <a:pt x="86722" y="630283"/>
                  <a:pt x="80191" y="627380"/>
                </a:cubicBezTo>
                <a:cubicBezTo>
                  <a:pt x="73660" y="624477"/>
                  <a:pt x="67854" y="623389"/>
                  <a:pt x="62774" y="625203"/>
                </a:cubicBezTo>
                <a:cubicBezTo>
                  <a:pt x="57694" y="627017"/>
                  <a:pt x="52614" y="633912"/>
                  <a:pt x="49711" y="638266"/>
                </a:cubicBezTo>
                <a:cubicBezTo>
                  <a:pt x="46808" y="642620"/>
                  <a:pt x="47897" y="646612"/>
                  <a:pt x="45357" y="651329"/>
                </a:cubicBezTo>
                <a:cubicBezTo>
                  <a:pt x="42817" y="656046"/>
                  <a:pt x="40277" y="661489"/>
                  <a:pt x="34471" y="666569"/>
                </a:cubicBezTo>
                <a:cubicBezTo>
                  <a:pt x="28665" y="671649"/>
                  <a:pt x="15966" y="675278"/>
                  <a:pt x="10523" y="681809"/>
                </a:cubicBezTo>
                <a:cubicBezTo>
                  <a:pt x="5080" y="688340"/>
                  <a:pt x="0" y="696323"/>
                  <a:pt x="1814" y="705757"/>
                </a:cubicBezTo>
                <a:cubicBezTo>
                  <a:pt x="3628" y="715191"/>
                  <a:pt x="14878" y="732608"/>
                  <a:pt x="21409" y="738414"/>
                </a:cubicBezTo>
                <a:cubicBezTo>
                  <a:pt x="27941" y="744220"/>
                  <a:pt x="37012" y="734423"/>
                  <a:pt x="41003" y="740592"/>
                </a:cubicBezTo>
                <a:cubicBezTo>
                  <a:pt x="44994" y="746761"/>
                  <a:pt x="44268" y="765266"/>
                  <a:pt x="45357" y="775426"/>
                </a:cubicBezTo>
                <a:cubicBezTo>
                  <a:pt x="46446" y="785586"/>
                  <a:pt x="46083" y="792118"/>
                  <a:pt x="47534" y="801552"/>
                </a:cubicBezTo>
                <a:cubicBezTo>
                  <a:pt x="48986" y="810986"/>
                  <a:pt x="48260" y="824775"/>
                  <a:pt x="54066" y="832032"/>
                </a:cubicBezTo>
                <a:cubicBezTo>
                  <a:pt x="59872" y="839289"/>
                  <a:pt x="72572" y="844368"/>
                  <a:pt x="82369" y="845094"/>
                </a:cubicBezTo>
                <a:cubicBezTo>
                  <a:pt x="92166" y="845820"/>
                  <a:pt x="104141" y="839652"/>
                  <a:pt x="112849" y="836386"/>
                </a:cubicBezTo>
                <a:cubicBezTo>
                  <a:pt x="121557" y="833120"/>
                  <a:pt x="130992" y="821872"/>
                  <a:pt x="134620" y="825500"/>
                </a:cubicBezTo>
                <a:lnTo>
                  <a:pt x="134620" y="858157"/>
                </a:lnTo>
                <a:cubicBezTo>
                  <a:pt x="134620" y="867228"/>
                  <a:pt x="132806" y="869769"/>
                  <a:pt x="134620" y="879929"/>
                </a:cubicBezTo>
                <a:cubicBezTo>
                  <a:pt x="136434" y="890089"/>
                  <a:pt x="144054" y="908594"/>
                  <a:pt x="145506" y="919117"/>
                </a:cubicBezTo>
                <a:cubicBezTo>
                  <a:pt x="146958" y="929640"/>
                  <a:pt x="145506" y="932906"/>
                  <a:pt x="143329" y="943066"/>
                </a:cubicBezTo>
                <a:cubicBezTo>
                  <a:pt x="141152" y="953226"/>
                  <a:pt x="137886" y="970643"/>
                  <a:pt x="132443" y="980077"/>
                </a:cubicBezTo>
                <a:cubicBezTo>
                  <a:pt x="127000" y="989511"/>
                  <a:pt x="107043" y="996406"/>
                  <a:pt x="110671" y="999672"/>
                </a:cubicBezTo>
                <a:cubicBezTo>
                  <a:pt x="114300" y="1002938"/>
                  <a:pt x="141877" y="1004026"/>
                  <a:pt x="154214" y="999672"/>
                </a:cubicBezTo>
                <a:cubicBezTo>
                  <a:pt x="166551" y="995318"/>
                  <a:pt x="176348" y="981166"/>
                  <a:pt x="184694" y="973546"/>
                </a:cubicBezTo>
                <a:cubicBezTo>
                  <a:pt x="193040" y="965926"/>
                  <a:pt x="193403" y="959758"/>
                  <a:pt x="204289" y="953952"/>
                </a:cubicBezTo>
                <a:cubicBezTo>
                  <a:pt x="215175" y="948146"/>
                  <a:pt x="238035" y="943429"/>
                  <a:pt x="250009" y="938712"/>
                </a:cubicBezTo>
                <a:cubicBezTo>
                  <a:pt x="261983" y="933995"/>
                  <a:pt x="267788" y="928552"/>
                  <a:pt x="276134" y="925649"/>
                </a:cubicBezTo>
                <a:cubicBezTo>
                  <a:pt x="284480" y="922746"/>
                  <a:pt x="290286" y="922383"/>
                  <a:pt x="300083" y="921294"/>
                </a:cubicBezTo>
                <a:cubicBezTo>
                  <a:pt x="309880" y="920205"/>
                  <a:pt x="328749" y="917303"/>
                  <a:pt x="334917" y="919117"/>
                </a:cubicBezTo>
                <a:cubicBezTo>
                  <a:pt x="341085" y="920931"/>
                  <a:pt x="336005" y="923109"/>
                  <a:pt x="337094" y="932180"/>
                </a:cubicBezTo>
                <a:cubicBezTo>
                  <a:pt x="338183" y="941251"/>
                  <a:pt x="340360" y="963749"/>
                  <a:pt x="341449" y="973546"/>
                </a:cubicBezTo>
                <a:cubicBezTo>
                  <a:pt x="342538" y="983343"/>
                  <a:pt x="340723" y="986609"/>
                  <a:pt x="343626" y="990963"/>
                </a:cubicBezTo>
                <a:cubicBezTo>
                  <a:pt x="346529" y="995317"/>
                  <a:pt x="352335" y="996406"/>
                  <a:pt x="358866" y="999672"/>
                </a:cubicBezTo>
                <a:cubicBezTo>
                  <a:pt x="365397" y="1002938"/>
                  <a:pt x="377008" y="1004751"/>
                  <a:pt x="382814" y="1010557"/>
                </a:cubicBezTo>
                <a:cubicBezTo>
                  <a:pt x="388620" y="1016363"/>
                  <a:pt x="392974" y="1025435"/>
                  <a:pt x="393700" y="1034506"/>
                </a:cubicBezTo>
                <a:cubicBezTo>
                  <a:pt x="394426" y="1043577"/>
                  <a:pt x="388983" y="1054826"/>
                  <a:pt x="387169" y="1064986"/>
                </a:cubicBezTo>
                <a:cubicBezTo>
                  <a:pt x="385355" y="1075146"/>
                  <a:pt x="378460" y="1086758"/>
                  <a:pt x="382814" y="1095466"/>
                </a:cubicBezTo>
                <a:cubicBezTo>
                  <a:pt x="387168" y="1104174"/>
                  <a:pt x="401320" y="1116874"/>
                  <a:pt x="413294" y="1117237"/>
                </a:cubicBezTo>
                <a:cubicBezTo>
                  <a:pt x="425268" y="1117600"/>
                  <a:pt x="443049" y="1105626"/>
                  <a:pt x="454660" y="1097643"/>
                </a:cubicBezTo>
                <a:cubicBezTo>
                  <a:pt x="466272" y="1089660"/>
                  <a:pt x="479335" y="1080589"/>
                  <a:pt x="482963" y="1069340"/>
                </a:cubicBezTo>
                <a:cubicBezTo>
                  <a:pt x="486592" y="1058092"/>
                  <a:pt x="481148" y="1040675"/>
                  <a:pt x="476431" y="1030152"/>
                </a:cubicBezTo>
                <a:cubicBezTo>
                  <a:pt x="471714" y="1019629"/>
                  <a:pt x="460466" y="1017089"/>
                  <a:pt x="454660" y="1006203"/>
                </a:cubicBezTo>
                <a:cubicBezTo>
                  <a:pt x="448854" y="995317"/>
                  <a:pt x="444137" y="977900"/>
                  <a:pt x="441597" y="964837"/>
                </a:cubicBezTo>
                <a:cubicBezTo>
                  <a:pt x="439057" y="951774"/>
                  <a:pt x="436880" y="937260"/>
                  <a:pt x="439420" y="927826"/>
                </a:cubicBezTo>
                <a:cubicBezTo>
                  <a:pt x="441960" y="918392"/>
                  <a:pt x="452120" y="920569"/>
                  <a:pt x="456837" y="908232"/>
                </a:cubicBezTo>
                <a:cubicBezTo>
                  <a:pt x="461554" y="895895"/>
                  <a:pt x="459377" y="868317"/>
                  <a:pt x="467723" y="853803"/>
                </a:cubicBezTo>
                <a:cubicBezTo>
                  <a:pt x="476069" y="839289"/>
                  <a:pt x="493485" y="828766"/>
                  <a:pt x="506911" y="821146"/>
                </a:cubicBezTo>
                <a:cubicBezTo>
                  <a:pt x="520337" y="813526"/>
                  <a:pt x="537391" y="812075"/>
                  <a:pt x="548277" y="808083"/>
                </a:cubicBezTo>
                <a:cubicBezTo>
                  <a:pt x="559163" y="804092"/>
                  <a:pt x="560977" y="798649"/>
                  <a:pt x="572226" y="797197"/>
                </a:cubicBezTo>
                <a:cubicBezTo>
                  <a:pt x="583475" y="795746"/>
                  <a:pt x="603432" y="794657"/>
                  <a:pt x="615769" y="799374"/>
                </a:cubicBezTo>
                <a:cubicBezTo>
                  <a:pt x="628106" y="804091"/>
                  <a:pt x="636815" y="818606"/>
                  <a:pt x="646249" y="825500"/>
                </a:cubicBezTo>
                <a:cubicBezTo>
                  <a:pt x="655683" y="832394"/>
                  <a:pt x="665843" y="834934"/>
                  <a:pt x="672374" y="840740"/>
                </a:cubicBezTo>
                <a:cubicBezTo>
                  <a:pt x="678905" y="846546"/>
                  <a:pt x="678180" y="857068"/>
                  <a:pt x="685437" y="860334"/>
                </a:cubicBezTo>
                <a:cubicBezTo>
                  <a:pt x="692694" y="863600"/>
                  <a:pt x="706846" y="860697"/>
                  <a:pt x="715917" y="860334"/>
                </a:cubicBezTo>
                <a:cubicBezTo>
                  <a:pt x="724988" y="859971"/>
                  <a:pt x="729343" y="861060"/>
                  <a:pt x="739866" y="858157"/>
                </a:cubicBezTo>
                <a:cubicBezTo>
                  <a:pt x="750389" y="855254"/>
                  <a:pt x="770708" y="842554"/>
                  <a:pt x="779054" y="842917"/>
                </a:cubicBezTo>
                <a:cubicBezTo>
                  <a:pt x="787400" y="843280"/>
                  <a:pt x="785586" y="853440"/>
                  <a:pt x="789940" y="860334"/>
                </a:cubicBezTo>
                <a:cubicBezTo>
                  <a:pt x="794294" y="867228"/>
                  <a:pt x="795383" y="883920"/>
                  <a:pt x="805180" y="884283"/>
                </a:cubicBezTo>
                <a:cubicBezTo>
                  <a:pt x="814977" y="884646"/>
                  <a:pt x="833846" y="863964"/>
                  <a:pt x="848723" y="862512"/>
                </a:cubicBezTo>
                <a:cubicBezTo>
                  <a:pt x="863600" y="861061"/>
                  <a:pt x="880292" y="872308"/>
                  <a:pt x="894443" y="875574"/>
                </a:cubicBezTo>
                <a:cubicBezTo>
                  <a:pt x="908594" y="878840"/>
                  <a:pt x="922383" y="879203"/>
                  <a:pt x="933631" y="882106"/>
                </a:cubicBezTo>
                <a:cubicBezTo>
                  <a:pt x="944879" y="885009"/>
                  <a:pt x="953951" y="890089"/>
                  <a:pt x="961934" y="892992"/>
                </a:cubicBezTo>
                <a:cubicBezTo>
                  <a:pt x="969917" y="895895"/>
                  <a:pt x="976812" y="905329"/>
                  <a:pt x="981529" y="899523"/>
                </a:cubicBezTo>
                <a:cubicBezTo>
                  <a:pt x="986246" y="893717"/>
                  <a:pt x="991689" y="871583"/>
                  <a:pt x="990237" y="858157"/>
                </a:cubicBezTo>
                <a:cubicBezTo>
                  <a:pt x="988786" y="844731"/>
                  <a:pt x="977174" y="830580"/>
                  <a:pt x="972820" y="818969"/>
                </a:cubicBezTo>
                <a:cubicBezTo>
                  <a:pt x="968466" y="807358"/>
                  <a:pt x="967014" y="799012"/>
                  <a:pt x="964111" y="788489"/>
                </a:cubicBezTo>
                <a:cubicBezTo>
                  <a:pt x="961208" y="777966"/>
                  <a:pt x="960846" y="767443"/>
                  <a:pt x="955403" y="755832"/>
                </a:cubicBezTo>
                <a:cubicBezTo>
                  <a:pt x="949960" y="744221"/>
                  <a:pt x="937260" y="731157"/>
                  <a:pt x="931454" y="718820"/>
                </a:cubicBezTo>
                <a:cubicBezTo>
                  <a:pt x="925648" y="706483"/>
                  <a:pt x="916215" y="697049"/>
                  <a:pt x="920569" y="681809"/>
                </a:cubicBezTo>
                <a:cubicBezTo>
                  <a:pt x="924923" y="666569"/>
                  <a:pt x="951774" y="646974"/>
                  <a:pt x="957580" y="627380"/>
                </a:cubicBezTo>
                <a:cubicBezTo>
                  <a:pt x="963386" y="607786"/>
                  <a:pt x="961209" y="577306"/>
                  <a:pt x="955403" y="564243"/>
                </a:cubicBezTo>
                <a:cubicBezTo>
                  <a:pt x="949597" y="551180"/>
                  <a:pt x="928189" y="560977"/>
                  <a:pt x="922746" y="549003"/>
                </a:cubicBezTo>
                <a:cubicBezTo>
                  <a:pt x="917303" y="537029"/>
                  <a:pt x="927463" y="509089"/>
                  <a:pt x="922746" y="492397"/>
                </a:cubicBezTo>
                <a:cubicBezTo>
                  <a:pt x="918029" y="475706"/>
                  <a:pt x="902789" y="463731"/>
                  <a:pt x="894443" y="448854"/>
                </a:cubicBezTo>
                <a:cubicBezTo>
                  <a:pt x="886097" y="433977"/>
                  <a:pt x="880291" y="410754"/>
                  <a:pt x="872671" y="403134"/>
                </a:cubicBezTo>
                <a:cubicBezTo>
                  <a:pt x="865051" y="395514"/>
                  <a:pt x="857794" y="410754"/>
                  <a:pt x="848723" y="403134"/>
                </a:cubicBezTo>
                <a:cubicBezTo>
                  <a:pt x="839652" y="395514"/>
                  <a:pt x="824775" y="375920"/>
                  <a:pt x="818243" y="357414"/>
                </a:cubicBezTo>
                <a:cubicBezTo>
                  <a:pt x="811711" y="338908"/>
                  <a:pt x="807720" y="314234"/>
                  <a:pt x="809534" y="292100"/>
                </a:cubicBezTo>
                <a:cubicBezTo>
                  <a:pt x="811348" y="269966"/>
                  <a:pt x="824049" y="243477"/>
                  <a:pt x="829129" y="224609"/>
                </a:cubicBezTo>
                <a:cubicBezTo>
                  <a:pt x="834209" y="205741"/>
                  <a:pt x="837111" y="195943"/>
                  <a:pt x="840014" y="178889"/>
                </a:cubicBezTo>
                <a:cubicBezTo>
                  <a:pt x="842917" y="161835"/>
                  <a:pt x="846546" y="137886"/>
                  <a:pt x="846546" y="122283"/>
                </a:cubicBezTo>
                <a:cubicBezTo>
                  <a:pt x="846546" y="106680"/>
                  <a:pt x="847997" y="91078"/>
                  <a:pt x="840014" y="85272"/>
                </a:cubicBezTo>
                <a:cubicBezTo>
                  <a:pt x="832031" y="79466"/>
                  <a:pt x="811349" y="80192"/>
                  <a:pt x="798649" y="87449"/>
                </a:cubicBezTo>
                <a:cubicBezTo>
                  <a:pt x="785949" y="94706"/>
                  <a:pt x="772160" y="117928"/>
                  <a:pt x="763814" y="128814"/>
                </a:cubicBezTo>
                <a:cubicBezTo>
                  <a:pt x="755468" y="139700"/>
                  <a:pt x="757282" y="144054"/>
                  <a:pt x="748574" y="152763"/>
                </a:cubicBezTo>
                <a:cubicBezTo>
                  <a:pt x="739866" y="161472"/>
                  <a:pt x="723900" y="173083"/>
                  <a:pt x="711563" y="181066"/>
                </a:cubicBezTo>
                <a:cubicBezTo>
                  <a:pt x="699226" y="189049"/>
                  <a:pt x="683985" y="191589"/>
                  <a:pt x="674551" y="200660"/>
                </a:cubicBezTo>
                <a:cubicBezTo>
                  <a:pt x="665117" y="209731"/>
                  <a:pt x="658223" y="225334"/>
                  <a:pt x="654957" y="235494"/>
                </a:cubicBezTo>
                <a:cubicBezTo>
                  <a:pt x="651691" y="245654"/>
                  <a:pt x="657134" y="254000"/>
                  <a:pt x="654957" y="261620"/>
                </a:cubicBezTo>
                <a:cubicBezTo>
                  <a:pt x="652780" y="269240"/>
                  <a:pt x="650240" y="277223"/>
                  <a:pt x="641894" y="281214"/>
                </a:cubicBezTo>
                <a:cubicBezTo>
                  <a:pt x="633548" y="285205"/>
                  <a:pt x="616857" y="287383"/>
                  <a:pt x="604883" y="285569"/>
                </a:cubicBezTo>
                <a:cubicBezTo>
                  <a:pt x="592909" y="283755"/>
                  <a:pt x="582023" y="277949"/>
                  <a:pt x="570049" y="270329"/>
                </a:cubicBezTo>
                <a:cubicBezTo>
                  <a:pt x="558075" y="262709"/>
                  <a:pt x="545374" y="252186"/>
                  <a:pt x="533037" y="239849"/>
                </a:cubicBezTo>
                <a:cubicBezTo>
                  <a:pt x="520700" y="227512"/>
                  <a:pt x="502920" y="208280"/>
                  <a:pt x="496026" y="196306"/>
                </a:cubicBezTo>
                <a:cubicBezTo>
                  <a:pt x="489132" y="184332"/>
                  <a:pt x="492397" y="174534"/>
                  <a:pt x="491671" y="168003"/>
                </a:cubicBezTo>
                <a:cubicBezTo>
                  <a:pt x="490945" y="161472"/>
                  <a:pt x="488768" y="167277"/>
                  <a:pt x="491671" y="157117"/>
                </a:cubicBezTo>
                <a:cubicBezTo>
                  <a:pt x="494574" y="146957"/>
                  <a:pt x="502920" y="125186"/>
                  <a:pt x="509089" y="107043"/>
                </a:cubicBezTo>
                <a:cubicBezTo>
                  <a:pt x="515258" y="88900"/>
                  <a:pt x="525417" y="64952"/>
                  <a:pt x="528683" y="48260"/>
                </a:cubicBezTo>
                <a:cubicBezTo>
                  <a:pt x="531949" y="31569"/>
                  <a:pt x="533037" y="13788"/>
                  <a:pt x="528683" y="6894"/>
                </a:cubicBezTo>
                <a:cubicBezTo>
                  <a:pt x="524329" y="0"/>
                  <a:pt x="514531" y="0"/>
                  <a:pt x="502557" y="6894"/>
                </a:cubicBezTo>
                <a:cubicBezTo>
                  <a:pt x="490583" y="13788"/>
                  <a:pt x="466271" y="31569"/>
                  <a:pt x="456837" y="48260"/>
                </a:cubicBezTo>
                <a:cubicBezTo>
                  <a:pt x="447403" y="64951"/>
                  <a:pt x="454297" y="90352"/>
                  <a:pt x="445951" y="107043"/>
                </a:cubicBezTo>
                <a:cubicBezTo>
                  <a:pt x="437605" y="123734"/>
                  <a:pt x="423817" y="140063"/>
                  <a:pt x="406763" y="148409"/>
                </a:cubicBezTo>
                <a:cubicBezTo>
                  <a:pt x="389709" y="156755"/>
                  <a:pt x="357777" y="169817"/>
                  <a:pt x="332740" y="170180"/>
                </a:cubicBezTo>
                <a:close/>
              </a:path>
            </a:pathLst>
          </a:custGeom>
          <a:solidFill>
            <a:srgbClr val="00CC00">
              <a:alpha val="4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cxnSp>
        <p:nvCxnSpPr>
          <p:cNvPr id="28" name="27 Conector recto"/>
          <p:cNvCxnSpPr/>
          <p:nvPr/>
        </p:nvCxnSpPr>
        <p:spPr>
          <a:xfrm flipH="1">
            <a:off x="4356100" y="4641850"/>
            <a:ext cx="292100" cy="801688"/>
          </a:xfrm>
          <a:prstGeom prst="line">
            <a:avLst/>
          </a:prstGeom>
          <a:ln w="3810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35" name="34 Conector recto"/>
          <p:cNvCxnSpPr/>
          <p:nvPr/>
        </p:nvCxnSpPr>
        <p:spPr>
          <a:xfrm flipV="1">
            <a:off x="4776788" y="1414463"/>
            <a:ext cx="215900" cy="514350"/>
          </a:xfrm>
          <a:prstGeom prst="line">
            <a:avLst/>
          </a:prstGeom>
          <a:ln w="19050">
            <a:solidFill>
              <a:srgbClr val="A50021"/>
            </a:solidFill>
          </a:ln>
        </p:spPr>
        <p:style>
          <a:lnRef idx="1">
            <a:schemeClr val="accent1"/>
          </a:lnRef>
          <a:fillRef idx="0">
            <a:schemeClr val="accent1"/>
          </a:fillRef>
          <a:effectRef idx="0">
            <a:schemeClr val="accent1"/>
          </a:effectRef>
          <a:fontRef idx="minor">
            <a:schemeClr val="tx1"/>
          </a:fontRef>
        </p:style>
      </p:cxnSp>
      <p:sp>
        <p:nvSpPr>
          <p:cNvPr id="38" name="37 Forma libre"/>
          <p:cNvSpPr/>
          <p:nvPr/>
        </p:nvSpPr>
        <p:spPr>
          <a:xfrm>
            <a:off x="4648200" y="3910013"/>
            <a:ext cx="206375" cy="136525"/>
          </a:xfrm>
          <a:custGeom>
            <a:avLst/>
            <a:gdLst>
              <a:gd name="connsiteX0" fmla="*/ 3175 w 205422"/>
              <a:gd name="connsiteY0" fmla="*/ 952 h 136842"/>
              <a:gd name="connsiteX1" fmla="*/ 37465 w 205422"/>
              <a:gd name="connsiteY1" fmla="*/ 56197 h 136842"/>
              <a:gd name="connsiteX2" fmla="*/ 54610 w 205422"/>
              <a:gd name="connsiteY2" fmla="*/ 79057 h 136842"/>
              <a:gd name="connsiteX3" fmla="*/ 77470 w 205422"/>
              <a:gd name="connsiteY3" fmla="*/ 84772 h 136842"/>
              <a:gd name="connsiteX4" fmla="*/ 142240 w 205422"/>
              <a:gd name="connsiteY4" fmla="*/ 84772 h 136842"/>
              <a:gd name="connsiteX5" fmla="*/ 178435 w 205422"/>
              <a:gd name="connsiteY5" fmla="*/ 79057 h 136842"/>
              <a:gd name="connsiteX6" fmla="*/ 203200 w 205422"/>
              <a:gd name="connsiteY6" fmla="*/ 98107 h 136842"/>
              <a:gd name="connsiteX7" fmla="*/ 191770 w 205422"/>
              <a:gd name="connsiteY7" fmla="*/ 109537 h 136842"/>
              <a:gd name="connsiteX8" fmla="*/ 167005 w 205422"/>
              <a:gd name="connsiteY8" fmla="*/ 105727 h 136842"/>
              <a:gd name="connsiteX9" fmla="*/ 142240 w 205422"/>
              <a:gd name="connsiteY9" fmla="*/ 113347 h 136842"/>
              <a:gd name="connsiteX10" fmla="*/ 128905 w 205422"/>
              <a:gd name="connsiteY10" fmla="*/ 126682 h 136842"/>
              <a:gd name="connsiteX11" fmla="*/ 96520 w 205422"/>
              <a:gd name="connsiteY11" fmla="*/ 136207 h 136842"/>
              <a:gd name="connsiteX12" fmla="*/ 69850 w 205422"/>
              <a:gd name="connsiteY12" fmla="*/ 122872 h 136842"/>
              <a:gd name="connsiteX13" fmla="*/ 52705 w 205422"/>
              <a:gd name="connsiteY13" fmla="*/ 105727 h 136842"/>
              <a:gd name="connsiteX14" fmla="*/ 22225 w 205422"/>
              <a:gd name="connsiteY14" fmla="*/ 105727 h 136842"/>
              <a:gd name="connsiteX15" fmla="*/ 18415 w 205422"/>
              <a:gd name="connsiteY15" fmla="*/ 84772 h 136842"/>
              <a:gd name="connsiteX16" fmla="*/ 18415 w 205422"/>
              <a:gd name="connsiteY16" fmla="*/ 61912 h 136842"/>
              <a:gd name="connsiteX17" fmla="*/ 3175 w 205422"/>
              <a:gd name="connsiteY17" fmla="*/ 952 h 13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5422" h="136842">
                <a:moveTo>
                  <a:pt x="3175" y="952"/>
                </a:moveTo>
                <a:cubicBezTo>
                  <a:pt x="6350" y="0"/>
                  <a:pt x="28893" y="43180"/>
                  <a:pt x="37465" y="56197"/>
                </a:cubicBezTo>
                <a:cubicBezTo>
                  <a:pt x="46038" y="69215"/>
                  <a:pt x="47943" y="74295"/>
                  <a:pt x="54610" y="79057"/>
                </a:cubicBezTo>
                <a:cubicBezTo>
                  <a:pt x="61277" y="83819"/>
                  <a:pt x="62865" y="83820"/>
                  <a:pt x="77470" y="84772"/>
                </a:cubicBezTo>
                <a:cubicBezTo>
                  <a:pt x="92075" y="85725"/>
                  <a:pt x="125413" y="85724"/>
                  <a:pt x="142240" y="84772"/>
                </a:cubicBezTo>
                <a:cubicBezTo>
                  <a:pt x="159067" y="83820"/>
                  <a:pt x="168275" y="76835"/>
                  <a:pt x="178435" y="79057"/>
                </a:cubicBezTo>
                <a:cubicBezTo>
                  <a:pt x="188595" y="81280"/>
                  <a:pt x="200978" y="93027"/>
                  <a:pt x="203200" y="98107"/>
                </a:cubicBezTo>
                <a:cubicBezTo>
                  <a:pt x="205422" y="103187"/>
                  <a:pt x="197802" y="108267"/>
                  <a:pt x="191770" y="109537"/>
                </a:cubicBezTo>
                <a:cubicBezTo>
                  <a:pt x="185738" y="110807"/>
                  <a:pt x="175260" y="105092"/>
                  <a:pt x="167005" y="105727"/>
                </a:cubicBezTo>
                <a:cubicBezTo>
                  <a:pt x="158750" y="106362"/>
                  <a:pt x="148590" y="109855"/>
                  <a:pt x="142240" y="113347"/>
                </a:cubicBezTo>
                <a:cubicBezTo>
                  <a:pt x="135890" y="116839"/>
                  <a:pt x="136525" y="122872"/>
                  <a:pt x="128905" y="126682"/>
                </a:cubicBezTo>
                <a:cubicBezTo>
                  <a:pt x="121285" y="130492"/>
                  <a:pt x="106362" y="136842"/>
                  <a:pt x="96520" y="136207"/>
                </a:cubicBezTo>
                <a:cubicBezTo>
                  <a:pt x="86678" y="135572"/>
                  <a:pt x="77152" y="127952"/>
                  <a:pt x="69850" y="122872"/>
                </a:cubicBezTo>
                <a:cubicBezTo>
                  <a:pt x="62548" y="117792"/>
                  <a:pt x="60643" y="108585"/>
                  <a:pt x="52705" y="105727"/>
                </a:cubicBezTo>
                <a:cubicBezTo>
                  <a:pt x="44768" y="102870"/>
                  <a:pt x="27940" y="109219"/>
                  <a:pt x="22225" y="105727"/>
                </a:cubicBezTo>
                <a:cubicBezTo>
                  <a:pt x="16510" y="102235"/>
                  <a:pt x="19050" y="92075"/>
                  <a:pt x="18415" y="84772"/>
                </a:cubicBezTo>
                <a:cubicBezTo>
                  <a:pt x="17780" y="77470"/>
                  <a:pt x="20637" y="69532"/>
                  <a:pt x="18415" y="61912"/>
                </a:cubicBezTo>
                <a:cubicBezTo>
                  <a:pt x="16193" y="54292"/>
                  <a:pt x="0" y="1904"/>
                  <a:pt x="3175" y="952"/>
                </a:cubicBezTo>
                <a:close/>
              </a:path>
            </a:pathLst>
          </a:custGeom>
          <a:solidFill>
            <a:srgbClr val="006600">
              <a:alpha val="6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39" name="38 Forma libre"/>
          <p:cNvSpPr/>
          <p:nvPr/>
        </p:nvSpPr>
        <p:spPr>
          <a:xfrm>
            <a:off x="5219700" y="3814763"/>
            <a:ext cx="190500" cy="568325"/>
          </a:xfrm>
          <a:custGeom>
            <a:avLst/>
            <a:gdLst>
              <a:gd name="connsiteX0" fmla="*/ 86042 w 208915"/>
              <a:gd name="connsiteY0" fmla="*/ 5080 h 568960"/>
              <a:gd name="connsiteX1" fmla="*/ 49847 w 208915"/>
              <a:gd name="connsiteY1" fmla="*/ 64135 h 568960"/>
              <a:gd name="connsiteX2" fmla="*/ 70802 w 208915"/>
              <a:gd name="connsiteY2" fmla="*/ 90805 h 568960"/>
              <a:gd name="connsiteX3" fmla="*/ 63182 w 208915"/>
              <a:gd name="connsiteY3" fmla="*/ 136525 h 568960"/>
              <a:gd name="connsiteX4" fmla="*/ 70802 w 208915"/>
              <a:gd name="connsiteY4" fmla="*/ 182245 h 568960"/>
              <a:gd name="connsiteX5" fmla="*/ 40322 w 208915"/>
              <a:gd name="connsiteY5" fmla="*/ 212725 h 568960"/>
              <a:gd name="connsiteX6" fmla="*/ 13652 w 208915"/>
              <a:gd name="connsiteY6" fmla="*/ 233680 h 568960"/>
              <a:gd name="connsiteX7" fmla="*/ 317 w 208915"/>
              <a:gd name="connsiteY7" fmla="*/ 292735 h 568960"/>
              <a:gd name="connsiteX8" fmla="*/ 11747 w 208915"/>
              <a:gd name="connsiteY8" fmla="*/ 330835 h 568960"/>
              <a:gd name="connsiteX9" fmla="*/ 40322 w 208915"/>
              <a:gd name="connsiteY9" fmla="*/ 359410 h 568960"/>
              <a:gd name="connsiteX10" fmla="*/ 61277 w 208915"/>
              <a:gd name="connsiteY10" fmla="*/ 376555 h 568960"/>
              <a:gd name="connsiteX11" fmla="*/ 66992 w 208915"/>
              <a:gd name="connsiteY11" fmla="*/ 399415 h 568960"/>
              <a:gd name="connsiteX12" fmla="*/ 91757 w 208915"/>
              <a:gd name="connsiteY12" fmla="*/ 422275 h 568960"/>
              <a:gd name="connsiteX13" fmla="*/ 101282 w 208915"/>
              <a:gd name="connsiteY13" fmla="*/ 447040 h 568960"/>
              <a:gd name="connsiteX14" fmla="*/ 82232 w 208915"/>
              <a:gd name="connsiteY14" fmla="*/ 481330 h 568960"/>
              <a:gd name="connsiteX15" fmla="*/ 122237 w 208915"/>
              <a:gd name="connsiteY15" fmla="*/ 536575 h 568960"/>
              <a:gd name="connsiteX16" fmla="*/ 167957 w 208915"/>
              <a:gd name="connsiteY16" fmla="*/ 557530 h 568960"/>
              <a:gd name="connsiteX17" fmla="*/ 187007 w 208915"/>
              <a:gd name="connsiteY17" fmla="*/ 467995 h 568960"/>
              <a:gd name="connsiteX18" fmla="*/ 207962 w 208915"/>
              <a:gd name="connsiteY18" fmla="*/ 378460 h 568960"/>
              <a:gd name="connsiteX19" fmla="*/ 181292 w 208915"/>
              <a:gd name="connsiteY19" fmla="*/ 338455 h 568960"/>
              <a:gd name="connsiteX20" fmla="*/ 158432 w 208915"/>
              <a:gd name="connsiteY20" fmla="*/ 279400 h 568960"/>
              <a:gd name="connsiteX21" fmla="*/ 143192 w 208915"/>
              <a:gd name="connsiteY21" fmla="*/ 226060 h 568960"/>
              <a:gd name="connsiteX22" fmla="*/ 116522 w 208915"/>
              <a:gd name="connsiteY22" fmla="*/ 193675 h 568960"/>
              <a:gd name="connsiteX23" fmla="*/ 122237 w 208915"/>
              <a:gd name="connsiteY23" fmla="*/ 127000 h 568960"/>
              <a:gd name="connsiteX24" fmla="*/ 114617 w 208915"/>
              <a:gd name="connsiteY24" fmla="*/ 75565 h 568960"/>
              <a:gd name="connsiteX25" fmla="*/ 129857 w 208915"/>
              <a:gd name="connsiteY25" fmla="*/ 33655 h 568960"/>
              <a:gd name="connsiteX26" fmla="*/ 86042 w 208915"/>
              <a:gd name="connsiteY26" fmla="*/ 5080 h 568960"/>
              <a:gd name="connsiteX0" fmla="*/ 86042 w 190882"/>
              <a:gd name="connsiteY0" fmla="*/ 5080 h 568960"/>
              <a:gd name="connsiteX1" fmla="*/ 49847 w 190882"/>
              <a:gd name="connsiteY1" fmla="*/ 64135 h 568960"/>
              <a:gd name="connsiteX2" fmla="*/ 70802 w 190882"/>
              <a:gd name="connsiteY2" fmla="*/ 90805 h 568960"/>
              <a:gd name="connsiteX3" fmla="*/ 63182 w 190882"/>
              <a:gd name="connsiteY3" fmla="*/ 136525 h 568960"/>
              <a:gd name="connsiteX4" fmla="*/ 70802 w 190882"/>
              <a:gd name="connsiteY4" fmla="*/ 182245 h 568960"/>
              <a:gd name="connsiteX5" fmla="*/ 40322 w 190882"/>
              <a:gd name="connsiteY5" fmla="*/ 212725 h 568960"/>
              <a:gd name="connsiteX6" fmla="*/ 13652 w 190882"/>
              <a:gd name="connsiteY6" fmla="*/ 233680 h 568960"/>
              <a:gd name="connsiteX7" fmla="*/ 317 w 190882"/>
              <a:gd name="connsiteY7" fmla="*/ 292735 h 568960"/>
              <a:gd name="connsiteX8" fmla="*/ 11747 w 190882"/>
              <a:gd name="connsiteY8" fmla="*/ 330835 h 568960"/>
              <a:gd name="connsiteX9" fmla="*/ 40322 w 190882"/>
              <a:gd name="connsiteY9" fmla="*/ 359410 h 568960"/>
              <a:gd name="connsiteX10" fmla="*/ 61277 w 190882"/>
              <a:gd name="connsiteY10" fmla="*/ 376555 h 568960"/>
              <a:gd name="connsiteX11" fmla="*/ 66992 w 190882"/>
              <a:gd name="connsiteY11" fmla="*/ 399415 h 568960"/>
              <a:gd name="connsiteX12" fmla="*/ 91757 w 190882"/>
              <a:gd name="connsiteY12" fmla="*/ 422275 h 568960"/>
              <a:gd name="connsiteX13" fmla="*/ 101282 w 190882"/>
              <a:gd name="connsiteY13" fmla="*/ 447040 h 568960"/>
              <a:gd name="connsiteX14" fmla="*/ 82232 w 190882"/>
              <a:gd name="connsiteY14" fmla="*/ 481330 h 568960"/>
              <a:gd name="connsiteX15" fmla="*/ 122237 w 190882"/>
              <a:gd name="connsiteY15" fmla="*/ 536575 h 568960"/>
              <a:gd name="connsiteX16" fmla="*/ 167957 w 190882"/>
              <a:gd name="connsiteY16" fmla="*/ 557530 h 568960"/>
              <a:gd name="connsiteX17" fmla="*/ 187007 w 190882"/>
              <a:gd name="connsiteY17" fmla="*/ 467995 h 568960"/>
              <a:gd name="connsiteX18" fmla="*/ 144705 w 190882"/>
              <a:gd name="connsiteY18" fmla="*/ 406643 h 568960"/>
              <a:gd name="connsiteX19" fmla="*/ 181292 w 190882"/>
              <a:gd name="connsiteY19" fmla="*/ 338455 h 568960"/>
              <a:gd name="connsiteX20" fmla="*/ 158432 w 190882"/>
              <a:gd name="connsiteY20" fmla="*/ 279400 h 568960"/>
              <a:gd name="connsiteX21" fmla="*/ 143192 w 190882"/>
              <a:gd name="connsiteY21" fmla="*/ 226060 h 568960"/>
              <a:gd name="connsiteX22" fmla="*/ 116522 w 190882"/>
              <a:gd name="connsiteY22" fmla="*/ 193675 h 568960"/>
              <a:gd name="connsiteX23" fmla="*/ 122237 w 190882"/>
              <a:gd name="connsiteY23" fmla="*/ 127000 h 568960"/>
              <a:gd name="connsiteX24" fmla="*/ 114617 w 190882"/>
              <a:gd name="connsiteY24" fmla="*/ 75565 h 568960"/>
              <a:gd name="connsiteX25" fmla="*/ 129857 w 190882"/>
              <a:gd name="connsiteY25" fmla="*/ 33655 h 568960"/>
              <a:gd name="connsiteX26" fmla="*/ 86042 w 190882"/>
              <a:gd name="connsiteY26" fmla="*/ 5080 h 56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0882" h="568960">
                <a:moveTo>
                  <a:pt x="86042" y="5080"/>
                </a:moveTo>
                <a:cubicBezTo>
                  <a:pt x="72707" y="10160"/>
                  <a:pt x="52387" y="49848"/>
                  <a:pt x="49847" y="64135"/>
                </a:cubicBezTo>
                <a:cubicBezTo>
                  <a:pt x="47307" y="78422"/>
                  <a:pt x="68580" y="78740"/>
                  <a:pt x="70802" y="90805"/>
                </a:cubicBezTo>
                <a:cubicBezTo>
                  <a:pt x="73024" y="102870"/>
                  <a:pt x="63182" y="121285"/>
                  <a:pt x="63182" y="136525"/>
                </a:cubicBezTo>
                <a:cubicBezTo>
                  <a:pt x="63182" y="151765"/>
                  <a:pt x="74612" y="169545"/>
                  <a:pt x="70802" y="182245"/>
                </a:cubicBezTo>
                <a:cubicBezTo>
                  <a:pt x="66992" y="194945"/>
                  <a:pt x="49847" y="204152"/>
                  <a:pt x="40322" y="212725"/>
                </a:cubicBezTo>
                <a:cubicBezTo>
                  <a:pt x="30797" y="221298"/>
                  <a:pt x="20319" y="220345"/>
                  <a:pt x="13652" y="233680"/>
                </a:cubicBezTo>
                <a:cubicBezTo>
                  <a:pt x="6985" y="247015"/>
                  <a:pt x="634" y="276543"/>
                  <a:pt x="317" y="292735"/>
                </a:cubicBezTo>
                <a:cubicBezTo>
                  <a:pt x="0" y="308927"/>
                  <a:pt x="5080" y="319723"/>
                  <a:pt x="11747" y="330835"/>
                </a:cubicBezTo>
                <a:cubicBezTo>
                  <a:pt x="18414" y="341947"/>
                  <a:pt x="32067" y="351790"/>
                  <a:pt x="40322" y="359410"/>
                </a:cubicBezTo>
                <a:cubicBezTo>
                  <a:pt x="48577" y="367030"/>
                  <a:pt x="56832" y="369887"/>
                  <a:pt x="61277" y="376555"/>
                </a:cubicBezTo>
                <a:cubicBezTo>
                  <a:pt x="65722" y="383223"/>
                  <a:pt x="61912" y="391795"/>
                  <a:pt x="66992" y="399415"/>
                </a:cubicBezTo>
                <a:cubicBezTo>
                  <a:pt x="72072" y="407035"/>
                  <a:pt x="86042" y="414338"/>
                  <a:pt x="91757" y="422275"/>
                </a:cubicBezTo>
                <a:cubicBezTo>
                  <a:pt x="97472" y="430213"/>
                  <a:pt x="102870" y="437198"/>
                  <a:pt x="101282" y="447040"/>
                </a:cubicBezTo>
                <a:cubicBezTo>
                  <a:pt x="99695" y="456883"/>
                  <a:pt x="78740" y="466408"/>
                  <a:pt x="82232" y="481330"/>
                </a:cubicBezTo>
                <a:cubicBezTo>
                  <a:pt x="85725" y="496253"/>
                  <a:pt x="107950" y="523875"/>
                  <a:pt x="122237" y="536575"/>
                </a:cubicBezTo>
                <a:cubicBezTo>
                  <a:pt x="136525" y="549275"/>
                  <a:pt x="157162" y="568960"/>
                  <a:pt x="167957" y="557530"/>
                </a:cubicBezTo>
                <a:cubicBezTo>
                  <a:pt x="178752" y="546100"/>
                  <a:pt x="190882" y="493143"/>
                  <a:pt x="187007" y="467995"/>
                </a:cubicBezTo>
                <a:cubicBezTo>
                  <a:pt x="183132" y="442847"/>
                  <a:pt x="145658" y="428233"/>
                  <a:pt x="144705" y="406643"/>
                </a:cubicBezTo>
                <a:cubicBezTo>
                  <a:pt x="143753" y="385053"/>
                  <a:pt x="179004" y="359662"/>
                  <a:pt x="181292" y="338455"/>
                </a:cubicBezTo>
                <a:cubicBezTo>
                  <a:pt x="183580" y="317248"/>
                  <a:pt x="164782" y="298133"/>
                  <a:pt x="158432" y="279400"/>
                </a:cubicBezTo>
                <a:cubicBezTo>
                  <a:pt x="152082" y="260667"/>
                  <a:pt x="150177" y="240347"/>
                  <a:pt x="143192" y="226060"/>
                </a:cubicBezTo>
                <a:cubicBezTo>
                  <a:pt x="136207" y="211773"/>
                  <a:pt x="120015" y="210185"/>
                  <a:pt x="116522" y="193675"/>
                </a:cubicBezTo>
                <a:cubicBezTo>
                  <a:pt x="113030" y="177165"/>
                  <a:pt x="122554" y="146685"/>
                  <a:pt x="122237" y="127000"/>
                </a:cubicBezTo>
                <a:cubicBezTo>
                  <a:pt x="121920" y="107315"/>
                  <a:pt x="113347" y="91122"/>
                  <a:pt x="114617" y="75565"/>
                </a:cubicBezTo>
                <a:cubicBezTo>
                  <a:pt x="115887" y="60008"/>
                  <a:pt x="127000" y="48260"/>
                  <a:pt x="129857" y="33655"/>
                </a:cubicBezTo>
                <a:cubicBezTo>
                  <a:pt x="132714" y="19050"/>
                  <a:pt x="99377" y="0"/>
                  <a:pt x="86042" y="5080"/>
                </a:cubicBezTo>
                <a:close/>
              </a:path>
            </a:pathLst>
          </a:custGeom>
          <a:solidFill>
            <a:srgbClr val="0066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40" name="39 Forma libre"/>
          <p:cNvSpPr/>
          <p:nvPr/>
        </p:nvSpPr>
        <p:spPr>
          <a:xfrm>
            <a:off x="2305050" y="1420813"/>
            <a:ext cx="2413000" cy="1987550"/>
          </a:xfrm>
          <a:custGeom>
            <a:avLst/>
            <a:gdLst>
              <a:gd name="connsiteX0" fmla="*/ 2400300 w 2413000"/>
              <a:gd name="connsiteY0" fmla="*/ 0 h 1988820"/>
              <a:gd name="connsiteX1" fmla="*/ 2354580 w 2413000"/>
              <a:gd name="connsiteY1" fmla="*/ 144780 h 1988820"/>
              <a:gd name="connsiteX2" fmla="*/ 2049780 w 2413000"/>
              <a:gd name="connsiteY2" fmla="*/ 350520 h 1988820"/>
              <a:gd name="connsiteX3" fmla="*/ 1508760 w 2413000"/>
              <a:gd name="connsiteY3" fmla="*/ 701040 h 1988820"/>
              <a:gd name="connsiteX4" fmla="*/ 1059180 w 2413000"/>
              <a:gd name="connsiteY4" fmla="*/ 1028700 h 1988820"/>
              <a:gd name="connsiteX5" fmla="*/ 533400 w 2413000"/>
              <a:gd name="connsiteY5" fmla="*/ 1455420 h 1988820"/>
              <a:gd name="connsiteX6" fmla="*/ 251460 w 2413000"/>
              <a:gd name="connsiteY6" fmla="*/ 1729740 h 1988820"/>
              <a:gd name="connsiteX7" fmla="*/ 0 w 2413000"/>
              <a:gd name="connsiteY7" fmla="*/ 1988820 h 1988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3000" h="1988820">
                <a:moveTo>
                  <a:pt x="2400300" y="0"/>
                </a:moveTo>
                <a:cubicBezTo>
                  <a:pt x="2406650" y="43180"/>
                  <a:pt x="2413000" y="86360"/>
                  <a:pt x="2354580" y="144780"/>
                </a:cubicBezTo>
                <a:cubicBezTo>
                  <a:pt x="2296160" y="203200"/>
                  <a:pt x="2049780" y="350520"/>
                  <a:pt x="2049780" y="350520"/>
                </a:cubicBezTo>
                <a:cubicBezTo>
                  <a:pt x="1908810" y="443230"/>
                  <a:pt x="1673860" y="588010"/>
                  <a:pt x="1508760" y="701040"/>
                </a:cubicBezTo>
                <a:cubicBezTo>
                  <a:pt x="1343660" y="814070"/>
                  <a:pt x="1221740" y="902970"/>
                  <a:pt x="1059180" y="1028700"/>
                </a:cubicBezTo>
                <a:cubicBezTo>
                  <a:pt x="896620" y="1154430"/>
                  <a:pt x="668020" y="1338580"/>
                  <a:pt x="533400" y="1455420"/>
                </a:cubicBezTo>
                <a:cubicBezTo>
                  <a:pt x="398780" y="1572260"/>
                  <a:pt x="340360" y="1640840"/>
                  <a:pt x="251460" y="1729740"/>
                </a:cubicBezTo>
                <a:cubicBezTo>
                  <a:pt x="162560" y="1818640"/>
                  <a:pt x="81280" y="1903730"/>
                  <a:pt x="0" y="1988820"/>
                </a:cubicBezTo>
              </a:path>
            </a:pathLst>
          </a:custGeom>
          <a:ln w="19050">
            <a:solidFill>
              <a:srgbClr val="A5002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a:p>
        </p:txBody>
      </p:sp>
      <p:cxnSp>
        <p:nvCxnSpPr>
          <p:cNvPr id="45" name="44 Conector recto"/>
          <p:cNvCxnSpPr/>
          <p:nvPr/>
        </p:nvCxnSpPr>
        <p:spPr>
          <a:xfrm flipV="1">
            <a:off x="4918075" y="2282825"/>
            <a:ext cx="215900" cy="215900"/>
          </a:xfrm>
          <a:prstGeom prst="line">
            <a:avLst/>
          </a:prstGeom>
          <a:ln w="3810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49" name="48 Conector recto"/>
          <p:cNvCxnSpPr/>
          <p:nvPr/>
        </p:nvCxnSpPr>
        <p:spPr>
          <a:xfrm flipV="1">
            <a:off x="5133975" y="1420813"/>
            <a:ext cx="288925" cy="865187"/>
          </a:xfrm>
          <a:prstGeom prst="line">
            <a:avLst/>
          </a:prstGeom>
          <a:ln w="3810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54" name="53 Conector recto"/>
          <p:cNvCxnSpPr>
            <a:stCxn id="40" idx="3"/>
          </p:cNvCxnSpPr>
          <p:nvPr/>
        </p:nvCxnSpPr>
        <p:spPr>
          <a:xfrm flipH="1">
            <a:off x="3059113" y="2120900"/>
            <a:ext cx="754062" cy="2028825"/>
          </a:xfrm>
          <a:prstGeom prst="line">
            <a:avLst/>
          </a:prstGeom>
          <a:ln w="19050">
            <a:solidFill>
              <a:srgbClr val="A50021"/>
            </a:solidFill>
          </a:ln>
        </p:spPr>
        <p:style>
          <a:lnRef idx="1">
            <a:schemeClr val="accent1"/>
          </a:lnRef>
          <a:fillRef idx="0">
            <a:schemeClr val="accent1"/>
          </a:fillRef>
          <a:effectRef idx="0">
            <a:schemeClr val="accent1"/>
          </a:effectRef>
          <a:fontRef idx="minor">
            <a:schemeClr val="tx1"/>
          </a:fontRef>
        </p:style>
      </p:cxnSp>
      <p:cxnSp>
        <p:nvCxnSpPr>
          <p:cNvPr id="57" name="56 Conector recto"/>
          <p:cNvCxnSpPr/>
          <p:nvPr/>
        </p:nvCxnSpPr>
        <p:spPr>
          <a:xfrm flipH="1">
            <a:off x="1981200" y="4149725"/>
            <a:ext cx="1081088" cy="1223963"/>
          </a:xfrm>
          <a:prstGeom prst="line">
            <a:avLst/>
          </a:prstGeom>
          <a:ln w="19050">
            <a:solidFill>
              <a:srgbClr val="A50021"/>
            </a:solidFill>
          </a:ln>
        </p:spPr>
        <p:style>
          <a:lnRef idx="1">
            <a:schemeClr val="accent1"/>
          </a:lnRef>
          <a:fillRef idx="0">
            <a:schemeClr val="accent1"/>
          </a:fillRef>
          <a:effectRef idx="0">
            <a:schemeClr val="accent1"/>
          </a:effectRef>
          <a:fontRef idx="minor">
            <a:schemeClr val="tx1"/>
          </a:fontRef>
        </p:style>
      </p:cxnSp>
      <p:cxnSp>
        <p:nvCxnSpPr>
          <p:cNvPr id="60" name="59 Conector recto"/>
          <p:cNvCxnSpPr/>
          <p:nvPr/>
        </p:nvCxnSpPr>
        <p:spPr>
          <a:xfrm>
            <a:off x="1979613" y="5368925"/>
            <a:ext cx="0" cy="7143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7" name="66 Forma libre"/>
          <p:cNvSpPr/>
          <p:nvPr/>
        </p:nvSpPr>
        <p:spPr>
          <a:xfrm>
            <a:off x="-28575" y="1409700"/>
            <a:ext cx="2987675" cy="3448050"/>
          </a:xfrm>
          <a:custGeom>
            <a:avLst/>
            <a:gdLst>
              <a:gd name="connsiteX0" fmla="*/ 29210 w 2988310"/>
              <a:gd name="connsiteY0" fmla="*/ 3314700 h 3448050"/>
              <a:gd name="connsiteX1" fmla="*/ 120650 w 2988310"/>
              <a:gd name="connsiteY1" fmla="*/ 3352800 h 3448050"/>
              <a:gd name="connsiteX2" fmla="*/ 234950 w 2988310"/>
              <a:gd name="connsiteY2" fmla="*/ 3383280 h 3448050"/>
              <a:gd name="connsiteX3" fmla="*/ 303530 w 2988310"/>
              <a:gd name="connsiteY3" fmla="*/ 3368040 h 3448050"/>
              <a:gd name="connsiteX4" fmla="*/ 402590 w 2988310"/>
              <a:gd name="connsiteY4" fmla="*/ 3436620 h 3448050"/>
              <a:gd name="connsiteX5" fmla="*/ 516890 w 2988310"/>
              <a:gd name="connsiteY5" fmla="*/ 3436620 h 3448050"/>
              <a:gd name="connsiteX6" fmla="*/ 600710 w 2988310"/>
              <a:gd name="connsiteY6" fmla="*/ 3436620 h 3448050"/>
              <a:gd name="connsiteX7" fmla="*/ 669290 w 2988310"/>
              <a:gd name="connsiteY7" fmla="*/ 3406140 h 3448050"/>
              <a:gd name="connsiteX8" fmla="*/ 623570 w 2988310"/>
              <a:gd name="connsiteY8" fmla="*/ 3352800 h 3448050"/>
              <a:gd name="connsiteX9" fmla="*/ 638810 w 2988310"/>
              <a:gd name="connsiteY9" fmla="*/ 3253740 h 3448050"/>
              <a:gd name="connsiteX10" fmla="*/ 699770 w 2988310"/>
              <a:gd name="connsiteY10" fmla="*/ 3185160 h 3448050"/>
              <a:gd name="connsiteX11" fmla="*/ 593090 w 2988310"/>
              <a:gd name="connsiteY11" fmla="*/ 3124200 h 3448050"/>
              <a:gd name="connsiteX12" fmla="*/ 554990 w 2988310"/>
              <a:gd name="connsiteY12" fmla="*/ 3032760 h 3448050"/>
              <a:gd name="connsiteX13" fmla="*/ 509270 w 2988310"/>
              <a:gd name="connsiteY13" fmla="*/ 2979420 h 3448050"/>
              <a:gd name="connsiteX14" fmla="*/ 448310 w 2988310"/>
              <a:gd name="connsiteY14" fmla="*/ 2948940 h 3448050"/>
              <a:gd name="connsiteX15" fmla="*/ 394970 w 2988310"/>
              <a:gd name="connsiteY15" fmla="*/ 2865120 h 3448050"/>
              <a:gd name="connsiteX16" fmla="*/ 349250 w 2988310"/>
              <a:gd name="connsiteY16" fmla="*/ 2712720 h 3448050"/>
              <a:gd name="connsiteX17" fmla="*/ 410210 w 2988310"/>
              <a:gd name="connsiteY17" fmla="*/ 2644140 h 3448050"/>
              <a:gd name="connsiteX18" fmla="*/ 455930 w 2988310"/>
              <a:gd name="connsiteY18" fmla="*/ 2590800 h 3448050"/>
              <a:gd name="connsiteX19" fmla="*/ 494030 w 2988310"/>
              <a:gd name="connsiteY19" fmla="*/ 2567940 h 3448050"/>
              <a:gd name="connsiteX20" fmla="*/ 532130 w 2988310"/>
              <a:gd name="connsiteY20" fmla="*/ 2529840 h 3448050"/>
              <a:gd name="connsiteX21" fmla="*/ 585470 w 2988310"/>
              <a:gd name="connsiteY21" fmla="*/ 2430780 h 3448050"/>
              <a:gd name="connsiteX22" fmla="*/ 631190 w 2988310"/>
              <a:gd name="connsiteY22" fmla="*/ 2438400 h 3448050"/>
              <a:gd name="connsiteX23" fmla="*/ 715010 w 2988310"/>
              <a:gd name="connsiteY23" fmla="*/ 2468880 h 3448050"/>
              <a:gd name="connsiteX24" fmla="*/ 753110 w 2988310"/>
              <a:gd name="connsiteY24" fmla="*/ 2423160 h 3448050"/>
              <a:gd name="connsiteX25" fmla="*/ 760730 w 2988310"/>
              <a:gd name="connsiteY25" fmla="*/ 2308860 h 3448050"/>
              <a:gd name="connsiteX26" fmla="*/ 829310 w 2988310"/>
              <a:gd name="connsiteY26" fmla="*/ 2225040 h 3448050"/>
              <a:gd name="connsiteX27" fmla="*/ 890270 w 2988310"/>
              <a:gd name="connsiteY27" fmla="*/ 2148840 h 3448050"/>
              <a:gd name="connsiteX28" fmla="*/ 943610 w 2988310"/>
              <a:gd name="connsiteY28" fmla="*/ 2042160 h 3448050"/>
              <a:gd name="connsiteX29" fmla="*/ 1012190 w 2988310"/>
              <a:gd name="connsiteY29" fmla="*/ 1996440 h 3448050"/>
              <a:gd name="connsiteX30" fmla="*/ 1073150 w 2988310"/>
              <a:gd name="connsiteY30" fmla="*/ 2072640 h 3448050"/>
              <a:gd name="connsiteX31" fmla="*/ 1187450 w 2988310"/>
              <a:gd name="connsiteY31" fmla="*/ 2011680 h 3448050"/>
              <a:gd name="connsiteX32" fmla="*/ 1271270 w 2988310"/>
              <a:gd name="connsiteY32" fmla="*/ 2004060 h 3448050"/>
              <a:gd name="connsiteX33" fmla="*/ 1339850 w 2988310"/>
              <a:gd name="connsiteY33" fmla="*/ 2019300 h 3448050"/>
              <a:gd name="connsiteX34" fmla="*/ 1431290 w 2988310"/>
              <a:gd name="connsiteY34" fmla="*/ 1965960 h 3448050"/>
              <a:gd name="connsiteX35" fmla="*/ 1423670 w 2988310"/>
              <a:gd name="connsiteY35" fmla="*/ 1905000 h 3448050"/>
              <a:gd name="connsiteX36" fmla="*/ 1332230 w 2988310"/>
              <a:gd name="connsiteY36" fmla="*/ 1828800 h 3448050"/>
              <a:gd name="connsiteX37" fmla="*/ 1179830 w 2988310"/>
              <a:gd name="connsiteY37" fmla="*/ 1737360 h 3448050"/>
              <a:gd name="connsiteX38" fmla="*/ 1080770 w 2988310"/>
              <a:gd name="connsiteY38" fmla="*/ 1661160 h 3448050"/>
              <a:gd name="connsiteX39" fmla="*/ 1027430 w 2988310"/>
              <a:gd name="connsiteY39" fmla="*/ 1531620 h 3448050"/>
              <a:gd name="connsiteX40" fmla="*/ 920750 w 2988310"/>
              <a:gd name="connsiteY40" fmla="*/ 1470660 h 3448050"/>
              <a:gd name="connsiteX41" fmla="*/ 897890 w 2988310"/>
              <a:gd name="connsiteY41" fmla="*/ 1379220 h 3448050"/>
              <a:gd name="connsiteX42" fmla="*/ 867410 w 2988310"/>
              <a:gd name="connsiteY42" fmla="*/ 1310640 h 3448050"/>
              <a:gd name="connsiteX43" fmla="*/ 928370 w 2988310"/>
              <a:gd name="connsiteY43" fmla="*/ 1249680 h 3448050"/>
              <a:gd name="connsiteX44" fmla="*/ 989330 w 2988310"/>
              <a:gd name="connsiteY44" fmla="*/ 1127760 h 3448050"/>
              <a:gd name="connsiteX45" fmla="*/ 1065530 w 2988310"/>
              <a:gd name="connsiteY45" fmla="*/ 1021080 h 3448050"/>
              <a:gd name="connsiteX46" fmla="*/ 1073150 w 2988310"/>
              <a:gd name="connsiteY46" fmla="*/ 906780 h 3448050"/>
              <a:gd name="connsiteX47" fmla="*/ 1126490 w 2988310"/>
              <a:gd name="connsiteY47" fmla="*/ 739140 h 3448050"/>
              <a:gd name="connsiteX48" fmla="*/ 1240790 w 2988310"/>
              <a:gd name="connsiteY48" fmla="*/ 746760 h 3448050"/>
              <a:gd name="connsiteX49" fmla="*/ 1332230 w 2988310"/>
              <a:gd name="connsiteY49" fmla="*/ 685800 h 3448050"/>
              <a:gd name="connsiteX50" fmla="*/ 1469390 w 2988310"/>
              <a:gd name="connsiteY50" fmla="*/ 754380 h 3448050"/>
              <a:gd name="connsiteX51" fmla="*/ 1537970 w 2988310"/>
              <a:gd name="connsiteY51" fmla="*/ 800100 h 3448050"/>
              <a:gd name="connsiteX52" fmla="*/ 1591310 w 2988310"/>
              <a:gd name="connsiteY52" fmla="*/ 876300 h 3448050"/>
              <a:gd name="connsiteX53" fmla="*/ 1743710 w 2988310"/>
              <a:gd name="connsiteY53" fmla="*/ 822960 h 3448050"/>
              <a:gd name="connsiteX54" fmla="*/ 1819910 w 2988310"/>
              <a:gd name="connsiteY54" fmla="*/ 853440 h 3448050"/>
              <a:gd name="connsiteX55" fmla="*/ 1865630 w 2988310"/>
              <a:gd name="connsiteY55" fmla="*/ 899160 h 3448050"/>
              <a:gd name="connsiteX56" fmla="*/ 1964690 w 2988310"/>
              <a:gd name="connsiteY56" fmla="*/ 853440 h 3448050"/>
              <a:gd name="connsiteX57" fmla="*/ 2048510 w 2988310"/>
              <a:gd name="connsiteY57" fmla="*/ 853440 h 3448050"/>
              <a:gd name="connsiteX58" fmla="*/ 2086610 w 2988310"/>
              <a:gd name="connsiteY58" fmla="*/ 929640 h 3448050"/>
              <a:gd name="connsiteX59" fmla="*/ 2086610 w 2988310"/>
              <a:gd name="connsiteY59" fmla="*/ 975360 h 3448050"/>
              <a:gd name="connsiteX60" fmla="*/ 2178050 w 2988310"/>
              <a:gd name="connsiteY60" fmla="*/ 1036320 h 3448050"/>
              <a:gd name="connsiteX61" fmla="*/ 2239010 w 2988310"/>
              <a:gd name="connsiteY61" fmla="*/ 1082040 h 3448050"/>
              <a:gd name="connsiteX62" fmla="*/ 2299970 w 2988310"/>
              <a:gd name="connsiteY62" fmla="*/ 1059180 h 3448050"/>
              <a:gd name="connsiteX63" fmla="*/ 2345690 w 2988310"/>
              <a:gd name="connsiteY63" fmla="*/ 1005840 h 3448050"/>
              <a:gd name="connsiteX64" fmla="*/ 2391410 w 2988310"/>
              <a:gd name="connsiteY64" fmla="*/ 922020 h 3448050"/>
              <a:gd name="connsiteX65" fmla="*/ 2467610 w 2988310"/>
              <a:gd name="connsiteY65" fmla="*/ 876300 h 3448050"/>
              <a:gd name="connsiteX66" fmla="*/ 2566670 w 2988310"/>
              <a:gd name="connsiteY66" fmla="*/ 876300 h 3448050"/>
              <a:gd name="connsiteX67" fmla="*/ 2673350 w 2988310"/>
              <a:gd name="connsiteY67" fmla="*/ 899160 h 3448050"/>
              <a:gd name="connsiteX68" fmla="*/ 2795270 w 2988310"/>
              <a:gd name="connsiteY68" fmla="*/ 937260 h 3448050"/>
              <a:gd name="connsiteX69" fmla="*/ 2795270 w 2988310"/>
              <a:gd name="connsiteY69" fmla="*/ 937260 h 3448050"/>
              <a:gd name="connsiteX70" fmla="*/ 2894330 w 2988310"/>
              <a:gd name="connsiteY70" fmla="*/ 922020 h 3448050"/>
              <a:gd name="connsiteX71" fmla="*/ 2924810 w 2988310"/>
              <a:gd name="connsiteY71" fmla="*/ 815340 h 3448050"/>
              <a:gd name="connsiteX72" fmla="*/ 2940050 w 2988310"/>
              <a:gd name="connsiteY72" fmla="*/ 762000 h 3448050"/>
              <a:gd name="connsiteX73" fmla="*/ 2985770 w 2988310"/>
              <a:gd name="connsiteY73" fmla="*/ 693420 h 3448050"/>
              <a:gd name="connsiteX74" fmla="*/ 2955290 w 2988310"/>
              <a:gd name="connsiteY74" fmla="*/ 662940 h 3448050"/>
              <a:gd name="connsiteX75" fmla="*/ 2924810 w 2988310"/>
              <a:gd name="connsiteY75" fmla="*/ 647700 h 3448050"/>
              <a:gd name="connsiteX76" fmla="*/ 2879090 w 2988310"/>
              <a:gd name="connsiteY76" fmla="*/ 670560 h 3448050"/>
              <a:gd name="connsiteX77" fmla="*/ 2833370 w 2988310"/>
              <a:gd name="connsiteY77" fmla="*/ 662940 h 3448050"/>
              <a:gd name="connsiteX78" fmla="*/ 2772410 w 2988310"/>
              <a:gd name="connsiteY78" fmla="*/ 655320 h 3448050"/>
              <a:gd name="connsiteX79" fmla="*/ 2726690 w 2988310"/>
              <a:gd name="connsiteY79" fmla="*/ 693420 h 3448050"/>
              <a:gd name="connsiteX80" fmla="*/ 2665730 w 2988310"/>
              <a:gd name="connsiteY80" fmla="*/ 701040 h 3448050"/>
              <a:gd name="connsiteX81" fmla="*/ 2620010 w 2988310"/>
              <a:gd name="connsiteY81" fmla="*/ 701040 h 3448050"/>
              <a:gd name="connsiteX82" fmla="*/ 2520950 w 2988310"/>
              <a:gd name="connsiteY82" fmla="*/ 723900 h 3448050"/>
              <a:gd name="connsiteX83" fmla="*/ 2452370 w 2988310"/>
              <a:gd name="connsiteY83" fmla="*/ 708660 h 3448050"/>
              <a:gd name="connsiteX84" fmla="*/ 2376170 w 2988310"/>
              <a:gd name="connsiteY84" fmla="*/ 670560 h 3448050"/>
              <a:gd name="connsiteX85" fmla="*/ 2269490 w 2988310"/>
              <a:gd name="connsiteY85" fmla="*/ 678180 h 3448050"/>
              <a:gd name="connsiteX86" fmla="*/ 2231390 w 2988310"/>
              <a:gd name="connsiteY86" fmla="*/ 678180 h 3448050"/>
              <a:gd name="connsiteX87" fmla="*/ 2185670 w 2988310"/>
              <a:gd name="connsiteY87" fmla="*/ 624840 h 3448050"/>
              <a:gd name="connsiteX88" fmla="*/ 2155190 w 2988310"/>
              <a:gd name="connsiteY88" fmla="*/ 594360 h 3448050"/>
              <a:gd name="connsiteX89" fmla="*/ 2094230 w 2988310"/>
              <a:gd name="connsiteY89" fmla="*/ 541020 h 3448050"/>
              <a:gd name="connsiteX90" fmla="*/ 2010410 w 2988310"/>
              <a:gd name="connsiteY90" fmla="*/ 510540 h 3448050"/>
              <a:gd name="connsiteX91" fmla="*/ 1888490 w 2988310"/>
              <a:gd name="connsiteY91" fmla="*/ 396240 h 3448050"/>
              <a:gd name="connsiteX92" fmla="*/ 1812290 w 2988310"/>
              <a:gd name="connsiteY92" fmla="*/ 396240 h 3448050"/>
              <a:gd name="connsiteX93" fmla="*/ 1751330 w 2988310"/>
              <a:gd name="connsiteY93" fmla="*/ 358140 h 3448050"/>
              <a:gd name="connsiteX94" fmla="*/ 1720850 w 2988310"/>
              <a:gd name="connsiteY94" fmla="*/ 289560 h 3448050"/>
              <a:gd name="connsiteX95" fmla="*/ 1758950 w 2988310"/>
              <a:gd name="connsiteY95" fmla="*/ 228600 h 3448050"/>
              <a:gd name="connsiteX96" fmla="*/ 1743710 w 2988310"/>
              <a:gd name="connsiteY96" fmla="*/ 137160 h 3448050"/>
              <a:gd name="connsiteX97" fmla="*/ 1690370 w 2988310"/>
              <a:gd name="connsiteY97" fmla="*/ 106680 h 3448050"/>
              <a:gd name="connsiteX98" fmla="*/ 1637030 w 2988310"/>
              <a:gd name="connsiteY98" fmla="*/ 30480 h 3448050"/>
              <a:gd name="connsiteX99" fmla="*/ 1629410 w 2988310"/>
              <a:gd name="connsiteY99" fmla="*/ 22860 h 3448050"/>
              <a:gd name="connsiteX100" fmla="*/ 257810 w 2988310"/>
              <a:gd name="connsiteY100" fmla="*/ 15240 h 3448050"/>
              <a:gd name="connsiteX101" fmla="*/ 82550 w 2988310"/>
              <a:gd name="connsiteY101" fmla="*/ 30480 h 3448050"/>
              <a:gd name="connsiteX102" fmla="*/ 36830 w 2988310"/>
              <a:gd name="connsiteY102" fmla="*/ 22860 h 3448050"/>
              <a:gd name="connsiteX103" fmla="*/ 21590 w 2988310"/>
              <a:gd name="connsiteY103" fmla="*/ 167640 h 3448050"/>
              <a:gd name="connsiteX104" fmla="*/ 44450 w 2988310"/>
              <a:gd name="connsiteY104" fmla="*/ 548640 h 3448050"/>
              <a:gd name="connsiteX105" fmla="*/ 44450 w 2988310"/>
              <a:gd name="connsiteY105" fmla="*/ 1059180 h 3448050"/>
              <a:gd name="connsiteX106" fmla="*/ 44450 w 2988310"/>
              <a:gd name="connsiteY106" fmla="*/ 1668780 h 3448050"/>
              <a:gd name="connsiteX107" fmla="*/ 29210 w 2988310"/>
              <a:gd name="connsiteY107" fmla="*/ 2118360 h 3448050"/>
              <a:gd name="connsiteX108" fmla="*/ 36830 w 2988310"/>
              <a:gd name="connsiteY108" fmla="*/ 2628900 h 3448050"/>
              <a:gd name="connsiteX109" fmla="*/ 36830 w 2988310"/>
              <a:gd name="connsiteY109" fmla="*/ 3078480 h 3448050"/>
              <a:gd name="connsiteX110" fmla="*/ 29210 w 2988310"/>
              <a:gd name="connsiteY110" fmla="*/ 3314700 h 344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988310" h="3448050">
                <a:moveTo>
                  <a:pt x="29210" y="3314700"/>
                </a:moveTo>
                <a:cubicBezTo>
                  <a:pt x="57785" y="3328035"/>
                  <a:pt x="86360" y="3341370"/>
                  <a:pt x="120650" y="3352800"/>
                </a:cubicBezTo>
                <a:cubicBezTo>
                  <a:pt x="154940" y="3364230"/>
                  <a:pt x="204470" y="3380740"/>
                  <a:pt x="234950" y="3383280"/>
                </a:cubicBezTo>
                <a:cubicBezTo>
                  <a:pt x="265430" y="3385820"/>
                  <a:pt x="275590" y="3359150"/>
                  <a:pt x="303530" y="3368040"/>
                </a:cubicBezTo>
                <a:cubicBezTo>
                  <a:pt x="331470" y="3376930"/>
                  <a:pt x="367030" y="3425190"/>
                  <a:pt x="402590" y="3436620"/>
                </a:cubicBezTo>
                <a:cubicBezTo>
                  <a:pt x="438150" y="3448050"/>
                  <a:pt x="516890" y="3436620"/>
                  <a:pt x="516890" y="3436620"/>
                </a:cubicBezTo>
                <a:cubicBezTo>
                  <a:pt x="549910" y="3436620"/>
                  <a:pt x="575310" y="3441700"/>
                  <a:pt x="600710" y="3436620"/>
                </a:cubicBezTo>
                <a:cubicBezTo>
                  <a:pt x="626110" y="3431540"/>
                  <a:pt x="665480" y="3420110"/>
                  <a:pt x="669290" y="3406140"/>
                </a:cubicBezTo>
                <a:cubicBezTo>
                  <a:pt x="673100" y="3392170"/>
                  <a:pt x="628650" y="3378200"/>
                  <a:pt x="623570" y="3352800"/>
                </a:cubicBezTo>
                <a:cubicBezTo>
                  <a:pt x="618490" y="3327400"/>
                  <a:pt x="626110" y="3281680"/>
                  <a:pt x="638810" y="3253740"/>
                </a:cubicBezTo>
                <a:cubicBezTo>
                  <a:pt x="651510" y="3225800"/>
                  <a:pt x="707390" y="3206750"/>
                  <a:pt x="699770" y="3185160"/>
                </a:cubicBezTo>
                <a:cubicBezTo>
                  <a:pt x="692150" y="3163570"/>
                  <a:pt x="617220" y="3149600"/>
                  <a:pt x="593090" y="3124200"/>
                </a:cubicBezTo>
                <a:cubicBezTo>
                  <a:pt x="568960" y="3098800"/>
                  <a:pt x="568960" y="3056890"/>
                  <a:pt x="554990" y="3032760"/>
                </a:cubicBezTo>
                <a:cubicBezTo>
                  <a:pt x="541020" y="3008630"/>
                  <a:pt x="527050" y="2993390"/>
                  <a:pt x="509270" y="2979420"/>
                </a:cubicBezTo>
                <a:cubicBezTo>
                  <a:pt x="491490" y="2965450"/>
                  <a:pt x="467360" y="2967990"/>
                  <a:pt x="448310" y="2948940"/>
                </a:cubicBezTo>
                <a:cubicBezTo>
                  <a:pt x="429260" y="2929890"/>
                  <a:pt x="411480" y="2904490"/>
                  <a:pt x="394970" y="2865120"/>
                </a:cubicBezTo>
                <a:cubicBezTo>
                  <a:pt x="378460" y="2825750"/>
                  <a:pt x="346710" y="2749550"/>
                  <a:pt x="349250" y="2712720"/>
                </a:cubicBezTo>
                <a:cubicBezTo>
                  <a:pt x="351790" y="2675890"/>
                  <a:pt x="392430" y="2664460"/>
                  <a:pt x="410210" y="2644140"/>
                </a:cubicBezTo>
                <a:cubicBezTo>
                  <a:pt x="427990" y="2623820"/>
                  <a:pt x="441960" y="2603500"/>
                  <a:pt x="455930" y="2590800"/>
                </a:cubicBezTo>
                <a:cubicBezTo>
                  <a:pt x="469900" y="2578100"/>
                  <a:pt x="481330" y="2578100"/>
                  <a:pt x="494030" y="2567940"/>
                </a:cubicBezTo>
                <a:cubicBezTo>
                  <a:pt x="506730" y="2557780"/>
                  <a:pt x="516890" y="2552700"/>
                  <a:pt x="532130" y="2529840"/>
                </a:cubicBezTo>
                <a:cubicBezTo>
                  <a:pt x="547370" y="2506980"/>
                  <a:pt x="568960" y="2446020"/>
                  <a:pt x="585470" y="2430780"/>
                </a:cubicBezTo>
                <a:cubicBezTo>
                  <a:pt x="601980" y="2415540"/>
                  <a:pt x="609600" y="2432050"/>
                  <a:pt x="631190" y="2438400"/>
                </a:cubicBezTo>
                <a:cubicBezTo>
                  <a:pt x="652780" y="2444750"/>
                  <a:pt x="694690" y="2471420"/>
                  <a:pt x="715010" y="2468880"/>
                </a:cubicBezTo>
                <a:cubicBezTo>
                  <a:pt x="735330" y="2466340"/>
                  <a:pt x="745490" y="2449830"/>
                  <a:pt x="753110" y="2423160"/>
                </a:cubicBezTo>
                <a:cubicBezTo>
                  <a:pt x="760730" y="2396490"/>
                  <a:pt x="748030" y="2341880"/>
                  <a:pt x="760730" y="2308860"/>
                </a:cubicBezTo>
                <a:cubicBezTo>
                  <a:pt x="773430" y="2275840"/>
                  <a:pt x="807720" y="2251710"/>
                  <a:pt x="829310" y="2225040"/>
                </a:cubicBezTo>
                <a:cubicBezTo>
                  <a:pt x="850900" y="2198370"/>
                  <a:pt x="871220" y="2179320"/>
                  <a:pt x="890270" y="2148840"/>
                </a:cubicBezTo>
                <a:cubicBezTo>
                  <a:pt x="909320" y="2118360"/>
                  <a:pt x="923290" y="2067560"/>
                  <a:pt x="943610" y="2042160"/>
                </a:cubicBezTo>
                <a:cubicBezTo>
                  <a:pt x="963930" y="2016760"/>
                  <a:pt x="990600" y="1991360"/>
                  <a:pt x="1012190" y="1996440"/>
                </a:cubicBezTo>
                <a:cubicBezTo>
                  <a:pt x="1033780" y="2001520"/>
                  <a:pt x="1043940" y="2070100"/>
                  <a:pt x="1073150" y="2072640"/>
                </a:cubicBezTo>
                <a:cubicBezTo>
                  <a:pt x="1102360" y="2075180"/>
                  <a:pt x="1154430" y="2023110"/>
                  <a:pt x="1187450" y="2011680"/>
                </a:cubicBezTo>
                <a:cubicBezTo>
                  <a:pt x="1220470" y="2000250"/>
                  <a:pt x="1245870" y="2002790"/>
                  <a:pt x="1271270" y="2004060"/>
                </a:cubicBezTo>
                <a:cubicBezTo>
                  <a:pt x="1296670" y="2005330"/>
                  <a:pt x="1313180" y="2025650"/>
                  <a:pt x="1339850" y="2019300"/>
                </a:cubicBezTo>
                <a:cubicBezTo>
                  <a:pt x="1366520" y="2012950"/>
                  <a:pt x="1417320" y="1985010"/>
                  <a:pt x="1431290" y="1965960"/>
                </a:cubicBezTo>
                <a:cubicBezTo>
                  <a:pt x="1445260" y="1946910"/>
                  <a:pt x="1440180" y="1927860"/>
                  <a:pt x="1423670" y="1905000"/>
                </a:cubicBezTo>
                <a:cubicBezTo>
                  <a:pt x="1407160" y="1882140"/>
                  <a:pt x="1372870" y="1856740"/>
                  <a:pt x="1332230" y="1828800"/>
                </a:cubicBezTo>
                <a:cubicBezTo>
                  <a:pt x="1291590" y="1800860"/>
                  <a:pt x="1221740" y="1765300"/>
                  <a:pt x="1179830" y="1737360"/>
                </a:cubicBezTo>
                <a:cubicBezTo>
                  <a:pt x="1137920" y="1709420"/>
                  <a:pt x="1106170" y="1695450"/>
                  <a:pt x="1080770" y="1661160"/>
                </a:cubicBezTo>
                <a:cubicBezTo>
                  <a:pt x="1055370" y="1626870"/>
                  <a:pt x="1054100" y="1563370"/>
                  <a:pt x="1027430" y="1531620"/>
                </a:cubicBezTo>
                <a:cubicBezTo>
                  <a:pt x="1000760" y="1499870"/>
                  <a:pt x="942340" y="1496060"/>
                  <a:pt x="920750" y="1470660"/>
                </a:cubicBezTo>
                <a:cubicBezTo>
                  <a:pt x="899160" y="1445260"/>
                  <a:pt x="906780" y="1405890"/>
                  <a:pt x="897890" y="1379220"/>
                </a:cubicBezTo>
                <a:cubicBezTo>
                  <a:pt x="889000" y="1352550"/>
                  <a:pt x="862330" y="1332230"/>
                  <a:pt x="867410" y="1310640"/>
                </a:cubicBezTo>
                <a:cubicBezTo>
                  <a:pt x="872490" y="1289050"/>
                  <a:pt x="908050" y="1280160"/>
                  <a:pt x="928370" y="1249680"/>
                </a:cubicBezTo>
                <a:cubicBezTo>
                  <a:pt x="948690" y="1219200"/>
                  <a:pt x="966470" y="1165860"/>
                  <a:pt x="989330" y="1127760"/>
                </a:cubicBezTo>
                <a:cubicBezTo>
                  <a:pt x="1012190" y="1089660"/>
                  <a:pt x="1051560" y="1057910"/>
                  <a:pt x="1065530" y="1021080"/>
                </a:cubicBezTo>
                <a:cubicBezTo>
                  <a:pt x="1079500" y="984250"/>
                  <a:pt x="1062990" y="953770"/>
                  <a:pt x="1073150" y="906780"/>
                </a:cubicBezTo>
                <a:cubicBezTo>
                  <a:pt x="1083310" y="859790"/>
                  <a:pt x="1098550" y="765810"/>
                  <a:pt x="1126490" y="739140"/>
                </a:cubicBezTo>
                <a:cubicBezTo>
                  <a:pt x="1154430" y="712470"/>
                  <a:pt x="1206500" y="755650"/>
                  <a:pt x="1240790" y="746760"/>
                </a:cubicBezTo>
                <a:cubicBezTo>
                  <a:pt x="1275080" y="737870"/>
                  <a:pt x="1294130" y="684530"/>
                  <a:pt x="1332230" y="685800"/>
                </a:cubicBezTo>
                <a:cubicBezTo>
                  <a:pt x="1370330" y="687070"/>
                  <a:pt x="1435100" y="735330"/>
                  <a:pt x="1469390" y="754380"/>
                </a:cubicBezTo>
                <a:cubicBezTo>
                  <a:pt x="1503680" y="773430"/>
                  <a:pt x="1517650" y="779780"/>
                  <a:pt x="1537970" y="800100"/>
                </a:cubicBezTo>
                <a:cubicBezTo>
                  <a:pt x="1558290" y="820420"/>
                  <a:pt x="1557020" y="872490"/>
                  <a:pt x="1591310" y="876300"/>
                </a:cubicBezTo>
                <a:cubicBezTo>
                  <a:pt x="1625600" y="880110"/>
                  <a:pt x="1705610" y="826770"/>
                  <a:pt x="1743710" y="822960"/>
                </a:cubicBezTo>
                <a:cubicBezTo>
                  <a:pt x="1781810" y="819150"/>
                  <a:pt x="1799590" y="840740"/>
                  <a:pt x="1819910" y="853440"/>
                </a:cubicBezTo>
                <a:cubicBezTo>
                  <a:pt x="1840230" y="866140"/>
                  <a:pt x="1841500" y="899160"/>
                  <a:pt x="1865630" y="899160"/>
                </a:cubicBezTo>
                <a:cubicBezTo>
                  <a:pt x="1889760" y="899160"/>
                  <a:pt x="1934210" y="861060"/>
                  <a:pt x="1964690" y="853440"/>
                </a:cubicBezTo>
                <a:cubicBezTo>
                  <a:pt x="1995170" y="845820"/>
                  <a:pt x="2028190" y="840740"/>
                  <a:pt x="2048510" y="853440"/>
                </a:cubicBezTo>
                <a:cubicBezTo>
                  <a:pt x="2068830" y="866140"/>
                  <a:pt x="2080260" y="909320"/>
                  <a:pt x="2086610" y="929640"/>
                </a:cubicBezTo>
                <a:cubicBezTo>
                  <a:pt x="2092960" y="949960"/>
                  <a:pt x="2071370" y="957580"/>
                  <a:pt x="2086610" y="975360"/>
                </a:cubicBezTo>
                <a:cubicBezTo>
                  <a:pt x="2101850" y="993140"/>
                  <a:pt x="2152650" y="1018540"/>
                  <a:pt x="2178050" y="1036320"/>
                </a:cubicBezTo>
                <a:cubicBezTo>
                  <a:pt x="2203450" y="1054100"/>
                  <a:pt x="2218690" y="1078230"/>
                  <a:pt x="2239010" y="1082040"/>
                </a:cubicBezTo>
                <a:cubicBezTo>
                  <a:pt x="2259330" y="1085850"/>
                  <a:pt x="2282190" y="1071880"/>
                  <a:pt x="2299970" y="1059180"/>
                </a:cubicBezTo>
                <a:cubicBezTo>
                  <a:pt x="2317750" y="1046480"/>
                  <a:pt x="2330450" y="1028700"/>
                  <a:pt x="2345690" y="1005840"/>
                </a:cubicBezTo>
                <a:cubicBezTo>
                  <a:pt x="2360930" y="982980"/>
                  <a:pt x="2371090" y="943610"/>
                  <a:pt x="2391410" y="922020"/>
                </a:cubicBezTo>
                <a:cubicBezTo>
                  <a:pt x="2411730" y="900430"/>
                  <a:pt x="2438400" y="883920"/>
                  <a:pt x="2467610" y="876300"/>
                </a:cubicBezTo>
                <a:cubicBezTo>
                  <a:pt x="2496820" y="868680"/>
                  <a:pt x="2532380" y="872490"/>
                  <a:pt x="2566670" y="876300"/>
                </a:cubicBezTo>
                <a:cubicBezTo>
                  <a:pt x="2600960" y="880110"/>
                  <a:pt x="2635250" y="889000"/>
                  <a:pt x="2673350" y="899160"/>
                </a:cubicBezTo>
                <a:cubicBezTo>
                  <a:pt x="2711450" y="909320"/>
                  <a:pt x="2795270" y="937260"/>
                  <a:pt x="2795270" y="937260"/>
                </a:cubicBezTo>
                <a:lnTo>
                  <a:pt x="2795270" y="937260"/>
                </a:lnTo>
                <a:cubicBezTo>
                  <a:pt x="2811780" y="934720"/>
                  <a:pt x="2872740" y="942340"/>
                  <a:pt x="2894330" y="922020"/>
                </a:cubicBezTo>
                <a:cubicBezTo>
                  <a:pt x="2915920" y="901700"/>
                  <a:pt x="2924810" y="815340"/>
                  <a:pt x="2924810" y="815340"/>
                </a:cubicBezTo>
                <a:cubicBezTo>
                  <a:pt x="2932430" y="788670"/>
                  <a:pt x="2929890" y="782320"/>
                  <a:pt x="2940050" y="762000"/>
                </a:cubicBezTo>
                <a:cubicBezTo>
                  <a:pt x="2950210" y="741680"/>
                  <a:pt x="2983230" y="709930"/>
                  <a:pt x="2985770" y="693420"/>
                </a:cubicBezTo>
                <a:cubicBezTo>
                  <a:pt x="2988310" y="676910"/>
                  <a:pt x="2965450" y="670560"/>
                  <a:pt x="2955290" y="662940"/>
                </a:cubicBezTo>
                <a:cubicBezTo>
                  <a:pt x="2945130" y="655320"/>
                  <a:pt x="2937510" y="646430"/>
                  <a:pt x="2924810" y="647700"/>
                </a:cubicBezTo>
                <a:cubicBezTo>
                  <a:pt x="2912110" y="648970"/>
                  <a:pt x="2894330" y="668020"/>
                  <a:pt x="2879090" y="670560"/>
                </a:cubicBezTo>
                <a:cubicBezTo>
                  <a:pt x="2863850" y="673100"/>
                  <a:pt x="2851150" y="665480"/>
                  <a:pt x="2833370" y="662940"/>
                </a:cubicBezTo>
                <a:cubicBezTo>
                  <a:pt x="2815590" y="660400"/>
                  <a:pt x="2790190" y="650240"/>
                  <a:pt x="2772410" y="655320"/>
                </a:cubicBezTo>
                <a:cubicBezTo>
                  <a:pt x="2754630" y="660400"/>
                  <a:pt x="2744470" y="685800"/>
                  <a:pt x="2726690" y="693420"/>
                </a:cubicBezTo>
                <a:cubicBezTo>
                  <a:pt x="2708910" y="701040"/>
                  <a:pt x="2683510" y="699770"/>
                  <a:pt x="2665730" y="701040"/>
                </a:cubicBezTo>
                <a:cubicBezTo>
                  <a:pt x="2647950" y="702310"/>
                  <a:pt x="2644140" y="697230"/>
                  <a:pt x="2620010" y="701040"/>
                </a:cubicBezTo>
                <a:cubicBezTo>
                  <a:pt x="2595880" y="704850"/>
                  <a:pt x="2548890" y="722630"/>
                  <a:pt x="2520950" y="723900"/>
                </a:cubicBezTo>
                <a:cubicBezTo>
                  <a:pt x="2493010" y="725170"/>
                  <a:pt x="2476500" y="717550"/>
                  <a:pt x="2452370" y="708660"/>
                </a:cubicBezTo>
                <a:cubicBezTo>
                  <a:pt x="2428240" y="699770"/>
                  <a:pt x="2406650" y="675640"/>
                  <a:pt x="2376170" y="670560"/>
                </a:cubicBezTo>
                <a:cubicBezTo>
                  <a:pt x="2345690" y="665480"/>
                  <a:pt x="2293620" y="676910"/>
                  <a:pt x="2269490" y="678180"/>
                </a:cubicBezTo>
                <a:cubicBezTo>
                  <a:pt x="2245360" y="679450"/>
                  <a:pt x="2245360" y="687070"/>
                  <a:pt x="2231390" y="678180"/>
                </a:cubicBezTo>
                <a:cubicBezTo>
                  <a:pt x="2217420" y="669290"/>
                  <a:pt x="2198370" y="638810"/>
                  <a:pt x="2185670" y="624840"/>
                </a:cubicBezTo>
                <a:cubicBezTo>
                  <a:pt x="2172970" y="610870"/>
                  <a:pt x="2170430" y="608330"/>
                  <a:pt x="2155190" y="594360"/>
                </a:cubicBezTo>
                <a:cubicBezTo>
                  <a:pt x="2139950" y="580390"/>
                  <a:pt x="2118360" y="554990"/>
                  <a:pt x="2094230" y="541020"/>
                </a:cubicBezTo>
                <a:cubicBezTo>
                  <a:pt x="2070100" y="527050"/>
                  <a:pt x="2044700" y="534670"/>
                  <a:pt x="2010410" y="510540"/>
                </a:cubicBezTo>
                <a:cubicBezTo>
                  <a:pt x="1976120" y="486410"/>
                  <a:pt x="1921510" y="415290"/>
                  <a:pt x="1888490" y="396240"/>
                </a:cubicBezTo>
                <a:cubicBezTo>
                  <a:pt x="1855470" y="377190"/>
                  <a:pt x="1835150" y="402590"/>
                  <a:pt x="1812290" y="396240"/>
                </a:cubicBezTo>
                <a:cubicBezTo>
                  <a:pt x="1789430" y="389890"/>
                  <a:pt x="1766570" y="375920"/>
                  <a:pt x="1751330" y="358140"/>
                </a:cubicBezTo>
                <a:cubicBezTo>
                  <a:pt x="1736090" y="340360"/>
                  <a:pt x="1719580" y="311150"/>
                  <a:pt x="1720850" y="289560"/>
                </a:cubicBezTo>
                <a:cubicBezTo>
                  <a:pt x="1722120" y="267970"/>
                  <a:pt x="1755140" y="254000"/>
                  <a:pt x="1758950" y="228600"/>
                </a:cubicBezTo>
                <a:cubicBezTo>
                  <a:pt x="1762760" y="203200"/>
                  <a:pt x="1755140" y="157480"/>
                  <a:pt x="1743710" y="137160"/>
                </a:cubicBezTo>
                <a:cubicBezTo>
                  <a:pt x="1732280" y="116840"/>
                  <a:pt x="1708150" y="124460"/>
                  <a:pt x="1690370" y="106680"/>
                </a:cubicBezTo>
                <a:cubicBezTo>
                  <a:pt x="1672590" y="88900"/>
                  <a:pt x="1647190" y="44450"/>
                  <a:pt x="1637030" y="30480"/>
                </a:cubicBezTo>
                <a:cubicBezTo>
                  <a:pt x="1626870" y="16510"/>
                  <a:pt x="1629410" y="22860"/>
                  <a:pt x="1629410" y="22860"/>
                </a:cubicBezTo>
                <a:lnTo>
                  <a:pt x="257810" y="15240"/>
                </a:lnTo>
                <a:cubicBezTo>
                  <a:pt x="0" y="16510"/>
                  <a:pt x="119380" y="29210"/>
                  <a:pt x="82550" y="30480"/>
                </a:cubicBezTo>
                <a:cubicBezTo>
                  <a:pt x="45720" y="31750"/>
                  <a:pt x="46990" y="0"/>
                  <a:pt x="36830" y="22860"/>
                </a:cubicBezTo>
                <a:cubicBezTo>
                  <a:pt x="26670" y="45720"/>
                  <a:pt x="20320" y="80010"/>
                  <a:pt x="21590" y="167640"/>
                </a:cubicBezTo>
                <a:cubicBezTo>
                  <a:pt x="22860" y="255270"/>
                  <a:pt x="40640" y="400050"/>
                  <a:pt x="44450" y="548640"/>
                </a:cubicBezTo>
                <a:cubicBezTo>
                  <a:pt x="48260" y="697230"/>
                  <a:pt x="44450" y="1059180"/>
                  <a:pt x="44450" y="1059180"/>
                </a:cubicBezTo>
                <a:cubicBezTo>
                  <a:pt x="44450" y="1245870"/>
                  <a:pt x="46990" y="1492250"/>
                  <a:pt x="44450" y="1668780"/>
                </a:cubicBezTo>
                <a:cubicBezTo>
                  <a:pt x="41910" y="1845310"/>
                  <a:pt x="30480" y="1958340"/>
                  <a:pt x="29210" y="2118360"/>
                </a:cubicBezTo>
                <a:cubicBezTo>
                  <a:pt x="27940" y="2278380"/>
                  <a:pt x="35560" y="2468880"/>
                  <a:pt x="36830" y="2628900"/>
                </a:cubicBezTo>
                <a:cubicBezTo>
                  <a:pt x="38100" y="2788920"/>
                  <a:pt x="36830" y="3078480"/>
                  <a:pt x="36830" y="3078480"/>
                </a:cubicBezTo>
                <a:lnTo>
                  <a:pt x="29210" y="3314700"/>
                </a:lnTo>
                <a:close/>
              </a:path>
            </a:pathLst>
          </a:custGeom>
          <a:solidFill>
            <a:srgbClr val="0066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63" name="62 Forma libre"/>
          <p:cNvSpPr/>
          <p:nvPr/>
        </p:nvSpPr>
        <p:spPr>
          <a:xfrm>
            <a:off x="4425950" y="3206750"/>
            <a:ext cx="4722813" cy="2251075"/>
          </a:xfrm>
          <a:custGeom>
            <a:avLst/>
            <a:gdLst>
              <a:gd name="connsiteX0" fmla="*/ 184151 w 4723494"/>
              <a:gd name="connsiteY0" fmla="*/ 2236107 h 2251528"/>
              <a:gd name="connsiteX1" fmla="*/ 265794 w 4723494"/>
              <a:gd name="connsiteY1" fmla="*/ 2132693 h 2251528"/>
              <a:gd name="connsiteX2" fmla="*/ 265794 w 4723494"/>
              <a:gd name="connsiteY2" fmla="*/ 2067379 h 2251528"/>
              <a:gd name="connsiteX3" fmla="*/ 282122 w 4723494"/>
              <a:gd name="connsiteY3" fmla="*/ 1969407 h 2251528"/>
              <a:gd name="connsiteX4" fmla="*/ 341994 w 4723494"/>
              <a:gd name="connsiteY4" fmla="*/ 1904093 h 2251528"/>
              <a:gd name="connsiteX5" fmla="*/ 434522 w 4723494"/>
              <a:gd name="connsiteY5" fmla="*/ 1849664 h 2251528"/>
              <a:gd name="connsiteX6" fmla="*/ 527051 w 4723494"/>
              <a:gd name="connsiteY6" fmla="*/ 1789793 h 2251528"/>
              <a:gd name="connsiteX7" fmla="*/ 668565 w 4723494"/>
              <a:gd name="connsiteY7" fmla="*/ 1773464 h 2251528"/>
              <a:gd name="connsiteX8" fmla="*/ 799194 w 4723494"/>
              <a:gd name="connsiteY8" fmla="*/ 1746250 h 2251528"/>
              <a:gd name="connsiteX9" fmla="*/ 957037 w 4723494"/>
              <a:gd name="connsiteY9" fmla="*/ 1729921 h 2251528"/>
              <a:gd name="connsiteX10" fmla="*/ 1049565 w 4723494"/>
              <a:gd name="connsiteY10" fmla="*/ 1691821 h 2251528"/>
              <a:gd name="connsiteX11" fmla="*/ 1136651 w 4723494"/>
              <a:gd name="connsiteY11" fmla="*/ 1621064 h 2251528"/>
              <a:gd name="connsiteX12" fmla="*/ 1180194 w 4723494"/>
              <a:gd name="connsiteY12" fmla="*/ 1572079 h 2251528"/>
              <a:gd name="connsiteX13" fmla="*/ 1234622 w 4723494"/>
              <a:gd name="connsiteY13" fmla="*/ 1517650 h 2251528"/>
              <a:gd name="connsiteX14" fmla="*/ 1332594 w 4723494"/>
              <a:gd name="connsiteY14" fmla="*/ 1457779 h 2251528"/>
              <a:gd name="connsiteX15" fmla="*/ 1463222 w 4723494"/>
              <a:gd name="connsiteY15" fmla="*/ 1408793 h 2251528"/>
              <a:gd name="connsiteX16" fmla="*/ 1555751 w 4723494"/>
              <a:gd name="connsiteY16" fmla="*/ 1365250 h 2251528"/>
              <a:gd name="connsiteX17" fmla="*/ 1637394 w 4723494"/>
              <a:gd name="connsiteY17" fmla="*/ 1359807 h 2251528"/>
              <a:gd name="connsiteX18" fmla="*/ 1757137 w 4723494"/>
              <a:gd name="connsiteY18" fmla="*/ 1327150 h 2251528"/>
              <a:gd name="connsiteX19" fmla="*/ 1822451 w 4723494"/>
              <a:gd name="connsiteY19" fmla="*/ 1310821 h 2251528"/>
              <a:gd name="connsiteX20" fmla="*/ 1974851 w 4723494"/>
              <a:gd name="connsiteY20" fmla="*/ 1305379 h 2251528"/>
              <a:gd name="connsiteX21" fmla="*/ 2100037 w 4723494"/>
              <a:gd name="connsiteY21" fmla="*/ 1294493 h 2251528"/>
              <a:gd name="connsiteX22" fmla="*/ 2214337 w 4723494"/>
              <a:gd name="connsiteY22" fmla="*/ 1272721 h 2251528"/>
              <a:gd name="connsiteX23" fmla="*/ 2481037 w 4723494"/>
              <a:gd name="connsiteY23" fmla="*/ 1103993 h 2251528"/>
              <a:gd name="connsiteX24" fmla="*/ 2617108 w 4723494"/>
              <a:gd name="connsiteY24" fmla="*/ 1082221 h 2251528"/>
              <a:gd name="connsiteX25" fmla="*/ 2736851 w 4723494"/>
              <a:gd name="connsiteY25" fmla="*/ 951593 h 2251528"/>
              <a:gd name="connsiteX26" fmla="*/ 2862037 w 4723494"/>
              <a:gd name="connsiteY26" fmla="*/ 859064 h 2251528"/>
              <a:gd name="connsiteX27" fmla="*/ 2998108 w 4723494"/>
              <a:gd name="connsiteY27" fmla="*/ 848179 h 2251528"/>
              <a:gd name="connsiteX28" fmla="*/ 3199494 w 4723494"/>
              <a:gd name="connsiteY28" fmla="*/ 755650 h 2251528"/>
              <a:gd name="connsiteX29" fmla="*/ 3330122 w 4723494"/>
              <a:gd name="connsiteY29" fmla="*/ 744764 h 2251528"/>
              <a:gd name="connsiteX30" fmla="*/ 3564165 w 4723494"/>
              <a:gd name="connsiteY30" fmla="*/ 717550 h 2251528"/>
              <a:gd name="connsiteX31" fmla="*/ 3656694 w 4723494"/>
              <a:gd name="connsiteY31" fmla="*/ 722993 h 2251528"/>
              <a:gd name="connsiteX32" fmla="*/ 3749222 w 4723494"/>
              <a:gd name="connsiteY32" fmla="*/ 646793 h 2251528"/>
              <a:gd name="connsiteX33" fmla="*/ 3819980 w 4723494"/>
              <a:gd name="connsiteY33" fmla="*/ 635907 h 2251528"/>
              <a:gd name="connsiteX34" fmla="*/ 3874408 w 4723494"/>
              <a:gd name="connsiteY34" fmla="*/ 576036 h 2251528"/>
              <a:gd name="connsiteX35" fmla="*/ 3934280 w 4723494"/>
              <a:gd name="connsiteY35" fmla="*/ 548821 h 2251528"/>
              <a:gd name="connsiteX36" fmla="*/ 4005037 w 4723494"/>
              <a:gd name="connsiteY36" fmla="*/ 532493 h 2251528"/>
              <a:gd name="connsiteX37" fmla="*/ 4032251 w 4723494"/>
              <a:gd name="connsiteY37" fmla="*/ 472621 h 2251528"/>
              <a:gd name="connsiteX38" fmla="*/ 4026808 w 4723494"/>
              <a:gd name="connsiteY38" fmla="*/ 412750 h 2251528"/>
              <a:gd name="connsiteX39" fmla="*/ 4179208 w 4723494"/>
              <a:gd name="connsiteY39" fmla="*/ 347436 h 2251528"/>
              <a:gd name="connsiteX40" fmla="*/ 4249965 w 4723494"/>
              <a:gd name="connsiteY40" fmla="*/ 276679 h 2251528"/>
              <a:gd name="connsiteX41" fmla="*/ 4358822 w 4723494"/>
              <a:gd name="connsiteY41" fmla="*/ 260350 h 2251528"/>
              <a:gd name="connsiteX42" fmla="*/ 4407808 w 4723494"/>
              <a:gd name="connsiteY42" fmla="*/ 162379 h 2251528"/>
              <a:gd name="connsiteX43" fmla="*/ 4500337 w 4723494"/>
              <a:gd name="connsiteY43" fmla="*/ 205921 h 2251528"/>
              <a:gd name="connsiteX44" fmla="*/ 4647294 w 4723494"/>
              <a:gd name="connsiteY44" fmla="*/ 184150 h 2251528"/>
              <a:gd name="connsiteX45" fmla="*/ 4712608 w 4723494"/>
              <a:gd name="connsiteY45" fmla="*/ 146050 h 2251528"/>
              <a:gd name="connsiteX46" fmla="*/ 4712608 w 4723494"/>
              <a:gd name="connsiteY46" fmla="*/ 20864 h 2251528"/>
              <a:gd name="connsiteX47" fmla="*/ 4690837 w 4723494"/>
              <a:gd name="connsiteY47" fmla="*/ 20864 h 2251528"/>
              <a:gd name="connsiteX48" fmla="*/ 4679951 w 4723494"/>
              <a:gd name="connsiteY48" fmla="*/ 97064 h 2251528"/>
              <a:gd name="connsiteX49" fmla="*/ 4603751 w 4723494"/>
              <a:gd name="connsiteY49" fmla="*/ 140607 h 2251528"/>
              <a:gd name="connsiteX50" fmla="*/ 4516665 w 4723494"/>
              <a:gd name="connsiteY50" fmla="*/ 151493 h 2251528"/>
              <a:gd name="connsiteX51" fmla="*/ 4462237 w 4723494"/>
              <a:gd name="connsiteY51" fmla="*/ 140607 h 2251528"/>
              <a:gd name="connsiteX52" fmla="*/ 4407808 w 4723494"/>
              <a:gd name="connsiteY52" fmla="*/ 129721 h 2251528"/>
              <a:gd name="connsiteX53" fmla="*/ 4342494 w 4723494"/>
              <a:gd name="connsiteY53" fmla="*/ 173264 h 2251528"/>
              <a:gd name="connsiteX54" fmla="*/ 4342494 w 4723494"/>
              <a:gd name="connsiteY54" fmla="*/ 222250 h 2251528"/>
              <a:gd name="connsiteX55" fmla="*/ 4255408 w 4723494"/>
              <a:gd name="connsiteY55" fmla="*/ 233136 h 2251528"/>
              <a:gd name="connsiteX56" fmla="*/ 4211865 w 4723494"/>
              <a:gd name="connsiteY56" fmla="*/ 254907 h 2251528"/>
              <a:gd name="connsiteX57" fmla="*/ 4146551 w 4723494"/>
              <a:gd name="connsiteY57" fmla="*/ 293007 h 2251528"/>
              <a:gd name="connsiteX58" fmla="*/ 4075794 w 4723494"/>
              <a:gd name="connsiteY58" fmla="*/ 336550 h 2251528"/>
              <a:gd name="connsiteX59" fmla="*/ 3988708 w 4723494"/>
              <a:gd name="connsiteY59" fmla="*/ 374650 h 2251528"/>
              <a:gd name="connsiteX60" fmla="*/ 3966937 w 4723494"/>
              <a:gd name="connsiteY60" fmla="*/ 407307 h 2251528"/>
              <a:gd name="connsiteX61" fmla="*/ 3977822 w 4723494"/>
              <a:gd name="connsiteY61" fmla="*/ 472621 h 2251528"/>
              <a:gd name="connsiteX62" fmla="*/ 3956051 w 4723494"/>
              <a:gd name="connsiteY62" fmla="*/ 494393 h 2251528"/>
              <a:gd name="connsiteX63" fmla="*/ 3874408 w 4723494"/>
              <a:gd name="connsiteY63" fmla="*/ 499836 h 2251528"/>
              <a:gd name="connsiteX64" fmla="*/ 3819980 w 4723494"/>
              <a:gd name="connsiteY64" fmla="*/ 537936 h 2251528"/>
              <a:gd name="connsiteX65" fmla="*/ 3743780 w 4723494"/>
              <a:gd name="connsiteY65" fmla="*/ 592364 h 2251528"/>
              <a:gd name="connsiteX66" fmla="*/ 3694794 w 4723494"/>
              <a:gd name="connsiteY66" fmla="*/ 614136 h 2251528"/>
              <a:gd name="connsiteX67" fmla="*/ 3656694 w 4723494"/>
              <a:gd name="connsiteY67" fmla="*/ 663121 h 2251528"/>
              <a:gd name="connsiteX68" fmla="*/ 3618594 w 4723494"/>
              <a:gd name="connsiteY68" fmla="*/ 690336 h 2251528"/>
              <a:gd name="connsiteX69" fmla="*/ 3509737 w 4723494"/>
              <a:gd name="connsiteY69" fmla="*/ 674007 h 2251528"/>
              <a:gd name="connsiteX70" fmla="*/ 3368222 w 4723494"/>
              <a:gd name="connsiteY70" fmla="*/ 706664 h 2251528"/>
              <a:gd name="connsiteX71" fmla="*/ 3319237 w 4723494"/>
              <a:gd name="connsiteY71" fmla="*/ 695779 h 2251528"/>
              <a:gd name="connsiteX72" fmla="*/ 3243037 w 4723494"/>
              <a:gd name="connsiteY72" fmla="*/ 690336 h 2251528"/>
              <a:gd name="connsiteX73" fmla="*/ 3204937 w 4723494"/>
              <a:gd name="connsiteY73" fmla="*/ 701221 h 2251528"/>
              <a:gd name="connsiteX74" fmla="*/ 3139622 w 4723494"/>
              <a:gd name="connsiteY74" fmla="*/ 695779 h 2251528"/>
              <a:gd name="connsiteX75" fmla="*/ 3041651 w 4723494"/>
              <a:gd name="connsiteY75" fmla="*/ 722993 h 2251528"/>
              <a:gd name="connsiteX76" fmla="*/ 2998108 w 4723494"/>
              <a:gd name="connsiteY76" fmla="*/ 744764 h 2251528"/>
              <a:gd name="connsiteX77" fmla="*/ 2905580 w 4723494"/>
              <a:gd name="connsiteY77" fmla="*/ 788307 h 2251528"/>
              <a:gd name="connsiteX78" fmla="*/ 2731408 w 4723494"/>
              <a:gd name="connsiteY78" fmla="*/ 859064 h 2251528"/>
              <a:gd name="connsiteX79" fmla="*/ 2622551 w 4723494"/>
              <a:gd name="connsiteY79" fmla="*/ 946150 h 2251528"/>
              <a:gd name="connsiteX80" fmla="*/ 2470151 w 4723494"/>
              <a:gd name="connsiteY80" fmla="*/ 1027793 h 2251528"/>
              <a:gd name="connsiteX81" fmla="*/ 2263322 w 4723494"/>
              <a:gd name="connsiteY81" fmla="*/ 1169307 h 2251528"/>
              <a:gd name="connsiteX82" fmla="*/ 2127251 w 4723494"/>
              <a:gd name="connsiteY82" fmla="*/ 1218293 h 2251528"/>
              <a:gd name="connsiteX83" fmla="*/ 2012951 w 4723494"/>
              <a:gd name="connsiteY83" fmla="*/ 1218293 h 2251528"/>
              <a:gd name="connsiteX84" fmla="*/ 1849665 w 4723494"/>
              <a:gd name="connsiteY84" fmla="*/ 1261836 h 2251528"/>
              <a:gd name="connsiteX85" fmla="*/ 1757137 w 4723494"/>
              <a:gd name="connsiteY85" fmla="*/ 1245507 h 2251528"/>
              <a:gd name="connsiteX86" fmla="*/ 1653722 w 4723494"/>
              <a:gd name="connsiteY86" fmla="*/ 1245507 h 2251528"/>
              <a:gd name="connsiteX87" fmla="*/ 1539422 w 4723494"/>
              <a:gd name="connsiteY87" fmla="*/ 1294493 h 2251528"/>
              <a:gd name="connsiteX88" fmla="*/ 1452337 w 4723494"/>
              <a:gd name="connsiteY88" fmla="*/ 1267279 h 2251528"/>
              <a:gd name="connsiteX89" fmla="*/ 1321708 w 4723494"/>
              <a:gd name="connsiteY89" fmla="*/ 1294493 h 2251528"/>
              <a:gd name="connsiteX90" fmla="*/ 1229180 w 4723494"/>
              <a:gd name="connsiteY90" fmla="*/ 1381579 h 2251528"/>
              <a:gd name="connsiteX91" fmla="*/ 1131208 w 4723494"/>
              <a:gd name="connsiteY91" fmla="*/ 1490436 h 2251528"/>
              <a:gd name="connsiteX92" fmla="*/ 1033237 w 4723494"/>
              <a:gd name="connsiteY92" fmla="*/ 1517650 h 2251528"/>
              <a:gd name="connsiteX93" fmla="*/ 924380 w 4723494"/>
              <a:gd name="connsiteY93" fmla="*/ 1561193 h 2251528"/>
              <a:gd name="connsiteX94" fmla="*/ 777422 w 4723494"/>
              <a:gd name="connsiteY94" fmla="*/ 1604736 h 2251528"/>
              <a:gd name="connsiteX95" fmla="*/ 679451 w 4723494"/>
              <a:gd name="connsiteY95" fmla="*/ 1593850 h 2251528"/>
              <a:gd name="connsiteX96" fmla="*/ 586922 w 4723494"/>
              <a:gd name="connsiteY96" fmla="*/ 1593850 h 2251528"/>
              <a:gd name="connsiteX97" fmla="*/ 478065 w 4723494"/>
              <a:gd name="connsiteY97" fmla="*/ 1631950 h 2251528"/>
              <a:gd name="connsiteX98" fmla="*/ 331108 w 4723494"/>
              <a:gd name="connsiteY98" fmla="*/ 1702707 h 2251528"/>
              <a:gd name="connsiteX99" fmla="*/ 222251 w 4723494"/>
              <a:gd name="connsiteY99" fmla="*/ 1827893 h 2251528"/>
              <a:gd name="connsiteX100" fmla="*/ 129722 w 4723494"/>
              <a:gd name="connsiteY100" fmla="*/ 1991179 h 2251528"/>
              <a:gd name="connsiteX101" fmla="*/ 91622 w 4723494"/>
              <a:gd name="connsiteY101" fmla="*/ 2127250 h 2251528"/>
              <a:gd name="connsiteX102" fmla="*/ 15422 w 4723494"/>
              <a:gd name="connsiteY102" fmla="*/ 2225221 h 2251528"/>
              <a:gd name="connsiteX103" fmla="*/ 184151 w 4723494"/>
              <a:gd name="connsiteY103" fmla="*/ 2236107 h 2251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4723494" h="2251528">
                <a:moveTo>
                  <a:pt x="184151" y="2236107"/>
                </a:moveTo>
                <a:cubicBezTo>
                  <a:pt x="225880" y="2220686"/>
                  <a:pt x="252187" y="2160814"/>
                  <a:pt x="265794" y="2132693"/>
                </a:cubicBezTo>
                <a:cubicBezTo>
                  <a:pt x="279401" y="2104572"/>
                  <a:pt x="263073" y="2094593"/>
                  <a:pt x="265794" y="2067379"/>
                </a:cubicBezTo>
                <a:cubicBezTo>
                  <a:pt x="268515" y="2040165"/>
                  <a:pt x="269422" y="1996621"/>
                  <a:pt x="282122" y="1969407"/>
                </a:cubicBezTo>
                <a:cubicBezTo>
                  <a:pt x="294822" y="1942193"/>
                  <a:pt x="316594" y="1924050"/>
                  <a:pt x="341994" y="1904093"/>
                </a:cubicBezTo>
                <a:cubicBezTo>
                  <a:pt x="367394" y="1884136"/>
                  <a:pt x="403679" y="1868714"/>
                  <a:pt x="434522" y="1849664"/>
                </a:cubicBezTo>
                <a:cubicBezTo>
                  <a:pt x="465365" y="1830614"/>
                  <a:pt x="488044" y="1802493"/>
                  <a:pt x="527051" y="1789793"/>
                </a:cubicBezTo>
                <a:cubicBezTo>
                  <a:pt x="566058" y="1777093"/>
                  <a:pt x="623208" y="1780721"/>
                  <a:pt x="668565" y="1773464"/>
                </a:cubicBezTo>
                <a:cubicBezTo>
                  <a:pt x="713922" y="1766207"/>
                  <a:pt x="751115" y="1753507"/>
                  <a:pt x="799194" y="1746250"/>
                </a:cubicBezTo>
                <a:cubicBezTo>
                  <a:pt x="847273" y="1738993"/>
                  <a:pt x="915309" y="1738992"/>
                  <a:pt x="957037" y="1729921"/>
                </a:cubicBezTo>
                <a:cubicBezTo>
                  <a:pt x="998765" y="1720850"/>
                  <a:pt x="1019630" y="1709964"/>
                  <a:pt x="1049565" y="1691821"/>
                </a:cubicBezTo>
                <a:cubicBezTo>
                  <a:pt x="1079500" y="1673678"/>
                  <a:pt x="1114880" y="1641021"/>
                  <a:pt x="1136651" y="1621064"/>
                </a:cubicBezTo>
                <a:cubicBezTo>
                  <a:pt x="1158422" y="1601107"/>
                  <a:pt x="1163866" y="1589315"/>
                  <a:pt x="1180194" y="1572079"/>
                </a:cubicBezTo>
                <a:cubicBezTo>
                  <a:pt x="1196522" y="1554843"/>
                  <a:pt x="1209222" y="1536700"/>
                  <a:pt x="1234622" y="1517650"/>
                </a:cubicBezTo>
                <a:cubicBezTo>
                  <a:pt x="1260022" y="1498600"/>
                  <a:pt x="1294494" y="1475922"/>
                  <a:pt x="1332594" y="1457779"/>
                </a:cubicBezTo>
                <a:cubicBezTo>
                  <a:pt x="1370694" y="1439636"/>
                  <a:pt x="1426029" y="1424214"/>
                  <a:pt x="1463222" y="1408793"/>
                </a:cubicBezTo>
                <a:cubicBezTo>
                  <a:pt x="1500415" y="1393372"/>
                  <a:pt x="1526722" y="1373414"/>
                  <a:pt x="1555751" y="1365250"/>
                </a:cubicBezTo>
                <a:cubicBezTo>
                  <a:pt x="1584780" y="1357086"/>
                  <a:pt x="1603830" y="1366157"/>
                  <a:pt x="1637394" y="1359807"/>
                </a:cubicBezTo>
                <a:cubicBezTo>
                  <a:pt x="1670958" y="1353457"/>
                  <a:pt x="1726294" y="1335314"/>
                  <a:pt x="1757137" y="1327150"/>
                </a:cubicBezTo>
                <a:cubicBezTo>
                  <a:pt x="1787980" y="1318986"/>
                  <a:pt x="1786165" y="1314449"/>
                  <a:pt x="1822451" y="1310821"/>
                </a:cubicBezTo>
                <a:cubicBezTo>
                  <a:pt x="1858737" y="1307193"/>
                  <a:pt x="1928587" y="1308100"/>
                  <a:pt x="1974851" y="1305379"/>
                </a:cubicBezTo>
                <a:cubicBezTo>
                  <a:pt x="2021115" y="1302658"/>
                  <a:pt x="2060123" y="1299936"/>
                  <a:pt x="2100037" y="1294493"/>
                </a:cubicBezTo>
                <a:cubicBezTo>
                  <a:pt x="2139951" y="1289050"/>
                  <a:pt x="2150837" y="1304471"/>
                  <a:pt x="2214337" y="1272721"/>
                </a:cubicBezTo>
                <a:cubicBezTo>
                  <a:pt x="2277837" y="1240971"/>
                  <a:pt x="2413908" y="1135743"/>
                  <a:pt x="2481037" y="1103993"/>
                </a:cubicBezTo>
                <a:cubicBezTo>
                  <a:pt x="2548166" y="1072243"/>
                  <a:pt x="2574472" y="1107621"/>
                  <a:pt x="2617108" y="1082221"/>
                </a:cubicBezTo>
                <a:cubicBezTo>
                  <a:pt x="2659744" y="1056821"/>
                  <a:pt x="2696029" y="988786"/>
                  <a:pt x="2736851" y="951593"/>
                </a:cubicBezTo>
                <a:cubicBezTo>
                  <a:pt x="2777673" y="914400"/>
                  <a:pt x="2818494" y="876300"/>
                  <a:pt x="2862037" y="859064"/>
                </a:cubicBezTo>
                <a:cubicBezTo>
                  <a:pt x="2905580" y="841828"/>
                  <a:pt x="2941865" y="865415"/>
                  <a:pt x="2998108" y="848179"/>
                </a:cubicBezTo>
                <a:cubicBezTo>
                  <a:pt x="3054351" y="830943"/>
                  <a:pt x="3144158" y="772886"/>
                  <a:pt x="3199494" y="755650"/>
                </a:cubicBezTo>
                <a:cubicBezTo>
                  <a:pt x="3254830" y="738414"/>
                  <a:pt x="3269344" y="751114"/>
                  <a:pt x="3330122" y="744764"/>
                </a:cubicBezTo>
                <a:cubicBezTo>
                  <a:pt x="3390900" y="738414"/>
                  <a:pt x="3509736" y="721178"/>
                  <a:pt x="3564165" y="717550"/>
                </a:cubicBezTo>
                <a:cubicBezTo>
                  <a:pt x="3618594" y="713922"/>
                  <a:pt x="3625851" y="734786"/>
                  <a:pt x="3656694" y="722993"/>
                </a:cubicBezTo>
                <a:cubicBezTo>
                  <a:pt x="3687537" y="711200"/>
                  <a:pt x="3722008" y="661307"/>
                  <a:pt x="3749222" y="646793"/>
                </a:cubicBezTo>
                <a:cubicBezTo>
                  <a:pt x="3776436" y="632279"/>
                  <a:pt x="3799116" y="647700"/>
                  <a:pt x="3819980" y="635907"/>
                </a:cubicBezTo>
                <a:cubicBezTo>
                  <a:pt x="3840844" y="624114"/>
                  <a:pt x="3855358" y="590550"/>
                  <a:pt x="3874408" y="576036"/>
                </a:cubicBezTo>
                <a:cubicBezTo>
                  <a:pt x="3893458" y="561522"/>
                  <a:pt x="3912509" y="556078"/>
                  <a:pt x="3934280" y="548821"/>
                </a:cubicBezTo>
                <a:cubicBezTo>
                  <a:pt x="3956051" y="541564"/>
                  <a:pt x="3988709" y="545193"/>
                  <a:pt x="4005037" y="532493"/>
                </a:cubicBezTo>
                <a:cubicBezTo>
                  <a:pt x="4021366" y="519793"/>
                  <a:pt x="4028623" y="492578"/>
                  <a:pt x="4032251" y="472621"/>
                </a:cubicBezTo>
                <a:cubicBezTo>
                  <a:pt x="4035879" y="452664"/>
                  <a:pt x="4002315" y="433614"/>
                  <a:pt x="4026808" y="412750"/>
                </a:cubicBezTo>
                <a:cubicBezTo>
                  <a:pt x="4051301" y="391886"/>
                  <a:pt x="4142015" y="370115"/>
                  <a:pt x="4179208" y="347436"/>
                </a:cubicBezTo>
                <a:cubicBezTo>
                  <a:pt x="4216401" y="324758"/>
                  <a:pt x="4220029" y="291193"/>
                  <a:pt x="4249965" y="276679"/>
                </a:cubicBezTo>
                <a:cubicBezTo>
                  <a:pt x="4279901" y="262165"/>
                  <a:pt x="4332515" y="279400"/>
                  <a:pt x="4358822" y="260350"/>
                </a:cubicBezTo>
                <a:cubicBezTo>
                  <a:pt x="4385129" y="241300"/>
                  <a:pt x="4384222" y="171450"/>
                  <a:pt x="4407808" y="162379"/>
                </a:cubicBezTo>
                <a:cubicBezTo>
                  <a:pt x="4431394" y="153308"/>
                  <a:pt x="4460423" y="202293"/>
                  <a:pt x="4500337" y="205921"/>
                </a:cubicBezTo>
                <a:cubicBezTo>
                  <a:pt x="4540251" y="209549"/>
                  <a:pt x="4611916" y="194128"/>
                  <a:pt x="4647294" y="184150"/>
                </a:cubicBezTo>
                <a:cubicBezTo>
                  <a:pt x="4682672" y="174172"/>
                  <a:pt x="4701722" y="173264"/>
                  <a:pt x="4712608" y="146050"/>
                </a:cubicBezTo>
                <a:cubicBezTo>
                  <a:pt x="4723494" y="118836"/>
                  <a:pt x="4716236" y="41728"/>
                  <a:pt x="4712608" y="20864"/>
                </a:cubicBezTo>
                <a:cubicBezTo>
                  <a:pt x="4708980" y="0"/>
                  <a:pt x="4696280" y="8164"/>
                  <a:pt x="4690837" y="20864"/>
                </a:cubicBezTo>
                <a:cubicBezTo>
                  <a:pt x="4685394" y="33564"/>
                  <a:pt x="4694465" y="77107"/>
                  <a:pt x="4679951" y="97064"/>
                </a:cubicBezTo>
                <a:cubicBezTo>
                  <a:pt x="4665437" y="117021"/>
                  <a:pt x="4630965" y="131536"/>
                  <a:pt x="4603751" y="140607"/>
                </a:cubicBezTo>
                <a:cubicBezTo>
                  <a:pt x="4576537" y="149678"/>
                  <a:pt x="4540251" y="151493"/>
                  <a:pt x="4516665" y="151493"/>
                </a:cubicBezTo>
                <a:cubicBezTo>
                  <a:pt x="4493079" y="151493"/>
                  <a:pt x="4462237" y="140607"/>
                  <a:pt x="4462237" y="140607"/>
                </a:cubicBezTo>
                <a:cubicBezTo>
                  <a:pt x="4444094" y="136978"/>
                  <a:pt x="4427765" y="124278"/>
                  <a:pt x="4407808" y="129721"/>
                </a:cubicBezTo>
                <a:cubicBezTo>
                  <a:pt x="4387851" y="135164"/>
                  <a:pt x="4353380" y="157843"/>
                  <a:pt x="4342494" y="173264"/>
                </a:cubicBezTo>
                <a:cubicBezTo>
                  <a:pt x="4331608" y="188685"/>
                  <a:pt x="4357008" y="212271"/>
                  <a:pt x="4342494" y="222250"/>
                </a:cubicBezTo>
                <a:cubicBezTo>
                  <a:pt x="4327980" y="232229"/>
                  <a:pt x="4277180" y="227693"/>
                  <a:pt x="4255408" y="233136"/>
                </a:cubicBezTo>
                <a:cubicBezTo>
                  <a:pt x="4233637" y="238579"/>
                  <a:pt x="4230008" y="244929"/>
                  <a:pt x="4211865" y="254907"/>
                </a:cubicBezTo>
                <a:cubicBezTo>
                  <a:pt x="4193722" y="264886"/>
                  <a:pt x="4169229" y="279400"/>
                  <a:pt x="4146551" y="293007"/>
                </a:cubicBezTo>
                <a:cubicBezTo>
                  <a:pt x="4123873" y="306614"/>
                  <a:pt x="4102101" y="322943"/>
                  <a:pt x="4075794" y="336550"/>
                </a:cubicBezTo>
                <a:cubicBezTo>
                  <a:pt x="4049487" y="350157"/>
                  <a:pt x="4006851" y="362857"/>
                  <a:pt x="3988708" y="374650"/>
                </a:cubicBezTo>
                <a:cubicBezTo>
                  <a:pt x="3970565" y="386443"/>
                  <a:pt x="3968751" y="390979"/>
                  <a:pt x="3966937" y="407307"/>
                </a:cubicBezTo>
                <a:cubicBezTo>
                  <a:pt x="3965123" y="423635"/>
                  <a:pt x="3979636" y="458107"/>
                  <a:pt x="3977822" y="472621"/>
                </a:cubicBezTo>
                <a:cubicBezTo>
                  <a:pt x="3976008" y="487135"/>
                  <a:pt x="3973287" y="489857"/>
                  <a:pt x="3956051" y="494393"/>
                </a:cubicBezTo>
                <a:cubicBezTo>
                  <a:pt x="3938815" y="498929"/>
                  <a:pt x="3897086" y="492579"/>
                  <a:pt x="3874408" y="499836"/>
                </a:cubicBezTo>
                <a:cubicBezTo>
                  <a:pt x="3851730" y="507093"/>
                  <a:pt x="3819980" y="537936"/>
                  <a:pt x="3819980" y="537936"/>
                </a:cubicBezTo>
                <a:cubicBezTo>
                  <a:pt x="3798209" y="553357"/>
                  <a:pt x="3764644" y="579664"/>
                  <a:pt x="3743780" y="592364"/>
                </a:cubicBezTo>
                <a:cubicBezTo>
                  <a:pt x="3722916" y="605064"/>
                  <a:pt x="3709308" y="602343"/>
                  <a:pt x="3694794" y="614136"/>
                </a:cubicBezTo>
                <a:cubicBezTo>
                  <a:pt x="3680280" y="625929"/>
                  <a:pt x="3669394" y="650421"/>
                  <a:pt x="3656694" y="663121"/>
                </a:cubicBezTo>
                <a:cubicBezTo>
                  <a:pt x="3643994" y="675821"/>
                  <a:pt x="3643087" y="688522"/>
                  <a:pt x="3618594" y="690336"/>
                </a:cubicBezTo>
                <a:cubicBezTo>
                  <a:pt x="3594101" y="692150"/>
                  <a:pt x="3551466" y="671286"/>
                  <a:pt x="3509737" y="674007"/>
                </a:cubicBezTo>
                <a:cubicBezTo>
                  <a:pt x="3468008" y="676728"/>
                  <a:pt x="3399972" y="703035"/>
                  <a:pt x="3368222" y="706664"/>
                </a:cubicBezTo>
                <a:cubicBezTo>
                  <a:pt x="3336472" y="710293"/>
                  <a:pt x="3340101" y="698500"/>
                  <a:pt x="3319237" y="695779"/>
                </a:cubicBezTo>
                <a:cubicBezTo>
                  <a:pt x="3298373" y="693058"/>
                  <a:pt x="3262087" y="689429"/>
                  <a:pt x="3243037" y="690336"/>
                </a:cubicBezTo>
                <a:cubicBezTo>
                  <a:pt x="3223987" y="691243"/>
                  <a:pt x="3222173" y="700314"/>
                  <a:pt x="3204937" y="701221"/>
                </a:cubicBezTo>
                <a:cubicBezTo>
                  <a:pt x="3187701" y="702128"/>
                  <a:pt x="3166836" y="692150"/>
                  <a:pt x="3139622" y="695779"/>
                </a:cubicBezTo>
                <a:cubicBezTo>
                  <a:pt x="3112408" y="699408"/>
                  <a:pt x="3065237" y="714829"/>
                  <a:pt x="3041651" y="722993"/>
                </a:cubicBezTo>
                <a:cubicBezTo>
                  <a:pt x="3018065" y="731157"/>
                  <a:pt x="2998108" y="744764"/>
                  <a:pt x="2998108" y="744764"/>
                </a:cubicBezTo>
                <a:cubicBezTo>
                  <a:pt x="2975430" y="755650"/>
                  <a:pt x="2950030" y="769257"/>
                  <a:pt x="2905580" y="788307"/>
                </a:cubicBezTo>
                <a:cubicBezTo>
                  <a:pt x="2861130" y="807357"/>
                  <a:pt x="2778579" y="832757"/>
                  <a:pt x="2731408" y="859064"/>
                </a:cubicBezTo>
                <a:cubicBezTo>
                  <a:pt x="2684237" y="885371"/>
                  <a:pt x="2666094" y="918029"/>
                  <a:pt x="2622551" y="946150"/>
                </a:cubicBezTo>
                <a:cubicBezTo>
                  <a:pt x="2579008" y="974271"/>
                  <a:pt x="2530023" y="990600"/>
                  <a:pt x="2470151" y="1027793"/>
                </a:cubicBezTo>
                <a:cubicBezTo>
                  <a:pt x="2410279" y="1064986"/>
                  <a:pt x="2320472" y="1137557"/>
                  <a:pt x="2263322" y="1169307"/>
                </a:cubicBezTo>
                <a:cubicBezTo>
                  <a:pt x="2206172" y="1201057"/>
                  <a:pt x="2168980" y="1210129"/>
                  <a:pt x="2127251" y="1218293"/>
                </a:cubicBezTo>
                <a:cubicBezTo>
                  <a:pt x="2085523" y="1226457"/>
                  <a:pt x="2059215" y="1211036"/>
                  <a:pt x="2012951" y="1218293"/>
                </a:cubicBezTo>
                <a:cubicBezTo>
                  <a:pt x="1966687" y="1225550"/>
                  <a:pt x="1892301" y="1257300"/>
                  <a:pt x="1849665" y="1261836"/>
                </a:cubicBezTo>
                <a:cubicBezTo>
                  <a:pt x="1807029" y="1266372"/>
                  <a:pt x="1789794" y="1248229"/>
                  <a:pt x="1757137" y="1245507"/>
                </a:cubicBezTo>
                <a:cubicBezTo>
                  <a:pt x="1724480" y="1242786"/>
                  <a:pt x="1690008" y="1237343"/>
                  <a:pt x="1653722" y="1245507"/>
                </a:cubicBezTo>
                <a:cubicBezTo>
                  <a:pt x="1617436" y="1253671"/>
                  <a:pt x="1572986" y="1290864"/>
                  <a:pt x="1539422" y="1294493"/>
                </a:cubicBezTo>
                <a:cubicBezTo>
                  <a:pt x="1505858" y="1298122"/>
                  <a:pt x="1488623" y="1267279"/>
                  <a:pt x="1452337" y="1267279"/>
                </a:cubicBezTo>
                <a:cubicBezTo>
                  <a:pt x="1416051" y="1267279"/>
                  <a:pt x="1358901" y="1275443"/>
                  <a:pt x="1321708" y="1294493"/>
                </a:cubicBezTo>
                <a:cubicBezTo>
                  <a:pt x="1284515" y="1313543"/>
                  <a:pt x="1260930" y="1348922"/>
                  <a:pt x="1229180" y="1381579"/>
                </a:cubicBezTo>
                <a:cubicBezTo>
                  <a:pt x="1197430" y="1414236"/>
                  <a:pt x="1163865" y="1467757"/>
                  <a:pt x="1131208" y="1490436"/>
                </a:cubicBezTo>
                <a:cubicBezTo>
                  <a:pt x="1098551" y="1513115"/>
                  <a:pt x="1067708" y="1505857"/>
                  <a:pt x="1033237" y="1517650"/>
                </a:cubicBezTo>
                <a:cubicBezTo>
                  <a:pt x="998766" y="1529443"/>
                  <a:pt x="967016" y="1546679"/>
                  <a:pt x="924380" y="1561193"/>
                </a:cubicBezTo>
                <a:cubicBezTo>
                  <a:pt x="881744" y="1575707"/>
                  <a:pt x="818243" y="1599293"/>
                  <a:pt x="777422" y="1604736"/>
                </a:cubicBezTo>
                <a:cubicBezTo>
                  <a:pt x="736601" y="1610179"/>
                  <a:pt x="711201" y="1595664"/>
                  <a:pt x="679451" y="1593850"/>
                </a:cubicBezTo>
                <a:cubicBezTo>
                  <a:pt x="647701" y="1592036"/>
                  <a:pt x="620486" y="1587500"/>
                  <a:pt x="586922" y="1593850"/>
                </a:cubicBezTo>
                <a:cubicBezTo>
                  <a:pt x="553358" y="1600200"/>
                  <a:pt x="520701" y="1613807"/>
                  <a:pt x="478065" y="1631950"/>
                </a:cubicBezTo>
                <a:cubicBezTo>
                  <a:pt x="435429" y="1650093"/>
                  <a:pt x="373744" y="1670050"/>
                  <a:pt x="331108" y="1702707"/>
                </a:cubicBezTo>
                <a:cubicBezTo>
                  <a:pt x="288472" y="1735364"/>
                  <a:pt x="255815" y="1779814"/>
                  <a:pt x="222251" y="1827893"/>
                </a:cubicBezTo>
                <a:cubicBezTo>
                  <a:pt x="188687" y="1875972"/>
                  <a:pt x="151493" y="1941286"/>
                  <a:pt x="129722" y="1991179"/>
                </a:cubicBezTo>
                <a:cubicBezTo>
                  <a:pt x="107951" y="2041072"/>
                  <a:pt x="110672" y="2088243"/>
                  <a:pt x="91622" y="2127250"/>
                </a:cubicBezTo>
                <a:cubicBezTo>
                  <a:pt x="72572" y="2166257"/>
                  <a:pt x="0" y="2207985"/>
                  <a:pt x="15422" y="2225221"/>
                </a:cubicBezTo>
                <a:cubicBezTo>
                  <a:pt x="30844" y="2242457"/>
                  <a:pt x="142422" y="2251528"/>
                  <a:pt x="184151" y="2236107"/>
                </a:cubicBezTo>
                <a:close/>
              </a:path>
            </a:pathLst>
          </a:custGeom>
          <a:solidFill>
            <a:schemeClr val="accent1">
              <a:lumMod val="75000"/>
              <a:alpha val="80000"/>
            </a:schemeClr>
          </a:solidFill>
          <a:ln w="95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2" name="1 Forma libre"/>
          <p:cNvSpPr/>
          <p:nvPr/>
        </p:nvSpPr>
        <p:spPr>
          <a:xfrm>
            <a:off x="2084388" y="4422775"/>
            <a:ext cx="1304925" cy="1025525"/>
          </a:xfrm>
          <a:custGeom>
            <a:avLst/>
            <a:gdLst>
              <a:gd name="connsiteX0" fmla="*/ 1123108 w 1303610"/>
              <a:gd name="connsiteY0" fmla="*/ 1021459 h 1025299"/>
              <a:gd name="connsiteX1" fmla="*/ 1172638 w 1303610"/>
              <a:gd name="connsiteY1" fmla="*/ 945259 h 1025299"/>
              <a:gd name="connsiteX2" fmla="*/ 1210738 w 1303610"/>
              <a:gd name="connsiteY2" fmla="*/ 895729 h 1025299"/>
              <a:gd name="connsiteX3" fmla="*/ 1275508 w 1303610"/>
              <a:gd name="connsiteY3" fmla="*/ 888109 h 1025299"/>
              <a:gd name="connsiteX4" fmla="*/ 1275508 w 1303610"/>
              <a:gd name="connsiteY4" fmla="*/ 823339 h 1025299"/>
              <a:gd name="connsiteX5" fmla="*/ 1256458 w 1303610"/>
              <a:gd name="connsiteY5" fmla="*/ 796669 h 1025299"/>
              <a:gd name="connsiteX6" fmla="*/ 1165018 w 1303610"/>
              <a:gd name="connsiteY6" fmla="*/ 815719 h 1025299"/>
              <a:gd name="connsiteX7" fmla="*/ 1119298 w 1303610"/>
              <a:gd name="connsiteY7" fmla="*/ 811909 h 1025299"/>
              <a:gd name="connsiteX8" fmla="*/ 1115488 w 1303610"/>
              <a:gd name="connsiteY8" fmla="*/ 777619 h 1025299"/>
              <a:gd name="connsiteX9" fmla="*/ 1119298 w 1303610"/>
              <a:gd name="connsiteY9" fmla="*/ 735709 h 1025299"/>
              <a:gd name="connsiteX10" fmla="*/ 1119298 w 1303610"/>
              <a:gd name="connsiteY10" fmla="*/ 720469 h 1025299"/>
              <a:gd name="connsiteX11" fmla="*/ 1180258 w 1303610"/>
              <a:gd name="connsiteY11" fmla="*/ 731899 h 1025299"/>
              <a:gd name="connsiteX12" fmla="*/ 1210738 w 1303610"/>
              <a:gd name="connsiteY12" fmla="*/ 670939 h 1025299"/>
              <a:gd name="connsiteX13" fmla="*/ 1176448 w 1303610"/>
              <a:gd name="connsiteY13" fmla="*/ 617599 h 1025299"/>
              <a:gd name="connsiteX14" fmla="*/ 1245028 w 1303610"/>
              <a:gd name="connsiteY14" fmla="*/ 579499 h 1025299"/>
              <a:gd name="connsiteX15" fmla="*/ 1252648 w 1303610"/>
              <a:gd name="connsiteY15" fmla="*/ 526159 h 1025299"/>
              <a:gd name="connsiteX16" fmla="*/ 1267888 w 1303610"/>
              <a:gd name="connsiteY16" fmla="*/ 495679 h 1025299"/>
              <a:gd name="connsiteX17" fmla="*/ 1256458 w 1303610"/>
              <a:gd name="connsiteY17" fmla="*/ 461389 h 1025299"/>
              <a:gd name="connsiteX18" fmla="*/ 1260268 w 1303610"/>
              <a:gd name="connsiteY18" fmla="*/ 415669 h 1025299"/>
              <a:gd name="connsiteX19" fmla="*/ 1302178 w 1303610"/>
              <a:gd name="connsiteY19" fmla="*/ 347089 h 1025299"/>
              <a:gd name="connsiteX20" fmla="*/ 1290748 w 1303610"/>
              <a:gd name="connsiteY20" fmla="*/ 270889 h 1025299"/>
              <a:gd name="connsiteX21" fmla="*/ 1260268 w 1303610"/>
              <a:gd name="connsiteY21" fmla="*/ 263269 h 1025299"/>
              <a:gd name="connsiteX22" fmla="*/ 1233598 w 1303610"/>
              <a:gd name="connsiteY22" fmla="*/ 282319 h 1025299"/>
              <a:gd name="connsiteX23" fmla="*/ 1214548 w 1303610"/>
              <a:gd name="connsiteY23" fmla="*/ 270889 h 1025299"/>
              <a:gd name="connsiteX24" fmla="*/ 1180258 w 1303610"/>
              <a:gd name="connsiteY24" fmla="*/ 228979 h 1025299"/>
              <a:gd name="connsiteX25" fmla="*/ 1142158 w 1303610"/>
              <a:gd name="connsiteY25" fmla="*/ 225169 h 1025299"/>
              <a:gd name="connsiteX26" fmla="*/ 1130728 w 1303610"/>
              <a:gd name="connsiteY26" fmla="*/ 194689 h 1025299"/>
              <a:gd name="connsiteX27" fmla="*/ 1115488 w 1303610"/>
              <a:gd name="connsiteY27" fmla="*/ 194689 h 1025299"/>
              <a:gd name="connsiteX28" fmla="*/ 1088818 w 1303610"/>
              <a:gd name="connsiteY28" fmla="*/ 206119 h 1025299"/>
              <a:gd name="connsiteX29" fmla="*/ 1043098 w 1303610"/>
              <a:gd name="connsiteY29" fmla="*/ 179449 h 1025299"/>
              <a:gd name="connsiteX30" fmla="*/ 1008808 w 1303610"/>
              <a:gd name="connsiteY30" fmla="*/ 175639 h 1025299"/>
              <a:gd name="connsiteX31" fmla="*/ 1001188 w 1303610"/>
              <a:gd name="connsiteY31" fmla="*/ 118489 h 1025299"/>
              <a:gd name="connsiteX32" fmla="*/ 997378 w 1303610"/>
              <a:gd name="connsiteY32" fmla="*/ 76579 h 1025299"/>
              <a:gd name="connsiteX33" fmla="*/ 963088 w 1303610"/>
              <a:gd name="connsiteY33" fmla="*/ 7999 h 1025299"/>
              <a:gd name="connsiteX34" fmla="*/ 924988 w 1303610"/>
              <a:gd name="connsiteY34" fmla="*/ 7999 h 1025299"/>
              <a:gd name="connsiteX35" fmla="*/ 856408 w 1303610"/>
              <a:gd name="connsiteY35" fmla="*/ 4189 h 1025299"/>
              <a:gd name="connsiteX36" fmla="*/ 822118 w 1303610"/>
              <a:gd name="connsiteY36" fmla="*/ 15619 h 1025299"/>
              <a:gd name="connsiteX37" fmla="*/ 787828 w 1303610"/>
              <a:gd name="connsiteY37" fmla="*/ 379 h 1025299"/>
              <a:gd name="connsiteX38" fmla="*/ 749728 w 1303610"/>
              <a:gd name="connsiteY38" fmla="*/ 34669 h 1025299"/>
              <a:gd name="connsiteX39" fmla="*/ 715438 w 1303610"/>
              <a:gd name="connsiteY39" fmla="*/ 61339 h 1025299"/>
              <a:gd name="connsiteX40" fmla="*/ 700198 w 1303610"/>
              <a:gd name="connsiteY40" fmla="*/ 84199 h 1025299"/>
              <a:gd name="connsiteX41" fmla="*/ 681148 w 1303610"/>
              <a:gd name="connsiteY41" fmla="*/ 118489 h 1025299"/>
              <a:gd name="connsiteX42" fmla="*/ 688768 w 1303610"/>
              <a:gd name="connsiteY42" fmla="*/ 202309 h 1025299"/>
              <a:gd name="connsiteX43" fmla="*/ 704008 w 1303610"/>
              <a:gd name="connsiteY43" fmla="*/ 263269 h 1025299"/>
              <a:gd name="connsiteX44" fmla="*/ 692578 w 1303610"/>
              <a:gd name="connsiteY44" fmla="*/ 293749 h 1025299"/>
              <a:gd name="connsiteX45" fmla="*/ 662098 w 1303610"/>
              <a:gd name="connsiteY45" fmla="*/ 343279 h 1025299"/>
              <a:gd name="connsiteX46" fmla="*/ 646858 w 1303610"/>
              <a:gd name="connsiteY46" fmla="*/ 388999 h 1025299"/>
              <a:gd name="connsiteX47" fmla="*/ 627808 w 1303610"/>
              <a:gd name="connsiteY47" fmla="*/ 408049 h 1025299"/>
              <a:gd name="connsiteX48" fmla="*/ 665908 w 1303610"/>
              <a:gd name="connsiteY48" fmla="*/ 457579 h 1025299"/>
              <a:gd name="connsiteX49" fmla="*/ 669718 w 1303610"/>
              <a:gd name="connsiteY49" fmla="*/ 507109 h 1025299"/>
              <a:gd name="connsiteX50" fmla="*/ 662098 w 1303610"/>
              <a:gd name="connsiteY50" fmla="*/ 560449 h 1025299"/>
              <a:gd name="connsiteX51" fmla="*/ 631618 w 1303610"/>
              <a:gd name="connsiteY51" fmla="*/ 579499 h 1025299"/>
              <a:gd name="connsiteX52" fmla="*/ 597328 w 1303610"/>
              <a:gd name="connsiteY52" fmla="*/ 568069 h 1025299"/>
              <a:gd name="connsiteX53" fmla="*/ 582088 w 1303610"/>
              <a:gd name="connsiteY53" fmla="*/ 602359 h 1025299"/>
              <a:gd name="connsiteX54" fmla="*/ 559228 w 1303610"/>
              <a:gd name="connsiteY54" fmla="*/ 651889 h 1025299"/>
              <a:gd name="connsiteX55" fmla="*/ 555418 w 1303610"/>
              <a:gd name="connsiteY55" fmla="*/ 705229 h 1025299"/>
              <a:gd name="connsiteX56" fmla="*/ 570658 w 1303610"/>
              <a:gd name="connsiteY56" fmla="*/ 739519 h 1025299"/>
              <a:gd name="connsiteX57" fmla="*/ 517318 w 1303610"/>
              <a:gd name="connsiteY57" fmla="*/ 747139 h 1025299"/>
              <a:gd name="connsiteX58" fmla="*/ 467788 w 1303610"/>
              <a:gd name="connsiteY58" fmla="*/ 804289 h 1025299"/>
              <a:gd name="connsiteX59" fmla="*/ 422068 w 1303610"/>
              <a:gd name="connsiteY59" fmla="*/ 811909 h 1025299"/>
              <a:gd name="connsiteX60" fmla="*/ 391588 w 1303610"/>
              <a:gd name="connsiteY60" fmla="*/ 815719 h 1025299"/>
              <a:gd name="connsiteX61" fmla="*/ 349678 w 1303610"/>
              <a:gd name="connsiteY61" fmla="*/ 792859 h 1025299"/>
              <a:gd name="connsiteX62" fmla="*/ 242998 w 1303610"/>
              <a:gd name="connsiteY62" fmla="*/ 789049 h 1025299"/>
              <a:gd name="connsiteX63" fmla="*/ 201088 w 1303610"/>
              <a:gd name="connsiteY63" fmla="*/ 777619 h 1025299"/>
              <a:gd name="connsiteX64" fmla="*/ 170608 w 1303610"/>
              <a:gd name="connsiteY64" fmla="*/ 773809 h 1025299"/>
              <a:gd name="connsiteX65" fmla="*/ 128698 w 1303610"/>
              <a:gd name="connsiteY65" fmla="*/ 762379 h 1025299"/>
              <a:gd name="connsiteX66" fmla="*/ 98218 w 1303610"/>
              <a:gd name="connsiteY66" fmla="*/ 808099 h 1025299"/>
              <a:gd name="connsiteX67" fmla="*/ 105838 w 1303610"/>
              <a:gd name="connsiteY67" fmla="*/ 857629 h 1025299"/>
              <a:gd name="connsiteX68" fmla="*/ 105838 w 1303610"/>
              <a:gd name="connsiteY68" fmla="*/ 903349 h 1025299"/>
              <a:gd name="connsiteX69" fmla="*/ 98218 w 1303610"/>
              <a:gd name="connsiteY69" fmla="*/ 949069 h 1025299"/>
              <a:gd name="connsiteX70" fmla="*/ 79168 w 1303610"/>
              <a:gd name="connsiteY70" fmla="*/ 971929 h 1025299"/>
              <a:gd name="connsiteX71" fmla="*/ 79168 w 1303610"/>
              <a:gd name="connsiteY71" fmla="*/ 1010029 h 1025299"/>
              <a:gd name="connsiteX72" fmla="*/ 1123108 w 1303610"/>
              <a:gd name="connsiteY72" fmla="*/ 1021459 h 102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303610" h="1025299">
                <a:moveTo>
                  <a:pt x="1123108" y="1021459"/>
                </a:moveTo>
                <a:cubicBezTo>
                  <a:pt x="1305353" y="1010664"/>
                  <a:pt x="1158033" y="966214"/>
                  <a:pt x="1172638" y="945259"/>
                </a:cubicBezTo>
                <a:cubicBezTo>
                  <a:pt x="1187243" y="924304"/>
                  <a:pt x="1193593" y="905254"/>
                  <a:pt x="1210738" y="895729"/>
                </a:cubicBezTo>
                <a:cubicBezTo>
                  <a:pt x="1227883" y="886204"/>
                  <a:pt x="1264713" y="900174"/>
                  <a:pt x="1275508" y="888109"/>
                </a:cubicBezTo>
                <a:cubicBezTo>
                  <a:pt x="1286303" y="876044"/>
                  <a:pt x="1278683" y="838579"/>
                  <a:pt x="1275508" y="823339"/>
                </a:cubicBezTo>
                <a:cubicBezTo>
                  <a:pt x="1272333" y="808099"/>
                  <a:pt x="1274873" y="797939"/>
                  <a:pt x="1256458" y="796669"/>
                </a:cubicBezTo>
                <a:cubicBezTo>
                  <a:pt x="1238043" y="795399"/>
                  <a:pt x="1187878" y="813179"/>
                  <a:pt x="1165018" y="815719"/>
                </a:cubicBezTo>
                <a:cubicBezTo>
                  <a:pt x="1142158" y="818259"/>
                  <a:pt x="1127553" y="818259"/>
                  <a:pt x="1119298" y="811909"/>
                </a:cubicBezTo>
                <a:cubicBezTo>
                  <a:pt x="1111043" y="805559"/>
                  <a:pt x="1115488" y="790319"/>
                  <a:pt x="1115488" y="777619"/>
                </a:cubicBezTo>
                <a:cubicBezTo>
                  <a:pt x="1115488" y="764919"/>
                  <a:pt x="1118663" y="745234"/>
                  <a:pt x="1119298" y="735709"/>
                </a:cubicBezTo>
                <a:cubicBezTo>
                  <a:pt x="1119933" y="726184"/>
                  <a:pt x="1109138" y="721104"/>
                  <a:pt x="1119298" y="720469"/>
                </a:cubicBezTo>
                <a:cubicBezTo>
                  <a:pt x="1129458" y="719834"/>
                  <a:pt x="1165018" y="740154"/>
                  <a:pt x="1180258" y="731899"/>
                </a:cubicBezTo>
                <a:cubicBezTo>
                  <a:pt x="1195498" y="723644"/>
                  <a:pt x="1211373" y="689989"/>
                  <a:pt x="1210738" y="670939"/>
                </a:cubicBezTo>
                <a:cubicBezTo>
                  <a:pt x="1210103" y="651889"/>
                  <a:pt x="1170733" y="632839"/>
                  <a:pt x="1176448" y="617599"/>
                </a:cubicBezTo>
                <a:cubicBezTo>
                  <a:pt x="1182163" y="602359"/>
                  <a:pt x="1232328" y="594739"/>
                  <a:pt x="1245028" y="579499"/>
                </a:cubicBezTo>
                <a:cubicBezTo>
                  <a:pt x="1257728" y="564259"/>
                  <a:pt x="1248838" y="540129"/>
                  <a:pt x="1252648" y="526159"/>
                </a:cubicBezTo>
                <a:cubicBezTo>
                  <a:pt x="1256458" y="512189"/>
                  <a:pt x="1267253" y="506474"/>
                  <a:pt x="1267888" y="495679"/>
                </a:cubicBezTo>
                <a:cubicBezTo>
                  <a:pt x="1268523" y="484884"/>
                  <a:pt x="1257728" y="474724"/>
                  <a:pt x="1256458" y="461389"/>
                </a:cubicBezTo>
                <a:cubicBezTo>
                  <a:pt x="1255188" y="448054"/>
                  <a:pt x="1252648" y="434719"/>
                  <a:pt x="1260268" y="415669"/>
                </a:cubicBezTo>
                <a:cubicBezTo>
                  <a:pt x="1267888" y="396619"/>
                  <a:pt x="1297098" y="371219"/>
                  <a:pt x="1302178" y="347089"/>
                </a:cubicBezTo>
                <a:cubicBezTo>
                  <a:pt x="1307258" y="322959"/>
                  <a:pt x="1297733" y="284859"/>
                  <a:pt x="1290748" y="270889"/>
                </a:cubicBezTo>
                <a:cubicBezTo>
                  <a:pt x="1283763" y="256919"/>
                  <a:pt x="1269793" y="261364"/>
                  <a:pt x="1260268" y="263269"/>
                </a:cubicBezTo>
                <a:cubicBezTo>
                  <a:pt x="1250743" y="265174"/>
                  <a:pt x="1241218" y="281049"/>
                  <a:pt x="1233598" y="282319"/>
                </a:cubicBezTo>
                <a:cubicBezTo>
                  <a:pt x="1225978" y="283589"/>
                  <a:pt x="1223438" y="279779"/>
                  <a:pt x="1214548" y="270889"/>
                </a:cubicBezTo>
                <a:cubicBezTo>
                  <a:pt x="1205658" y="261999"/>
                  <a:pt x="1192323" y="236599"/>
                  <a:pt x="1180258" y="228979"/>
                </a:cubicBezTo>
                <a:cubicBezTo>
                  <a:pt x="1168193" y="221359"/>
                  <a:pt x="1150413" y="230884"/>
                  <a:pt x="1142158" y="225169"/>
                </a:cubicBezTo>
                <a:cubicBezTo>
                  <a:pt x="1133903" y="219454"/>
                  <a:pt x="1135173" y="199769"/>
                  <a:pt x="1130728" y="194689"/>
                </a:cubicBezTo>
                <a:cubicBezTo>
                  <a:pt x="1126283" y="189609"/>
                  <a:pt x="1122473" y="192784"/>
                  <a:pt x="1115488" y="194689"/>
                </a:cubicBezTo>
                <a:cubicBezTo>
                  <a:pt x="1108503" y="196594"/>
                  <a:pt x="1100883" y="208659"/>
                  <a:pt x="1088818" y="206119"/>
                </a:cubicBezTo>
                <a:cubicBezTo>
                  <a:pt x="1076753" y="203579"/>
                  <a:pt x="1056433" y="184529"/>
                  <a:pt x="1043098" y="179449"/>
                </a:cubicBezTo>
                <a:cubicBezTo>
                  <a:pt x="1029763" y="174369"/>
                  <a:pt x="1015793" y="185799"/>
                  <a:pt x="1008808" y="175639"/>
                </a:cubicBezTo>
                <a:cubicBezTo>
                  <a:pt x="1001823" y="165479"/>
                  <a:pt x="1003093" y="134999"/>
                  <a:pt x="1001188" y="118489"/>
                </a:cubicBezTo>
                <a:cubicBezTo>
                  <a:pt x="999283" y="101979"/>
                  <a:pt x="1003728" y="94994"/>
                  <a:pt x="997378" y="76579"/>
                </a:cubicBezTo>
                <a:cubicBezTo>
                  <a:pt x="991028" y="58164"/>
                  <a:pt x="975153" y="19429"/>
                  <a:pt x="963088" y="7999"/>
                </a:cubicBezTo>
                <a:cubicBezTo>
                  <a:pt x="951023" y="-3431"/>
                  <a:pt x="942768" y="8634"/>
                  <a:pt x="924988" y="7999"/>
                </a:cubicBezTo>
                <a:cubicBezTo>
                  <a:pt x="907208" y="7364"/>
                  <a:pt x="873553" y="2919"/>
                  <a:pt x="856408" y="4189"/>
                </a:cubicBezTo>
                <a:cubicBezTo>
                  <a:pt x="839263" y="5459"/>
                  <a:pt x="833548" y="16254"/>
                  <a:pt x="822118" y="15619"/>
                </a:cubicBezTo>
                <a:cubicBezTo>
                  <a:pt x="810688" y="14984"/>
                  <a:pt x="799893" y="-2796"/>
                  <a:pt x="787828" y="379"/>
                </a:cubicBezTo>
                <a:cubicBezTo>
                  <a:pt x="775763" y="3554"/>
                  <a:pt x="761793" y="24509"/>
                  <a:pt x="749728" y="34669"/>
                </a:cubicBezTo>
                <a:cubicBezTo>
                  <a:pt x="737663" y="44829"/>
                  <a:pt x="723693" y="53084"/>
                  <a:pt x="715438" y="61339"/>
                </a:cubicBezTo>
                <a:cubicBezTo>
                  <a:pt x="707183" y="69594"/>
                  <a:pt x="705913" y="74674"/>
                  <a:pt x="700198" y="84199"/>
                </a:cubicBezTo>
                <a:cubicBezTo>
                  <a:pt x="694483" y="93724"/>
                  <a:pt x="683053" y="98804"/>
                  <a:pt x="681148" y="118489"/>
                </a:cubicBezTo>
                <a:cubicBezTo>
                  <a:pt x="679243" y="138174"/>
                  <a:pt x="684958" y="178179"/>
                  <a:pt x="688768" y="202309"/>
                </a:cubicBezTo>
                <a:cubicBezTo>
                  <a:pt x="692578" y="226439"/>
                  <a:pt x="703373" y="248029"/>
                  <a:pt x="704008" y="263269"/>
                </a:cubicBezTo>
                <a:cubicBezTo>
                  <a:pt x="704643" y="278509"/>
                  <a:pt x="699563" y="280414"/>
                  <a:pt x="692578" y="293749"/>
                </a:cubicBezTo>
                <a:cubicBezTo>
                  <a:pt x="685593" y="307084"/>
                  <a:pt x="669718" y="327404"/>
                  <a:pt x="662098" y="343279"/>
                </a:cubicBezTo>
                <a:cubicBezTo>
                  <a:pt x="654478" y="359154"/>
                  <a:pt x="652573" y="378204"/>
                  <a:pt x="646858" y="388999"/>
                </a:cubicBezTo>
                <a:cubicBezTo>
                  <a:pt x="641143" y="399794"/>
                  <a:pt x="624633" y="396619"/>
                  <a:pt x="627808" y="408049"/>
                </a:cubicBezTo>
                <a:cubicBezTo>
                  <a:pt x="630983" y="419479"/>
                  <a:pt x="658923" y="441069"/>
                  <a:pt x="665908" y="457579"/>
                </a:cubicBezTo>
                <a:cubicBezTo>
                  <a:pt x="672893" y="474089"/>
                  <a:pt x="670353" y="489964"/>
                  <a:pt x="669718" y="507109"/>
                </a:cubicBezTo>
                <a:cubicBezTo>
                  <a:pt x="669083" y="524254"/>
                  <a:pt x="668448" y="548384"/>
                  <a:pt x="662098" y="560449"/>
                </a:cubicBezTo>
                <a:cubicBezTo>
                  <a:pt x="655748" y="572514"/>
                  <a:pt x="642413" y="578229"/>
                  <a:pt x="631618" y="579499"/>
                </a:cubicBezTo>
                <a:cubicBezTo>
                  <a:pt x="620823" y="580769"/>
                  <a:pt x="605583" y="564259"/>
                  <a:pt x="597328" y="568069"/>
                </a:cubicBezTo>
                <a:cubicBezTo>
                  <a:pt x="589073" y="571879"/>
                  <a:pt x="588438" y="588389"/>
                  <a:pt x="582088" y="602359"/>
                </a:cubicBezTo>
                <a:cubicBezTo>
                  <a:pt x="575738" y="616329"/>
                  <a:pt x="563673" y="634744"/>
                  <a:pt x="559228" y="651889"/>
                </a:cubicBezTo>
                <a:cubicBezTo>
                  <a:pt x="554783" y="669034"/>
                  <a:pt x="553513" y="690624"/>
                  <a:pt x="555418" y="705229"/>
                </a:cubicBezTo>
                <a:cubicBezTo>
                  <a:pt x="557323" y="719834"/>
                  <a:pt x="577008" y="732534"/>
                  <a:pt x="570658" y="739519"/>
                </a:cubicBezTo>
                <a:cubicBezTo>
                  <a:pt x="564308" y="746504"/>
                  <a:pt x="534463" y="736344"/>
                  <a:pt x="517318" y="747139"/>
                </a:cubicBezTo>
                <a:cubicBezTo>
                  <a:pt x="500173" y="757934"/>
                  <a:pt x="483663" y="793494"/>
                  <a:pt x="467788" y="804289"/>
                </a:cubicBezTo>
                <a:cubicBezTo>
                  <a:pt x="451913" y="815084"/>
                  <a:pt x="434768" y="810004"/>
                  <a:pt x="422068" y="811909"/>
                </a:cubicBezTo>
                <a:cubicBezTo>
                  <a:pt x="409368" y="813814"/>
                  <a:pt x="403653" y="818894"/>
                  <a:pt x="391588" y="815719"/>
                </a:cubicBezTo>
                <a:cubicBezTo>
                  <a:pt x="379523" y="812544"/>
                  <a:pt x="374443" y="797304"/>
                  <a:pt x="349678" y="792859"/>
                </a:cubicBezTo>
                <a:cubicBezTo>
                  <a:pt x="324913" y="788414"/>
                  <a:pt x="267763" y="791589"/>
                  <a:pt x="242998" y="789049"/>
                </a:cubicBezTo>
                <a:cubicBezTo>
                  <a:pt x="218233" y="786509"/>
                  <a:pt x="213153" y="780159"/>
                  <a:pt x="201088" y="777619"/>
                </a:cubicBezTo>
                <a:cubicBezTo>
                  <a:pt x="189023" y="775079"/>
                  <a:pt x="182673" y="776349"/>
                  <a:pt x="170608" y="773809"/>
                </a:cubicBezTo>
                <a:cubicBezTo>
                  <a:pt x="158543" y="771269"/>
                  <a:pt x="140763" y="756664"/>
                  <a:pt x="128698" y="762379"/>
                </a:cubicBezTo>
                <a:cubicBezTo>
                  <a:pt x="116633" y="768094"/>
                  <a:pt x="102028" y="792224"/>
                  <a:pt x="98218" y="808099"/>
                </a:cubicBezTo>
                <a:cubicBezTo>
                  <a:pt x="94408" y="823974"/>
                  <a:pt x="104568" y="841754"/>
                  <a:pt x="105838" y="857629"/>
                </a:cubicBezTo>
                <a:cubicBezTo>
                  <a:pt x="107108" y="873504"/>
                  <a:pt x="107108" y="888109"/>
                  <a:pt x="105838" y="903349"/>
                </a:cubicBezTo>
                <a:cubicBezTo>
                  <a:pt x="104568" y="918589"/>
                  <a:pt x="102663" y="937639"/>
                  <a:pt x="98218" y="949069"/>
                </a:cubicBezTo>
                <a:cubicBezTo>
                  <a:pt x="93773" y="960499"/>
                  <a:pt x="82343" y="961769"/>
                  <a:pt x="79168" y="971929"/>
                </a:cubicBezTo>
                <a:cubicBezTo>
                  <a:pt x="75993" y="982089"/>
                  <a:pt x="-97362" y="1002409"/>
                  <a:pt x="79168" y="1010029"/>
                </a:cubicBezTo>
                <a:cubicBezTo>
                  <a:pt x="255698" y="1017649"/>
                  <a:pt x="940863" y="1032254"/>
                  <a:pt x="1123108" y="1021459"/>
                </a:cubicBezTo>
                <a:close/>
              </a:path>
            </a:pathLst>
          </a:custGeom>
          <a:solidFill>
            <a:srgbClr val="0066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sz="900" dirty="0"/>
          </a:p>
        </p:txBody>
      </p:sp>
      <p:sp>
        <p:nvSpPr>
          <p:cNvPr id="3" name="2 Forma libre"/>
          <p:cNvSpPr/>
          <p:nvPr/>
        </p:nvSpPr>
        <p:spPr>
          <a:xfrm>
            <a:off x="5445125" y="4575175"/>
            <a:ext cx="798513" cy="874713"/>
          </a:xfrm>
          <a:custGeom>
            <a:avLst/>
            <a:gdLst>
              <a:gd name="connsiteX0" fmla="*/ 487296 w 798055"/>
              <a:gd name="connsiteY0" fmla="*/ 869874 h 875123"/>
              <a:gd name="connsiteX1" fmla="*/ 449196 w 798055"/>
              <a:gd name="connsiteY1" fmla="*/ 831774 h 875123"/>
              <a:gd name="connsiteX2" fmla="*/ 479676 w 798055"/>
              <a:gd name="connsiteY2" fmla="*/ 789864 h 875123"/>
              <a:gd name="connsiteX3" fmla="*/ 552066 w 798055"/>
              <a:gd name="connsiteY3" fmla="*/ 694614 h 875123"/>
              <a:gd name="connsiteX4" fmla="*/ 544446 w 798055"/>
              <a:gd name="connsiteY4" fmla="*/ 633654 h 875123"/>
              <a:gd name="connsiteX5" fmla="*/ 487296 w 798055"/>
              <a:gd name="connsiteY5" fmla="*/ 603174 h 875123"/>
              <a:gd name="connsiteX6" fmla="*/ 475866 w 798055"/>
              <a:gd name="connsiteY6" fmla="*/ 553644 h 875123"/>
              <a:gd name="connsiteX7" fmla="*/ 475866 w 798055"/>
              <a:gd name="connsiteY7" fmla="*/ 526974 h 875123"/>
              <a:gd name="connsiteX8" fmla="*/ 475866 w 798055"/>
              <a:gd name="connsiteY8" fmla="*/ 481254 h 875123"/>
              <a:gd name="connsiteX9" fmla="*/ 544446 w 798055"/>
              <a:gd name="connsiteY9" fmla="*/ 473634 h 875123"/>
              <a:gd name="connsiteX10" fmla="*/ 571116 w 798055"/>
              <a:gd name="connsiteY10" fmla="*/ 450774 h 875123"/>
              <a:gd name="connsiteX11" fmla="*/ 597786 w 798055"/>
              <a:gd name="connsiteY11" fmla="*/ 401244 h 875123"/>
              <a:gd name="connsiteX12" fmla="*/ 563496 w 798055"/>
              <a:gd name="connsiteY12" fmla="*/ 355524 h 875123"/>
              <a:gd name="connsiteX13" fmla="*/ 605406 w 798055"/>
              <a:gd name="connsiteY13" fmla="*/ 317424 h 875123"/>
              <a:gd name="connsiteX14" fmla="*/ 620646 w 798055"/>
              <a:gd name="connsiteY14" fmla="*/ 283134 h 875123"/>
              <a:gd name="connsiteX15" fmla="*/ 658746 w 798055"/>
              <a:gd name="connsiteY15" fmla="*/ 286944 h 875123"/>
              <a:gd name="connsiteX16" fmla="*/ 681606 w 798055"/>
              <a:gd name="connsiteY16" fmla="*/ 256464 h 875123"/>
              <a:gd name="connsiteX17" fmla="*/ 670176 w 798055"/>
              <a:gd name="connsiteY17" fmla="*/ 206934 h 875123"/>
              <a:gd name="connsiteX18" fmla="*/ 708276 w 798055"/>
              <a:gd name="connsiteY18" fmla="*/ 184074 h 875123"/>
              <a:gd name="connsiteX19" fmla="*/ 712086 w 798055"/>
              <a:gd name="connsiteY19" fmla="*/ 153594 h 875123"/>
              <a:gd name="connsiteX20" fmla="*/ 746376 w 798055"/>
              <a:gd name="connsiteY20" fmla="*/ 126924 h 875123"/>
              <a:gd name="connsiteX21" fmla="*/ 795906 w 798055"/>
              <a:gd name="connsiteY21" fmla="*/ 85014 h 875123"/>
              <a:gd name="connsiteX22" fmla="*/ 784476 w 798055"/>
              <a:gd name="connsiteY22" fmla="*/ 50724 h 875123"/>
              <a:gd name="connsiteX23" fmla="*/ 742566 w 798055"/>
              <a:gd name="connsiteY23" fmla="*/ 20244 h 875123"/>
              <a:gd name="connsiteX24" fmla="*/ 708276 w 798055"/>
              <a:gd name="connsiteY24" fmla="*/ 5004 h 875123"/>
              <a:gd name="connsiteX25" fmla="*/ 670176 w 798055"/>
              <a:gd name="connsiteY25" fmla="*/ 1194 h 875123"/>
              <a:gd name="connsiteX26" fmla="*/ 613026 w 798055"/>
              <a:gd name="connsiteY26" fmla="*/ 24054 h 875123"/>
              <a:gd name="connsiteX27" fmla="*/ 559686 w 798055"/>
              <a:gd name="connsiteY27" fmla="*/ 27864 h 875123"/>
              <a:gd name="connsiteX28" fmla="*/ 544446 w 798055"/>
              <a:gd name="connsiteY28" fmla="*/ 24054 h 875123"/>
              <a:gd name="connsiteX29" fmla="*/ 502536 w 798055"/>
              <a:gd name="connsiteY29" fmla="*/ 46914 h 875123"/>
              <a:gd name="connsiteX30" fmla="*/ 407286 w 798055"/>
              <a:gd name="connsiteY30" fmla="*/ 88824 h 875123"/>
              <a:gd name="connsiteX31" fmla="*/ 334896 w 798055"/>
              <a:gd name="connsiteY31" fmla="*/ 107874 h 875123"/>
              <a:gd name="connsiteX32" fmla="*/ 266316 w 798055"/>
              <a:gd name="connsiteY32" fmla="*/ 157404 h 875123"/>
              <a:gd name="connsiteX33" fmla="*/ 190116 w 798055"/>
              <a:gd name="connsiteY33" fmla="*/ 214554 h 875123"/>
              <a:gd name="connsiteX34" fmla="*/ 155826 w 798055"/>
              <a:gd name="connsiteY34" fmla="*/ 264084 h 875123"/>
              <a:gd name="connsiteX35" fmla="*/ 87246 w 798055"/>
              <a:gd name="connsiteY35" fmla="*/ 332664 h 875123"/>
              <a:gd name="connsiteX36" fmla="*/ 68196 w 798055"/>
              <a:gd name="connsiteY36" fmla="*/ 389814 h 875123"/>
              <a:gd name="connsiteX37" fmla="*/ 52956 w 798055"/>
              <a:gd name="connsiteY37" fmla="*/ 466014 h 875123"/>
              <a:gd name="connsiteX38" fmla="*/ 49146 w 798055"/>
              <a:gd name="connsiteY38" fmla="*/ 504114 h 875123"/>
              <a:gd name="connsiteX39" fmla="*/ 56766 w 798055"/>
              <a:gd name="connsiteY39" fmla="*/ 565074 h 875123"/>
              <a:gd name="connsiteX40" fmla="*/ 45336 w 798055"/>
              <a:gd name="connsiteY40" fmla="*/ 587934 h 875123"/>
              <a:gd name="connsiteX41" fmla="*/ 3426 w 798055"/>
              <a:gd name="connsiteY41" fmla="*/ 610794 h 875123"/>
              <a:gd name="connsiteX42" fmla="*/ 7236 w 798055"/>
              <a:gd name="connsiteY42" fmla="*/ 637464 h 875123"/>
              <a:gd name="connsiteX43" fmla="*/ 45336 w 798055"/>
              <a:gd name="connsiteY43" fmla="*/ 679374 h 875123"/>
              <a:gd name="connsiteX44" fmla="*/ 91056 w 798055"/>
              <a:gd name="connsiteY44" fmla="*/ 728904 h 875123"/>
              <a:gd name="connsiteX45" fmla="*/ 125346 w 798055"/>
              <a:gd name="connsiteY45" fmla="*/ 778434 h 875123"/>
              <a:gd name="connsiteX46" fmla="*/ 125346 w 798055"/>
              <a:gd name="connsiteY46" fmla="*/ 824154 h 875123"/>
              <a:gd name="connsiteX47" fmla="*/ 94866 w 798055"/>
              <a:gd name="connsiteY47" fmla="*/ 869874 h 875123"/>
              <a:gd name="connsiteX48" fmla="*/ 487296 w 798055"/>
              <a:gd name="connsiteY48" fmla="*/ 869874 h 875123"/>
              <a:gd name="connsiteX0" fmla="*/ 487296 w 798055"/>
              <a:gd name="connsiteY0" fmla="*/ 869874 h 875123"/>
              <a:gd name="connsiteX1" fmla="*/ 449196 w 798055"/>
              <a:gd name="connsiteY1" fmla="*/ 831774 h 875123"/>
              <a:gd name="connsiteX2" fmla="*/ 479676 w 798055"/>
              <a:gd name="connsiteY2" fmla="*/ 789864 h 875123"/>
              <a:gd name="connsiteX3" fmla="*/ 552066 w 798055"/>
              <a:gd name="connsiteY3" fmla="*/ 694614 h 875123"/>
              <a:gd name="connsiteX4" fmla="*/ 544446 w 798055"/>
              <a:gd name="connsiteY4" fmla="*/ 633654 h 875123"/>
              <a:gd name="connsiteX5" fmla="*/ 487296 w 798055"/>
              <a:gd name="connsiteY5" fmla="*/ 603174 h 875123"/>
              <a:gd name="connsiteX6" fmla="*/ 475866 w 798055"/>
              <a:gd name="connsiteY6" fmla="*/ 553644 h 875123"/>
              <a:gd name="connsiteX7" fmla="*/ 475866 w 798055"/>
              <a:gd name="connsiteY7" fmla="*/ 526974 h 875123"/>
              <a:gd name="connsiteX8" fmla="*/ 475866 w 798055"/>
              <a:gd name="connsiteY8" fmla="*/ 481254 h 875123"/>
              <a:gd name="connsiteX9" fmla="*/ 544446 w 798055"/>
              <a:gd name="connsiteY9" fmla="*/ 473634 h 875123"/>
              <a:gd name="connsiteX10" fmla="*/ 571116 w 798055"/>
              <a:gd name="connsiteY10" fmla="*/ 450774 h 875123"/>
              <a:gd name="connsiteX11" fmla="*/ 597786 w 798055"/>
              <a:gd name="connsiteY11" fmla="*/ 401244 h 875123"/>
              <a:gd name="connsiteX12" fmla="*/ 563496 w 798055"/>
              <a:gd name="connsiteY12" fmla="*/ 355524 h 875123"/>
              <a:gd name="connsiteX13" fmla="*/ 605406 w 798055"/>
              <a:gd name="connsiteY13" fmla="*/ 317424 h 875123"/>
              <a:gd name="connsiteX14" fmla="*/ 620646 w 798055"/>
              <a:gd name="connsiteY14" fmla="*/ 283134 h 875123"/>
              <a:gd name="connsiteX15" fmla="*/ 658746 w 798055"/>
              <a:gd name="connsiteY15" fmla="*/ 286944 h 875123"/>
              <a:gd name="connsiteX16" fmla="*/ 681606 w 798055"/>
              <a:gd name="connsiteY16" fmla="*/ 256464 h 875123"/>
              <a:gd name="connsiteX17" fmla="*/ 670176 w 798055"/>
              <a:gd name="connsiteY17" fmla="*/ 206934 h 875123"/>
              <a:gd name="connsiteX18" fmla="*/ 708276 w 798055"/>
              <a:gd name="connsiteY18" fmla="*/ 184074 h 875123"/>
              <a:gd name="connsiteX19" fmla="*/ 712086 w 798055"/>
              <a:gd name="connsiteY19" fmla="*/ 153594 h 875123"/>
              <a:gd name="connsiteX20" fmla="*/ 746376 w 798055"/>
              <a:gd name="connsiteY20" fmla="*/ 126924 h 875123"/>
              <a:gd name="connsiteX21" fmla="*/ 795906 w 798055"/>
              <a:gd name="connsiteY21" fmla="*/ 85014 h 875123"/>
              <a:gd name="connsiteX22" fmla="*/ 784476 w 798055"/>
              <a:gd name="connsiteY22" fmla="*/ 50724 h 875123"/>
              <a:gd name="connsiteX23" fmla="*/ 742566 w 798055"/>
              <a:gd name="connsiteY23" fmla="*/ 20244 h 875123"/>
              <a:gd name="connsiteX24" fmla="*/ 708276 w 798055"/>
              <a:gd name="connsiteY24" fmla="*/ 5004 h 875123"/>
              <a:gd name="connsiteX25" fmla="*/ 670176 w 798055"/>
              <a:gd name="connsiteY25" fmla="*/ 1194 h 875123"/>
              <a:gd name="connsiteX26" fmla="*/ 613026 w 798055"/>
              <a:gd name="connsiteY26" fmla="*/ 24054 h 875123"/>
              <a:gd name="connsiteX27" fmla="*/ 559686 w 798055"/>
              <a:gd name="connsiteY27" fmla="*/ 27864 h 875123"/>
              <a:gd name="connsiteX28" fmla="*/ 544446 w 798055"/>
              <a:gd name="connsiteY28" fmla="*/ 24054 h 875123"/>
              <a:gd name="connsiteX29" fmla="*/ 502536 w 798055"/>
              <a:gd name="connsiteY29" fmla="*/ 46914 h 875123"/>
              <a:gd name="connsiteX30" fmla="*/ 407286 w 798055"/>
              <a:gd name="connsiteY30" fmla="*/ 88824 h 875123"/>
              <a:gd name="connsiteX31" fmla="*/ 334896 w 798055"/>
              <a:gd name="connsiteY31" fmla="*/ 107874 h 875123"/>
              <a:gd name="connsiteX32" fmla="*/ 281208 w 798055"/>
              <a:gd name="connsiteY32" fmla="*/ 219952 h 875123"/>
              <a:gd name="connsiteX33" fmla="*/ 190116 w 798055"/>
              <a:gd name="connsiteY33" fmla="*/ 214554 h 875123"/>
              <a:gd name="connsiteX34" fmla="*/ 155826 w 798055"/>
              <a:gd name="connsiteY34" fmla="*/ 264084 h 875123"/>
              <a:gd name="connsiteX35" fmla="*/ 87246 w 798055"/>
              <a:gd name="connsiteY35" fmla="*/ 332664 h 875123"/>
              <a:gd name="connsiteX36" fmla="*/ 68196 w 798055"/>
              <a:gd name="connsiteY36" fmla="*/ 389814 h 875123"/>
              <a:gd name="connsiteX37" fmla="*/ 52956 w 798055"/>
              <a:gd name="connsiteY37" fmla="*/ 466014 h 875123"/>
              <a:gd name="connsiteX38" fmla="*/ 49146 w 798055"/>
              <a:gd name="connsiteY38" fmla="*/ 504114 h 875123"/>
              <a:gd name="connsiteX39" fmla="*/ 56766 w 798055"/>
              <a:gd name="connsiteY39" fmla="*/ 565074 h 875123"/>
              <a:gd name="connsiteX40" fmla="*/ 45336 w 798055"/>
              <a:gd name="connsiteY40" fmla="*/ 587934 h 875123"/>
              <a:gd name="connsiteX41" fmla="*/ 3426 w 798055"/>
              <a:gd name="connsiteY41" fmla="*/ 610794 h 875123"/>
              <a:gd name="connsiteX42" fmla="*/ 7236 w 798055"/>
              <a:gd name="connsiteY42" fmla="*/ 637464 h 875123"/>
              <a:gd name="connsiteX43" fmla="*/ 45336 w 798055"/>
              <a:gd name="connsiteY43" fmla="*/ 679374 h 875123"/>
              <a:gd name="connsiteX44" fmla="*/ 91056 w 798055"/>
              <a:gd name="connsiteY44" fmla="*/ 728904 h 875123"/>
              <a:gd name="connsiteX45" fmla="*/ 125346 w 798055"/>
              <a:gd name="connsiteY45" fmla="*/ 778434 h 875123"/>
              <a:gd name="connsiteX46" fmla="*/ 125346 w 798055"/>
              <a:gd name="connsiteY46" fmla="*/ 824154 h 875123"/>
              <a:gd name="connsiteX47" fmla="*/ 94866 w 798055"/>
              <a:gd name="connsiteY47" fmla="*/ 869874 h 875123"/>
              <a:gd name="connsiteX48" fmla="*/ 487296 w 798055"/>
              <a:gd name="connsiteY48" fmla="*/ 869874 h 875123"/>
              <a:gd name="connsiteX0" fmla="*/ 487296 w 798055"/>
              <a:gd name="connsiteY0" fmla="*/ 869874 h 875123"/>
              <a:gd name="connsiteX1" fmla="*/ 449196 w 798055"/>
              <a:gd name="connsiteY1" fmla="*/ 831774 h 875123"/>
              <a:gd name="connsiteX2" fmla="*/ 479676 w 798055"/>
              <a:gd name="connsiteY2" fmla="*/ 789864 h 875123"/>
              <a:gd name="connsiteX3" fmla="*/ 552066 w 798055"/>
              <a:gd name="connsiteY3" fmla="*/ 694614 h 875123"/>
              <a:gd name="connsiteX4" fmla="*/ 544446 w 798055"/>
              <a:gd name="connsiteY4" fmla="*/ 633654 h 875123"/>
              <a:gd name="connsiteX5" fmla="*/ 487296 w 798055"/>
              <a:gd name="connsiteY5" fmla="*/ 603174 h 875123"/>
              <a:gd name="connsiteX6" fmla="*/ 475866 w 798055"/>
              <a:gd name="connsiteY6" fmla="*/ 553644 h 875123"/>
              <a:gd name="connsiteX7" fmla="*/ 475866 w 798055"/>
              <a:gd name="connsiteY7" fmla="*/ 526974 h 875123"/>
              <a:gd name="connsiteX8" fmla="*/ 475866 w 798055"/>
              <a:gd name="connsiteY8" fmla="*/ 481254 h 875123"/>
              <a:gd name="connsiteX9" fmla="*/ 544446 w 798055"/>
              <a:gd name="connsiteY9" fmla="*/ 473634 h 875123"/>
              <a:gd name="connsiteX10" fmla="*/ 571116 w 798055"/>
              <a:gd name="connsiteY10" fmla="*/ 450774 h 875123"/>
              <a:gd name="connsiteX11" fmla="*/ 597786 w 798055"/>
              <a:gd name="connsiteY11" fmla="*/ 401244 h 875123"/>
              <a:gd name="connsiteX12" fmla="*/ 563496 w 798055"/>
              <a:gd name="connsiteY12" fmla="*/ 355524 h 875123"/>
              <a:gd name="connsiteX13" fmla="*/ 605406 w 798055"/>
              <a:gd name="connsiteY13" fmla="*/ 317424 h 875123"/>
              <a:gd name="connsiteX14" fmla="*/ 620646 w 798055"/>
              <a:gd name="connsiteY14" fmla="*/ 283134 h 875123"/>
              <a:gd name="connsiteX15" fmla="*/ 658746 w 798055"/>
              <a:gd name="connsiteY15" fmla="*/ 286944 h 875123"/>
              <a:gd name="connsiteX16" fmla="*/ 681606 w 798055"/>
              <a:gd name="connsiteY16" fmla="*/ 256464 h 875123"/>
              <a:gd name="connsiteX17" fmla="*/ 670176 w 798055"/>
              <a:gd name="connsiteY17" fmla="*/ 206934 h 875123"/>
              <a:gd name="connsiteX18" fmla="*/ 708276 w 798055"/>
              <a:gd name="connsiteY18" fmla="*/ 184074 h 875123"/>
              <a:gd name="connsiteX19" fmla="*/ 712086 w 798055"/>
              <a:gd name="connsiteY19" fmla="*/ 153594 h 875123"/>
              <a:gd name="connsiteX20" fmla="*/ 746376 w 798055"/>
              <a:gd name="connsiteY20" fmla="*/ 126924 h 875123"/>
              <a:gd name="connsiteX21" fmla="*/ 795906 w 798055"/>
              <a:gd name="connsiteY21" fmla="*/ 85014 h 875123"/>
              <a:gd name="connsiteX22" fmla="*/ 784476 w 798055"/>
              <a:gd name="connsiteY22" fmla="*/ 50724 h 875123"/>
              <a:gd name="connsiteX23" fmla="*/ 742566 w 798055"/>
              <a:gd name="connsiteY23" fmla="*/ 20244 h 875123"/>
              <a:gd name="connsiteX24" fmla="*/ 708276 w 798055"/>
              <a:gd name="connsiteY24" fmla="*/ 5004 h 875123"/>
              <a:gd name="connsiteX25" fmla="*/ 670176 w 798055"/>
              <a:gd name="connsiteY25" fmla="*/ 1194 h 875123"/>
              <a:gd name="connsiteX26" fmla="*/ 613026 w 798055"/>
              <a:gd name="connsiteY26" fmla="*/ 24054 h 875123"/>
              <a:gd name="connsiteX27" fmla="*/ 559686 w 798055"/>
              <a:gd name="connsiteY27" fmla="*/ 27864 h 875123"/>
              <a:gd name="connsiteX28" fmla="*/ 544446 w 798055"/>
              <a:gd name="connsiteY28" fmla="*/ 24054 h 875123"/>
              <a:gd name="connsiteX29" fmla="*/ 502536 w 798055"/>
              <a:gd name="connsiteY29" fmla="*/ 46914 h 875123"/>
              <a:gd name="connsiteX30" fmla="*/ 407286 w 798055"/>
              <a:gd name="connsiteY30" fmla="*/ 88824 h 875123"/>
              <a:gd name="connsiteX31" fmla="*/ 388509 w 798055"/>
              <a:gd name="connsiteY31" fmla="*/ 200207 h 875123"/>
              <a:gd name="connsiteX32" fmla="*/ 281208 w 798055"/>
              <a:gd name="connsiteY32" fmla="*/ 219952 h 875123"/>
              <a:gd name="connsiteX33" fmla="*/ 190116 w 798055"/>
              <a:gd name="connsiteY33" fmla="*/ 214554 h 875123"/>
              <a:gd name="connsiteX34" fmla="*/ 155826 w 798055"/>
              <a:gd name="connsiteY34" fmla="*/ 264084 h 875123"/>
              <a:gd name="connsiteX35" fmla="*/ 87246 w 798055"/>
              <a:gd name="connsiteY35" fmla="*/ 332664 h 875123"/>
              <a:gd name="connsiteX36" fmla="*/ 68196 w 798055"/>
              <a:gd name="connsiteY36" fmla="*/ 389814 h 875123"/>
              <a:gd name="connsiteX37" fmla="*/ 52956 w 798055"/>
              <a:gd name="connsiteY37" fmla="*/ 466014 h 875123"/>
              <a:gd name="connsiteX38" fmla="*/ 49146 w 798055"/>
              <a:gd name="connsiteY38" fmla="*/ 504114 h 875123"/>
              <a:gd name="connsiteX39" fmla="*/ 56766 w 798055"/>
              <a:gd name="connsiteY39" fmla="*/ 565074 h 875123"/>
              <a:gd name="connsiteX40" fmla="*/ 45336 w 798055"/>
              <a:gd name="connsiteY40" fmla="*/ 587934 h 875123"/>
              <a:gd name="connsiteX41" fmla="*/ 3426 w 798055"/>
              <a:gd name="connsiteY41" fmla="*/ 610794 h 875123"/>
              <a:gd name="connsiteX42" fmla="*/ 7236 w 798055"/>
              <a:gd name="connsiteY42" fmla="*/ 637464 h 875123"/>
              <a:gd name="connsiteX43" fmla="*/ 45336 w 798055"/>
              <a:gd name="connsiteY43" fmla="*/ 679374 h 875123"/>
              <a:gd name="connsiteX44" fmla="*/ 91056 w 798055"/>
              <a:gd name="connsiteY44" fmla="*/ 728904 h 875123"/>
              <a:gd name="connsiteX45" fmla="*/ 125346 w 798055"/>
              <a:gd name="connsiteY45" fmla="*/ 778434 h 875123"/>
              <a:gd name="connsiteX46" fmla="*/ 125346 w 798055"/>
              <a:gd name="connsiteY46" fmla="*/ 824154 h 875123"/>
              <a:gd name="connsiteX47" fmla="*/ 94866 w 798055"/>
              <a:gd name="connsiteY47" fmla="*/ 869874 h 875123"/>
              <a:gd name="connsiteX48" fmla="*/ 487296 w 798055"/>
              <a:gd name="connsiteY48" fmla="*/ 869874 h 875123"/>
              <a:gd name="connsiteX0" fmla="*/ 487296 w 798055"/>
              <a:gd name="connsiteY0" fmla="*/ 869874 h 875123"/>
              <a:gd name="connsiteX1" fmla="*/ 449196 w 798055"/>
              <a:gd name="connsiteY1" fmla="*/ 831774 h 875123"/>
              <a:gd name="connsiteX2" fmla="*/ 479676 w 798055"/>
              <a:gd name="connsiteY2" fmla="*/ 789864 h 875123"/>
              <a:gd name="connsiteX3" fmla="*/ 552066 w 798055"/>
              <a:gd name="connsiteY3" fmla="*/ 694614 h 875123"/>
              <a:gd name="connsiteX4" fmla="*/ 544446 w 798055"/>
              <a:gd name="connsiteY4" fmla="*/ 633654 h 875123"/>
              <a:gd name="connsiteX5" fmla="*/ 487296 w 798055"/>
              <a:gd name="connsiteY5" fmla="*/ 603174 h 875123"/>
              <a:gd name="connsiteX6" fmla="*/ 475866 w 798055"/>
              <a:gd name="connsiteY6" fmla="*/ 553644 h 875123"/>
              <a:gd name="connsiteX7" fmla="*/ 475866 w 798055"/>
              <a:gd name="connsiteY7" fmla="*/ 526974 h 875123"/>
              <a:gd name="connsiteX8" fmla="*/ 475866 w 798055"/>
              <a:gd name="connsiteY8" fmla="*/ 481254 h 875123"/>
              <a:gd name="connsiteX9" fmla="*/ 544446 w 798055"/>
              <a:gd name="connsiteY9" fmla="*/ 473634 h 875123"/>
              <a:gd name="connsiteX10" fmla="*/ 571116 w 798055"/>
              <a:gd name="connsiteY10" fmla="*/ 450774 h 875123"/>
              <a:gd name="connsiteX11" fmla="*/ 597786 w 798055"/>
              <a:gd name="connsiteY11" fmla="*/ 401244 h 875123"/>
              <a:gd name="connsiteX12" fmla="*/ 563496 w 798055"/>
              <a:gd name="connsiteY12" fmla="*/ 355524 h 875123"/>
              <a:gd name="connsiteX13" fmla="*/ 605406 w 798055"/>
              <a:gd name="connsiteY13" fmla="*/ 317424 h 875123"/>
              <a:gd name="connsiteX14" fmla="*/ 620646 w 798055"/>
              <a:gd name="connsiteY14" fmla="*/ 283134 h 875123"/>
              <a:gd name="connsiteX15" fmla="*/ 658746 w 798055"/>
              <a:gd name="connsiteY15" fmla="*/ 286944 h 875123"/>
              <a:gd name="connsiteX16" fmla="*/ 681606 w 798055"/>
              <a:gd name="connsiteY16" fmla="*/ 256464 h 875123"/>
              <a:gd name="connsiteX17" fmla="*/ 670176 w 798055"/>
              <a:gd name="connsiteY17" fmla="*/ 206934 h 875123"/>
              <a:gd name="connsiteX18" fmla="*/ 708276 w 798055"/>
              <a:gd name="connsiteY18" fmla="*/ 184074 h 875123"/>
              <a:gd name="connsiteX19" fmla="*/ 712086 w 798055"/>
              <a:gd name="connsiteY19" fmla="*/ 153594 h 875123"/>
              <a:gd name="connsiteX20" fmla="*/ 746376 w 798055"/>
              <a:gd name="connsiteY20" fmla="*/ 126924 h 875123"/>
              <a:gd name="connsiteX21" fmla="*/ 795906 w 798055"/>
              <a:gd name="connsiteY21" fmla="*/ 85014 h 875123"/>
              <a:gd name="connsiteX22" fmla="*/ 784476 w 798055"/>
              <a:gd name="connsiteY22" fmla="*/ 50724 h 875123"/>
              <a:gd name="connsiteX23" fmla="*/ 742566 w 798055"/>
              <a:gd name="connsiteY23" fmla="*/ 20244 h 875123"/>
              <a:gd name="connsiteX24" fmla="*/ 708276 w 798055"/>
              <a:gd name="connsiteY24" fmla="*/ 5004 h 875123"/>
              <a:gd name="connsiteX25" fmla="*/ 670176 w 798055"/>
              <a:gd name="connsiteY25" fmla="*/ 1194 h 875123"/>
              <a:gd name="connsiteX26" fmla="*/ 613026 w 798055"/>
              <a:gd name="connsiteY26" fmla="*/ 24054 h 875123"/>
              <a:gd name="connsiteX27" fmla="*/ 559686 w 798055"/>
              <a:gd name="connsiteY27" fmla="*/ 27864 h 875123"/>
              <a:gd name="connsiteX28" fmla="*/ 544446 w 798055"/>
              <a:gd name="connsiteY28" fmla="*/ 24054 h 875123"/>
              <a:gd name="connsiteX29" fmla="*/ 502536 w 798055"/>
              <a:gd name="connsiteY29" fmla="*/ 46914 h 875123"/>
              <a:gd name="connsiteX30" fmla="*/ 466856 w 798055"/>
              <a:gd name="connsiteY30" fmla="*/ 160308 h 875123"/>
              <a:gd name="connsiteX31" fmla="*/ 388509 w 798055"/>
              <a:gd name="connsiteY31" fmla="*/ 200207 h 875123"/>
              <a:gd name="connsiteX32" fmla="*/ 281208 w 798055"/>
              <a:gd name="connsiteY32" fmla="*/ 219952 h 875123"/>
              <a:gd name="connsiteX33" fmla="*/ 190116 w 798055"/>
              <a:gd name="connsiteY33" fmla="*/ 214554 h 875123"/>
              <a:gd name="connsiteX34" fmla="*/ 155826 w 798055"/>
              <a:gd name="connsiteY34" fmla="*/ 264084 h 875123"/>
              <a:gd name="connsiteX35" fmla="*/ 87246 w 798055"/>
              <a:gd name="connsiteY35" fmla="*/ 332664 h 875123"/>
              <a:gd name="connsiteX36" fmla="*/ 68196 w 798055"/>
              <a:gd name="connsiteY36" fmla="*/ 389814 h 875123"/>
              <a:gd name="connsiteX37" fmla="*/ 52956 w 798055"/>
              <a:gd name="connsiteY37" fmla="*/ 466014 h 875123"/>
              <a:gd name="connsiteX38" fmla="*/ 49146 w 798055"/>
              <a:gd name="connsiteY38" fmla="*/ 504114 h 875123"/>
              <a:gd name="connsiteX39" fmla="*/ 56766 w 798055"/>
              <a:gd name="connsiteY39" fmla="*/ 565074 h 875123"/>
              <a:gd name="connsiteX40" fmla="*/ 45336 w 798055"/>
              <a:gd name="connsiteY40" fmla="*/ 587934 h 875123"/>
              <a:gd name="connsiteX41" fmla="*/ 3426 w 798055"/>
              <a:gd name="connsiteY41" fmla="*/ 610794 h 875123"/>
              <a:gd name="connsiteX42" fmla="*/ 7236 w 798055"/>
              <a:gd name="connsiteY42" fmla="*/ 637464 h 875123"/>
              <a:gd name="connsiteX43" fmla="*/ 45336 w 798055"/>
              <a:gd name="connsiteY43" fmla="*/ 679374 h 875123"/>
              <a:gd name="connsiteX44" fmla="*/ 91056 w 798055"/>
              <a:gd name="connsiteY44" fmla="*/ 728904 h 875123"/>
              <a:gd name="connsiteX45" fmla="*/ 125346 w 798055"/>
              <a:gd name="connsiteY45" fmla="*/ 778434 h 875123"/>
              <a:gd name="connsiteX46" fmla="*/ 125346 w 798055"/>
              <a:gd name="connsiteY46" fmla="*/ 824154 h 875123"/>
              <a:gd name="connsiteX47" fmla="*/ 94866 w 798055"/>
              <a:gd name="connsiteY47" fmla="*/ 869874 h 875123"/>
              <a:gd name="connsiteX48" fmla="*/ 487296 w 798055"/>
              <a:gd name="connsiteY48" fmla="*/ 869874 h 875123"/>
              <a:gd name="connsiteX0" fmla="*/ 487296 w 798055"/>
              <a:gd name="connsiteY0" fmla="*/ 869874 h 875123"/>
              <a:gd name="connsiteX1" fmla="*/ 449196 w 798055"/>
              <a:gd name="connsiteY1" fmla="*/ 831774 h 875123"/>
              <a:gd name="connsiteX2" fmla="*/ 479676 w 798055"/>
              <a:gd name="connsiteY2" fmla="*/ 789864 h 875123"/>
              <a:gd name="connsiteX3" fmla="*/ 552066 w 798055"/>
              <a:gd name="connsiteY3" fmla="*/ 694614 h 875123"/>
              <a:gd name="connsiteX4" fmla="*/ 544446 w 798055"/>
              <a:gd name="connsiteY4" fmla="*/ 633654 h 875123"/>
              <a:gd name="connsiteX5" fmla="*/ 487296 w 798055"/>
              <a:gd name="connsiteY5" fmla="*/ 603174 h 875123"/>
              <a:gd name="connsiteX6" fmla="*/ 475866 w 798055"/>
              <a:gd name="connsiteY6" fmla="*/ 553644 h 875123"/>
              <a:gd name="connsiteX7" fmla="*/ 475866 w 798055"/>
              <a:gd name="connsiteY7" fmla="*/ 526974 h 875123"/>
              <a:gd name="connsiteX8" fmla="*/ 475866 w 798055"/>
              <a:gd name="connsiteY8" fmla="*/ 481254 h 875123"/>
              <a:gd name="connsiteX9" fmla="*/ 544446 w 798055"/>
              <a:gd name="connsiteY9" fmla="*/ 473634 h 875123"/>
              <a:gd name="connsiteX10" fmla="*/ 571116 w 798055"/>
              <a:gd name="connsiteY10" fmla="*/ 450774 h 875123"/>
              <a:gd name="connsiteX11" fmla="*/ 597786 w 798055"/>
              <a:gd name="connsiteY11" fmla="*/ 401244 h 875123"/>
              <a:gd name="connsiteX12" fmla="*/ 563496 w 798055"/>
              <a:gd name="connsiteY12" fmla="*/ 355524 h 875123"/>
              <a:gd name="connsiteX13" fmla="*/ 605406 w 798055"/>
              <a:gd name="connsiteY13" fmla="*/ 317424 h 875123"/>
              <a:gd name="connsiteX14" fmla="*/ 620646 w 798055"/>
              <a:gd name="connsiteY14" fmla="*/ 283134 h 875123"/>
              <a:gd name="connsiteX15" fmla="*/ 658746 w 798055"/>
              <a:gd name="connsiteY15" fmla="*/ 286944 h 875123"/>
              <a:gd name="connsiteX16" fmla="*/ 681606 w 798055"/>
              <a:gd name="connsiteY16" fmla="*/ 256464 h 875123"/>
              <a:gd name="connsiteX17" fmla="*/ 670176 w 798055"/>
              <a:gd name="connsiteY17" fmla="*/ 206934 h 875123"/>
              <a:gd name="connsiteX18" fmla="*/ 708276 w 798055"/>
              <a:gd name="connsiteY18" fmla="*/ 184074 h 875123"/>
              <a:gd name="connsiteX19" fmla="*/ 712086 w 798055"/>
              <a:gd name="connsiteY19" fmla="*/ 153594 h 875123"/>
              <a:gd name="connsiteX20" fmla="*/ 746376 w 798055"/>
              <a:gd name="connsiteY20" fmla="*/ 126924 h 875123"/>
              <a:gd name="connsiteX21" fmla="*/ 795906 w 798055"/>
              <a:gd name="connsiteY21" fmla="*/ 85014 h 875123"/>
              <a:gd name="connsiteX22" fmla="*/ 784476 w 798055"/>
              <a:gd name="connsiteY22" fmla="*/ 50724 h 875123"/>
              <a:gd name="connsiteX23" fmla="*/ 742566 w 798055"/>
              <a:gd name="connsiteY23" fmla="*/ 20244 h 875123"/>
              <a:gd name="connsiteX24" fmla="*/ 708276 w 798055"/>
              <a:gd name="connsiteY24" fmla="*/ 5004 h 875123"/>
              <a:gd name="connsiteX25" fmla="*/ 670176 w 798055"/>
              <a:gd name="connsiteY25" fmla="*/ 1194 h 875123"/>
              <a:gd name="connsiteX26" fmla="*/ 613026 w 798055"/>
              <a:gd name="connsiteY26" fmla="*/ 24054 h 875123"/>
              <a:gd name="connsiteX27" fmla="*/ 559686 w 798055"/>
              <a:gd name="connsiteY27" fmla="*/ 27864 h 875123"/>
              <a:gd name="connsiteX28" fmla="*/ 544446 w 798055"/>
              <a:gd name="connsiteY28" fmla="*/ 24054 h 875123"/>
              <a:gd name="connsiteX29" fmla="*/ 502536 w 798055"/>
              <a:gd name="connsiteY29" fmla="*/ 46914 h 875123"/>
              <a:gd name="connsiteX30" fmla="*/ 466856 w 798055"/>
              <a:gd name="connsiteY30" fmla="*/ 160308 h 875123"/>
              <a:gd name="connsiteX31" fmla="*/ 355746 w 798055"/>
              <a:gd name="connsiteY31" fmla="*/ 209142 h 875123"/>
              <a:gd name="connsiteX32" fmla="*/ 281208 w 798055"/>
              <a:gd name="connsiteY32" fmla="*/ 219952 h 875123"/>
              <a:gd name="connsiteX33" fmla="*/ 190116 w 798055"/>
              <a:gd name="connsiteY33" fmla="*/ 214554 h 875123"/>
              <a:gd name="connsiteX34" fmla="*/ 155826 w 798055"/>
              <a:gd name="connsiteY34" fmla="*/ 264084 h 875123"/>
              <a:gd name="connsiteX35" fmla="*/ 87246 w 798055"/>
              <a:gd name="connsiteY35" fmla="*/ 332664 h 875123"/>
              <a:gd name="connsiteX36" fmla="*/ 68196 w 798055"/>
              <a:gd name="connsiteY36" fmla="*/ 389814 h 875123"/>
              <a:gd name="connsiteX37" fmla="*/ 52956 w 798055"/>
              <a:gd name="connsiteY37" fmla="*/ 466014 h 875123"/>
              <a:gd name="connsiteX38" fmla="*/ 49146 w 798055"/>
              <a:gd name="connsiteY38" fmla="*/ 504114 h 875123"/>
              <a:gd name="connsiteX39" fmla="*/ 56766 w 798055"/>
              <a:gd name="connsiteY39" fmla="*/ 565074 h 875123"/>
              <a:gd name="connsiteX40" fmla="*/ 45336 w 798055"/>
              <a:gd name="connsiteY40" fmla="*/ 587934 h 875123"/>
              <a:gd name="connsiteX41" fmla="*/ 3426 w 798055"/>
              <a:gd name="connsiteY41" fmla="*/ 610794 h 875123"/>
              <a:gd name="connsiteX42" fmla="*/ 7236 w 798055"/>
              <a:gd name="connsiteY42" fmla="*/ 637464 h 875123"/>
              <a:gd name="connsiteX43" fmla="*/ 45336 w 798055"/>
              <a:gd name="connsiteY43" fmla="*/ 679374 h 875123"/>
              <a:gd name="connsiteX44" fmla="*/ 91056 w 798055"/>
              <a:gd name="connsiteY44" fmla="*/ 728904 h 875123"/>
              <a:gd name="connsiteX45" fmla="*/ 125346 w 798055"/>
              <a:gd name="connsiteY45" fmla="*/ 778434 h 875123"/>
              <a:gd name="connsiteX46" fmla="*/ 125346 w 798055"/>
              <a:gd name="connsiteY46" fmla="*/ 824154 h 875123"/>
              <a:gd name="connsiteX47" fmla="*/ 94866 w 798055"/>
              <a:gd name="connsiteY47" fmla="*/ 869874 h 875123"/>
              <a:gd name="connsiteX48" fmla="*/ 487296 w 798055"/>
              <a:gd name="connsiteY48" fmla="*/ 869874 h 875123"/>
              <a:gd name="connsiteX0" fmla="*/ 487296 w 798055"/>
              <a:gd name="connsiteY0" fmla="*/ 869874 h 875123"/>
              <a:gd name="connsiteX1" fmla="*/ 449196 w 798055"/>
              <a:gd name="connsiteY1" fmla="*/ 831774 h 875123"/>
              <a:gd name="connsiteX2" fmla="*/ 479676 w 798055"/>
              <a:gd name="connsiteY2" fmla="*/ 789864 h 875123"/>
              <a:gd name="connsiteX3" fmla="*/ 552066 w 798055"/>
              <a:gd name="connsiteY3" fmla="*/ 694614 h 875123"/>
              <a:gd name="connsiteX4" fmla="*/ 544446 w 798055"/>
              <a:gd name="connsiteY4" fmla="*/ 633654 h 875123"/>
              <a:gd name="connsiteX5" fmla="*/ 487296 w 798055"/>
              <a:gd name="connsiteY5" fmla="*/ 603174 h 875123"/>
              <a:gd name="connsiteX6" fmla="*/ 475866 w 798055"/>
              <a:gd name="connsiteY6" fmla="*/ 553644 h 875123"/>
              <a:gd name="connsiteX7" fmla="*/ 475866 w 798055"/>
              <a:gd name="connsiteY7" fmla="*/ 526974 h 875123"/>
              <a:gd name="connsiteX8" fmla="*/ 475866 w 798055"/>
              <a:gd name="connsiteY8" fmla="*/ 481254 h 875123"/>
              <a:gd name="connsiteX9" fmla="*/ 544446 w 798055"/>
              <a:gd name="connsiteY9" fmla="*/ 473634 h 875123"/>
              <a:gd name="connsiteX10" fmla="*/ 571116 w 798055"/>
              <a:gd name="connsiteY10" fmla="*/ 450774 h 875123"/>
              <a:gd name="connsiteX11" fmla="*/ 597786 w 798055"/>
              <a:gd name="connsiteY11" fmla="*/ 401244 h 875123"/>
              <a:gd name="connsiteX12" fmla="*/ 563496 w 798055"/>
              <a:gd name="connsiteY12" fmla="*/ 355524 h 875123"/>
              <a:gd name="connsiteX13" fmla="*/ 605406 w 798055"/>
              <a:gd name="connsiteY13" fmla="*/ 317424 h 875123"/>
              <a:gd name="connsiteX14" fmla="*/ 620646 w 798055"/>
              <a:gd name="connsiteY14" fmla="*/ 283134 h 875123"/>
              <a:gd name="connsiteX15" fmla="*/ 658746 w 798055"/>
              <a:gd name="connsiteY15" fmla="*/ 286944 h 875123"/>
              <a:gd name="connsiteX16" fmla="*/ 681606 w 798055"/>
              <a:gd name="connsiteY16" fmla="*/ 256464 h 875123"/>
              <a:gd name="connsiteX17" fmla="*/ 670176 w 798055"/>
              <a:gd name="connsiteY17" fmla="*/ 206934 h 875123"/>
              <a:gd name="connsiteX18" fmla="*/ 708276 w 798055"/>
              <a:gd name="connsiteY18" fmla="*/ 184074 h 875123"/>
              <a:gd name="connsiteX19" fmla="*/ 712086 w 798055"/>
              <a:gd name="connsiteY19" fmla="*/ 153594 h 875123"/>
              <a:gd name="connsiteX20" fmla="*/ 746376 w 798055"/>
              <a:gd name="connsiteY20" fmla="*/ 126924 h 875123"/>
              <a:gd name="connsiteX21" fmla="*/ 795906 w 798055"/>
              <a:gd name="connsiteY21" fmla="*/ 85014 h 875123"/>
              <a:gd name="connsiteX22" fmla="*/ 784476 w 798055"/>
              <a:gd name="connsiteY22" fmla="*/ 50724 h 875123"/>
              <a:gd name="connsiteX23" fmla="*/ 742566 w 798055"/>
              <a:gd name="connsiteY23" fmla="*/ 20244 h 875123"/>
              <a:gd name="connsiteX24" fmla="*/ 708276 w 798055"/>
              <a:gd name="connsiteY24" fmla="*/ 5004 h 875123"/>
              <a:gd name="connsiteX25" fmla="*/ 670176 w 798055"/>
              <a:gd name="connsiteY25" fmla="*/ 1194 h 875123"/>
              <a:gd name="connsiteX26" fmla="*/ 613026 w 798055"/>
              <a:gd name="connsiteY26" fmla="*/ 24054 h 875123"/>
              <a:gd name="connsiteX27" fmla="*/ 559686 w 798055"/>
              <a:gd name="connsiteY27" fmla="*/ 27864 h 875123"/>
              <a:gd name="connsiteX28" fmla="*/ 544446 w 798055"/>
              <a:gd name="connsiteY28" fmla="*/ 24054 h 875123"/>
              <a:gd name="connsiteX29" fmla="*/ 502536 w 798055"/>
              <a:gd name="connsiteY29" fmla="*/ 46914 h 875123"/>
              <a:gd name="connsiteX30" fmla="*/ 466856 w 798055"/>
              <a:gd name="connsiteY30" fmla="*/ 160308 h 875123"/>
              <a:gd name="connsiteX31" fmla="*/ 358725 w 798055"/>
              <a:gd name="connsiteY31" fmla="*/ 200207 h 875123"/>
              <a:gd name="connsiteX32" fmla="*/ 281208 w 798055"/>
              <a:gd name="connsiteY32" fmla="*/ 219952 h 875123"/>
              <a:gd name="connsiteX33" fmla="*/ 190116 w 798055"/>
              <a:gd name="connsiteY33" fmla="*/ 214554 h 875123"/>
              <a:gd name="connsiteX34" fmla="*/ 155826 w 798055"/>
              <a:gd name="connsiteY34" fmla="*/ 264084 h 875123"/>
              <a:gd name="connsiteX35" fmla="*/ 87246 w 798055"/>
              <a:gd name="connsiteY35" fmla="*/ 332664 h 875123"/>
              <a:gd name="connsiteX36" fmla="*/ 68196 w 798055"/>
              <a:gd name="connsiteY36" fmla="*/ 389814 h 875123"/>
              <a:gd name="connsiteX37" fmla="*/ 52956 w 798055"/>
              <a:gd name="connsiteY37" fmla="*/ 466014 h 875123"/>
              <a:gd name="connsiteX38" fmla="*/ 49146 w 798055"/>
              <a:gd name="connsiteY38" fmla="*/ 504114 h 875123"/>
              <a:gd name="connsiteX39" fmla="*/ 56766 w 798055"/>
              <a:gd name="connsiteY39" fmla="*/ 565074 h 875123"/>
              <a:gd name="connsiteX40" fmla="*/ 45336 w 798055"/>
              <a:gd name="connsiteY40" fmla="*/ 587934 h 875123"/>
              <a:gd name="connsiteX41" fmla="*/ 3426 w 798055"/>
              <a:gd name="connsiteY41" fmla="*/ 610794 h 875123"/>
              <a:gd name="connsiteX42" fmla="*/ 7236 w 798055"/>
              <a:gd name="connsiteY42" fmla="*/ 637464 h 875123"/>
              <a:gd name="connsiteX43" fmla="*/ 45336 w 798055"/>
              <a:gd name="connsiteY43" fmla="*/ 679374 h 875123"/>
              <a:gd name="connsiteX44" fmla="*/ 91056 w 798055"/>
              <a:gd name="connsiteY44" fmla="*/ 728904 h 875123"/>
              <a:gd name="connsiteX45" fmla="*/ 125346 w 798055"/>
              <a:gd name="connsiteY45" fmla="*/ 778434 h 875123"/>
              <a:gd name="connsiteX46" fmla="*/ 125346 w 798055"/>
              <a:gd name="connsiteY46" fmla="*/ 824154 h 875123"/>
              <a:gd name="connsiteX47" fmla="*/ 94866 w 798055"/>
              <a:gd name="connsiteY47" fmla="*/ 869874 h 875123"/>
              <a:gd name="connsiteX48" fmla="*/ 487296 w 798055"/>
              <a:gd name="connsiteY48" fmla="*/ 869874 h 875123"/>
              <a:gd name="connsiteX0" fmla="*/ 487296 w 798055"/>
              <a:gd name="connsiteY0" fmla="*/ 869874 h 875123"/>
              <a:gd name="connsiteX1" fmla="*/ 449196 w 798055"/>
              <a:gd name="connsiteY1" fmla="*/ 831774 h 875123"/>
              <a:gd name="connsiteX2" fmla="*/ 479676 w 798055"/>
              <a:gd name="connsiteY2" fmla="*/ 789864 h 875123"/>
              <a:gd name="connsiteX3" fmla="*/ 552066 w 798055"/>
              <a:gd name="connsiteY3" fmla="*/ 694614 h 875123"/>
              <a:gd name="connsiteX4" fmla="*/ 544446 w 798055"/>
              <a:gd name="connsiteY4" fmla="*/ 633654 h 875123"/>
              <a:gd name="connsiteX5" fmla="*/ 487296 w 798055"/>
              <a:gd name="connsiteY5" fmla="*/ 603174 h 875123"/>
              <a:gd name="connsiteX6" fmla="*/ 475866 w 798055"/>
              <a:gd name="connsiteY6" fmla="*/ 553644 h 875123"/>
              <a:gd name="connsiteX7" fmla="*/ 475866 w 798055"/>
              <a:gd name="connsiteY7" fmla="*/ 526974 h 875123"/>
              <a:gd name="connsiteX8" fmla="*/ 475866 w 798055"/>
              <a:gd name="connsiteY8" fmla="*/ 481254 h 875123"/>
              <a:gd name="connsiteX9" fmla="*/ 544446 w 798055"/>
              <a:gd name="connsiteY9" fmla="*/ 473634 h 875123"/>
              <a:gd name="connsiteX10" fmla="*/ 571116 w 798055"/>
              <a:gd name="connsiteY10" fmla="*/ 450774 h 875123"/>
              <a:gd name="connsiteX11" fmla="*/ 597786 w 798055"/>
              <a:gd name="connsiteY11" fmla="*/ 401244 h 875123"/>
              <a:gd name="connsiteX12" fmla="*/ 563496 w 798055"/>
              <a:gd name="connsiteY12" fmla="*/ 355524 h 875123"/>
              <a:gd name="connsiteX13" fmla="*/ 605406 w 798055"/>
              <a:gd name="connsiteY13" fmla="*/ 317424 h 875123"/>
              <a:gd name="connsiteX14" fmla="*/ 620646 w 798055"/>
              <a:gd name="connsiteY14" fmla="*/ 283134 h 875123"/>
              <a:gd name="connsiteX15" fmla="*/ 658746 w 798055"/>
              <a:gd name="connsiteY15" fmla="*/ 286944 h 875123"/>
              <a:gd name="connsiteX16" fmla="*/ 681606 w 798055"/>
              <a:gd name="connsiteY16" fmla="*/ 256464 h 875123"/>
              <a:gd name="connsiteX17" fmla="*/ 670176 w 798055"/>
              <a:gd name="connsiteY17" fmla="*/ 206934 h 875123"/>
              <a:gd name="connsiteX18" fmla="*/ 708276 w 798055"/>
              <a:gd name="connsiteY18" fmla="*/ 184074 h 875123"/>
              <a:gd name="connsiteX19" fmla="*/ 712086 w 798055"/>
              <a:gd name="connsiteY19" fmla="*/ 153594 h 875123"/>
              <a:gd name="connsiteX20" fmla="*/ 746376 w 798055"/>
              <a:gd name="connsiteY20" fmla="*/ 126924 h 875123"/>
              <a:gd name="connsiteX21" fmla="*/ 795906 w 798055"/>
              <a:gd name="connsiteY21" fmla="*/ 85014 h 875123"/>
              <a:gd name="connsiteX22" fmla="*/ 784476 w 798055"/>
              <a:gd name="connsiteY22" fmla="*/ 50724 h 875123"/>
              <a:gd name="connsiteX23" fmla="*/ 742566 w 798055"/>
              <a:gd name="connsiteY23" fmla="*/ 20244 h 875123"/>
              <a:gd name="connsiteX24" fmla="*/ 708276 w 798055"/>
              <a:gd name="connsiteY24" fmla="*/ 5004 h 875123"/>
              <a:gd name="connsiteX25" fmla="*/ 670176 w 798055"/>
              <a:gd name="connsiteY25" fmla="*/ 1194 h 875123"/>
              <a:gd name="connsiteX26" fmla="*/ 613026 w 798055"/>
              <a:gd name="connsiteY26" fmla="*/ 24054 h 875123"/>
              <a:gd name="connsiteX27" fmla="*/ 559686 w 798055"/>
              <a:gd name="connsiteY27" fmla="*/ 27864 h 875123"/>
              <a:gd name="connsiteX28" fmla="*/ 544446 w 798055"/>
              <a:gd name="connsiteY28" fmla="*/ 24054 h 875123"/>
              <a:gd name="connsiteX29" fmla="*/ 502536 w 798055"/>
              <a:gd name="connsiteY29" fmla="*/ 79678 h 875123"/>
              <a:gd name="connsiteX30" fmla="*/ 466856 w 798055"/>
              <a:gd name="connsiteY30" fmla="*/ 160308 h 875123"/>
              <a:gd name="connsiteX31" fmla="*/ 358725 w 798055"/>
              <a:gd name="connsiteY31" fmla="*/ 200207 h 875123"/>
              <a:gd name="connsiteX32" fmla="*/ 281208 w 798055"/>
              <a:gd name="connsiteY32" fmla="*/ 219952 h 875123"/>
              <a:gd name="connsiteX33" fmla="*/ 190116 w 798055"/>
              <a:gd name="connsiteY33" fmla="*/ 214554 h 875123"/>
              <a:gd name="connsiteX34" fmla="*/ 155826 w 798055"/>
              <a:gd name="connsiteY34" fmla="*/ 264084 h 875123"/>
              <a:gd name="connsiteX35" fmla="*/ 87246 w 798055"/>
              <a:gd name="connsiteY35" fmla="*/ 332664 h 875123"/>
              <a:gd name="connsiteX36" fmla="*/ 68196 w 798055"/>
              <a:gd name="connsiteY36" fmla="*/ 389814 h 875123"/>
              <a:gd name="connsiteX37" fmla="*/ 52956 w 798055"/>
              <a:gd name="connsiteY37" fmla="*/ 466014 h 875123"/>
              <a:gd name="connsiteX38" fmla="*/ 49146 w 798055"/>
              <a:gd name="connsiteY38" fmla="*/ 504114 h 875123"/>
              <a:gd name="connsiteX39" fmla="*/ 56766 w 798055"/>
              <a:gd name="connsiteY39" fmla="*/ 565074 h 875123"/>
              <a:gd name="connsiteX40" fmla="*/ 45336 w 798055"/>
              <a:gd name="connsiteY40" fmla="*/ 587934 h 875123"/>
              <a:gd name="connsiteX41" fmla="*/ 3426 w 798055"/>
              <a:gd name="connsiteY41" fmla="*/ 610794 h 875123"/>
              <a:gd name="connsiteX42" fmla="*/ 7236 w 798055"/>
              <a:gd name="connsiteY42" fmla="*/ 637464 h 875123"/>
              <a:gd name="connsiteX43" fmla="*/ 45336 w 798055"/>
              <a:gd name="connsiteY43" fmla="*/ 679374 h 875123"/>
              <a:gd name="connsiteX44" fmla="*/ 91056 w 798055"/>
              <a:gd name="connsiteY44" fmla="*/ 728904 h 875123"/>
              <a:gd name="connsiteX45" fmla="*/ 125346 w 798055"/>
              <a:gd name="connsiteY45" fmla="*/ 778434 h 875123"/>
              <a:gd name="connsiteX46" fmla="*/ 125346 w 798055"/>
              <a:gd name="connsiteY46" fmla="*/ 824154 h 875123"/>
              <a:gd name="connsiteX47" fmla="*/ 94866 w 798055"/>
              <a:gd name="connsiteY47" fmla="*/ 869874 h 875123"/>
              <a:gd name="connsiteX48" fmla="*/ 487296 w 798055"/>
              <a:gd name="connsiteY48" fmla="*/ 869874 h 875123"/>
              <a:gd name="connsiteX0" fmla="*/ 487296 w 798055"/>
              <a:gd name="connsiteY0" fmla="*/ 869874 h 875123"/>
              <a:gd name="connsiteX1" fmla="*/ 449196 w 798055"/>
              <a:gd name="connsiteY1" fmla="*/ 831774 h 875123"/>
              <a:gd name="connsiteX2" fmla="*/ 479676 w 798055"/>
              <a:gd name="connsiteY2" fmla="*/ 789864 h 875123"/>
              <a:gd name="connsiteX3" fmla="*/ 552066 w 798055"/>
              <a:gd name="connsiteY3" fmla="*/ 694614 h 875123"/>
              <a:gd name="connsiteX4" fmla="*/ 544446 w 798055"/>
              <a:gd name="connsiteY4" fmla="*/ 633654 h 875123"/>
              <a:gd name="connsiteX5" fmla="*/ 487296 w 798055"/>
              <a:gd name="connsiteY5" fmla="*/ 603174 h 875123"/>
              <a:gd name="connsiteX6" fmla="*/ 475866 w 798055"/>
              <a:gd name="connsiteY6" fmla="*/ 553644 h 875123"/>
              <a:gd name="connsiteX7" fmla="*/ 475866 w 798055"/>
              <a:gd name="connsiteY7" fmla="*/ 526974 h 875123"/>
              <a:gd name="connsiteX8" fmla="*/ 475866 w 798055"/>
              <a:gd name="connsiteY8" fmla="*/ 481254 h 875123"/>
              <a:gd name="connsiteX9" fmla="*/ 544446 w 798055"/>
              <a:gd name="connsiteY9" fmla="*/ 473634 h 875123"/>
              <a:gd name="connsiteX10" fmla="*/ 571116 w 798055"/>
              <a:gd name="connsiteY10" fmla="*/ 450774 h 875123"/>
              <a:gd name="connsiteX11" fmla="*/ 597786 w 798055"/>
              <a:gd name="connsiteY11" fmla="*/ 401244 h 875123"/>
              <a:gd name="connsiteX12" fmla="*/ 563496 w 798055"/>
              <a:gd name="connsiteY12" fmla="*/ 355524 h 875123"/>
              <a:gd name="connsiteX13" fmla="*/ 605406 w 798055"/>
              <a:gd name="connsiteY13" fmla="*/ 317424 h 875123"/>
              <a:gd name="connsiteX14" fmla="*/ 620646 w 798055"/>
              <a:gd name="connsiteY14" fmla="*/ 283134 h 875123"/>
              <a:gd name="connsiteX15" fmla="*/ 658746 w 798055"/>
              <a:gd name="connsiteY15" fmla="*/ 286944 h 875123"/>
              <a:gd name="connsiteX16" fmla="*/ 681606 w 798055"/>
              <a:gd name="connsiteY16" fmla="*/ 256464 h 875123"/>
              <a:gd name="connsiteX17" fmla="*/ 670176 w 798055"/>
              <a:gd name="connsiteY17" fmla="*/ 206934 h 875123"/>
              <a:gd name="connsiteX18" fmla="*/ 708276 w 798055"/>
              <a:gd name="connsiteY18" fmla="*/ 184074 h 875123"/>
              <a:gd name="connsiteX19" fmla="*/ 712086 w 798055"/>
              <a:gd name="connsiteY19" fmla="*/ 153594 h 875123"/>
              <a:gd name="connsiteX20" fmla="*/ 746376 w 798055"/>
              <a:gd name="connsiteY20" fmla="*/ 126924 h 875123"/>
              <a:gd name="connsiteX21" fmla="*/ 795906 w 798055"/>
              <a:gd name="connsiteY21" fmla="*/ 85014 h 875123"/>
              <a:gd name="connsiteX22" fmla="*/ 784476 w 798055"/>
              <a:gd name="connsiteY22" fmla="*/ 50724 h 875123"/>
              <a:gd name="connsiteX23" fmla="*/ 742566 w 798055"/>
              <a:gd name="connsiteY23" fmla="*/ 20244 h 875123"/>
              <a:gd name="connsiteX24" fmla="*/ 708276 w 798055"/>
              <a:gd name="connsiteY24" fmla="*/ 5004 h 875123"/>
              <a:gd name="connsiteX25" fmla="*/ 670176 w 798055"/>
              <a:gd name="connsiteY25" fmla="*/ 1194 h 875123"/>
              <a:gd name="connsiteX26" fmla="*/ 613026 w 798055"/>
              <a:gd name="connsiteY26" fmla="*/ 24054 h 875123"/>
              <a:gd name="connsiteX27" fmla="*/ 559686 w 798055"/>
              <a:gd name="connsiteY27" fmla="*/ 27864 h 875123"/>
              <a:gd name="connsiteX28" fmla="*/ 511682 w 798055"/>
              <a:gd name="connsiteY28" fmla="*/ 44903 h 875123"/>
              <a:gd name="connsiteX29" fmla="*/ 502536 w 798055"/>
              <a:gd name="connsiteY29" fmla="*/ 79678 h 875123"/>
              <a:gd name="connsiteX30" fmla="*/ 466856 w 798055"/>
              <a:gd name="connsiteY30" fmla="*/ 160308 h 875123"/>
              <a:gd name="connsiteX31" fmla="*/ 358725 w 798055"/>
              <a:gd name="connsiteY31" fmla="*/ 200207 h 875123"/>
              <a:gd name="connsiteX32" fmla="*/ 281208 w 798055"/>
              <a:gd name="connsiteY32" fmla="*/ 219952 h 875123"/>
              <a:gd name="connsiteX33" fmla="*/ 190116 w 798055"/>
              <a:gd name="connsiteY33" fmla="*/ 214554 h 875123"/>
              <a:gd name="connsiteX34" fmla="*/ 155826 w 798055"/>
              <a:gd name="connsiteY34" fmla="*/ 264084 h 875123"/>
              <a:gd name="connsiteX35" fmla="*/ 87246 w 798055"/>
              <a:gd name="connsiteY35" fmla="*/ 332664 h 875123"/>
              <a:gd name="connsiteX36" fmla="*/ 68196 w 798055"/>
              <a:gd name="connsiteY36" fmla="*/ 389814 h 875123"/>
              <a:gd name="connsiteX37" fmla="*/ 52956 w 798055"/>
              <a:gd name="connsiteY37" fmla="*/ 466014 h 875123"/>
              <a:gd name="connsiteX38" fmla="*/ 49146 w 798055"/>
              <a:gd name="connsiteY38" fmla="*/ 504114 h 875123"/>
              <a:gd name="connsiteX39" fmla="*/ 56766 w 798055"/>
              <a:gd name="connsiteY39" fmla="*/ 565074 h 875123"/>
              <a:gd name="connsiteX40" fmla="*/ 45336 w 798055"/>
              <a:gd name="connsiteY40" fmla="*/ 587934 h 875123"/>
              <a:gd name="connsiteX41" fmla="*/ 3426 w 798055"/>
              <a:gd name="connsiteY41" fmla="*/ 610794 h 875123"/>
              <a:gd name="connsiteX42" fmla="*/ 7236 w 798055"/>
              <a:gd name="connsiteY42" fmla="*/ 637464 h 875123"/>
              <a:gd name="connsiteX43" fmla="*/ 45336 w 798055"/>
              <a:gd name="connsiteY43" fmla="*/ 679374 h 875123"/>
              <a:gd name="connsiteX44" fmla="*/ 91056 w 798055"/>
              <a:gd name="connsiteY44" fmla="*/ 728904 h 875123"/>
              <a:gd name="connsiteX45" fmla="*/ 125346 w 798055"/>
              <a:gd name="connsiteY45" fmla="*/ 778434 h 875123"/>
              <a:gd name="connsiteX46" fmla="*/ 125346 w 798055"/>
              <a:gd name="connsiteY46" fmla="*/ 824154 h 875123"/>
              <a:gd name="connsiteX47" fmla="*/ 94866 w 798055"/>
              <a:gd name="connsiteY47" fmla="*/ 869874 h 875123"/>
              <a:gd name="connsiteX48" fmla="*/ 487296 w 798055"/>
              <a:gd name="connsiteY48" fmla="*/ 869874 h 875123"/>
              <a:gd name="connsiteX0" fmla="*/ 487296 w 798055"/>
              <a:gd name="connsiteY0" fmla="*/ 869874 h 875123"/>
              <a:gd name="connsiteX1" fmla="*/ 449196 w 798055"/>
              <a:gd name="connsiteY1" fmla="*/ 831774 h 875123"/>
              <a:gd name="connsiteX2" fmla="*/ 479676 w 798055"/>
              <a:gd name="connsiteY2" fmla="*/ 789864 h 875123"/>
              <a:gd name="connsiteX3" fmla="*/ 552066 w 798055"/>
              <a:gd name="connsiteY3" fmla="*/ 694614 h 875123"/>
              <a:gd name="connsiteX4" fmla="*/ 544446 w 798055"/>
              <a:gd name="connsiteY4" fmla="*/ 633654 h 875123"/>
              <a:gd name="connsiteX5" fmla="*/ 487296 w 798055"/>
              <a:gd name="connsiteY5" fmla="*/ 603174 h 875123"/>
              <a:gd name="connsiteX6" fmla="*/ 475866 w 798055"/>
              <a:gd name="connsiteY6" fmla="*/ 553644 h 875123"/>
              <a:gd name="connsiteX7" fmla="*/ 475866 w 798055"/>
              <a:gd name="connsiteY7" fmla="*/ 526974 h 875123"/>
              <a:gd name="connsiteX8" fmla="*/ 475866 w 798055"/>
              <a:gd name="connsiteY8" fmla="*/ 481254 h 875123"/>
              <a:gd name="connsiteX9" fmla="*/ 544446 w 798055"/>
              <a:gd name="connsiteY9" fmla="*/ 473634 h 875123"/>
              <a:gd name="connsiteX10" fmla="*/ 571116 w 798055"/>
              <a:gd name="connsiteY10" fmla="*/ 450774 h 875123"/>
              <a:gd name="connsiteX11" fmla="*/ 597786 w 798055"/>
              <a:gd name="connsiteY11" fmla="*/ 401244 h 875123"/>
              <a:gd name="connsiteX12" fmla="*/ 563496 w 798055"/>
              <a:gd name="connsiteY12" fmla="*/ 355524 h 875123"/>
              <a:gd name="connsiteX13" fmla="*/ 605406 w 798055"/>
              <a:gd name="connsiteY13" fmla="*/ 317424 h 875123"/>
              <a:gd name="connsiteX14" fmla="*/ 620646 w 798055"/>
              <a:gd name="connsiteY14" fmla="*/ 283134 h 875123"/>
              <a:gd name="connsiteX15" fmla="*/ 658746 w 798055"/>
              <a:gd name="connsiteY15" fmla="*/ 286944 h 875123"/>
              <a:gd name="connsiteX16" fmla="*/ 681606 w 798055"/>
              <a:gd name="connsiteY16" fmla="*/ 256464 h 875123"/>
              <a:gd name="connsiteX17" fmla="*/ 670176 w 798055"/>
              <a:gd name="connsiteY17" fmla="*/ 206934 h 875123"/>
              <a:gd name="connsiteX18" fmla="*/ 708276 w 798055"/>
              <a:gd name="connsiteY18" fmla="*/ 184074 h 875123"/>
              <a:gd name="connsiteX19" fmla="*/ 712086 w 798055"/>
              <a:gd name="connsiteY19" fmla="*/ 153594 h 875123"/>
              <a:gd name="connsiteX20" fmla="*/ 746376 w 798055"/>
              <a:gd name="connsiteY20" fmla="*/ 126924 h 875123"/>
              <a:gd name="connsiteX21" fmla="*/ 795906 w 798055"/>
              <a:gd name="connsiteY21" fmla="*/ 85014 h 875123"/>
              <a:gd name="connsiteX22" fmla="*/ 784476 w 798055"/>
              <a:gd name="connsiteY22" fmla="*/ 50724 h 875123"/>
              <a:gd name="connsiteX23" fmla="*/ 742566 w 798055"/>
              <a:gd name="connsiteY23" fmla="*/ 20244 h 875123"/>
              <a:gd name="connsiteX24" fmla="*/ 708276 w 798055"/>
              <a:gd name="connsiteY24" fmla="*/ 5004 h 875123"/>
              <a:gd name="connsiteX25" fmla="*/ 670176 w 798055"/>
              <a:gd name="connsiteY25" fmla="*/ 1194 h 875123"/>
              <a:gd name="connsiteX26" fmla="*/ 613026 w 798055"/>
              <a:gd name="connsiteY26" fmla="*/ 24054 h 875123"/>
              <a:gd name="connsiteX27" fmla="*/ 559686 w 798055"/>
              <a:gd name="connsiteY27" fmla="*/ 27864 h 875123"/>
              <a:gd name="connsiteX28" fmla="*/ 511682 w 798055"/>
              <a:gd name="connsiteY28" fmla="*/ 44903 h 875123"/>
              <a:gd name="connsiteX29" fmla="*/ 502536 w 798055"/>
              <a:gd name="connsiteY29" fmla="*/ 79678 h 875123"/>
              <a:gd name="connsiteX30" fmla="*/ 466856 w 798055"/>
              <a:gd name="connsiteY30" fmla="*/ 160308 h 875123"/>
              <a:gd name="connsiteX31" fmla="*/ 358725 w 798055"/>
              <a:gd name="connsiteY31" fmla="*/ 200207 h 875123"/>
              <a:gd name="connsiteX32" fmla="*/ 281208 w 798055"/>
              <a:gd name="connsiteY32" fmla="*/ 219952 h 875123"/>
              <a:gd name="connsiteX33" fmla="*/ 190116 w 798055"/>
              <a:gd name="connsiteY33" fmla="*/ 214554 h 875123"/>
              <a:gd name="connsiteX34" fmla="*/ 155826 w 798055"/>
              <a:gd name="connsiteY34" fmla="*/ 264084 h 875123"/>
              <a:gd name="connsiteX35" fmla="*/ 140859 w 798055"/>
              <a:gd name="connsiteY35" fmla="*/ 356492 h 875123"/>
              <a:gd name="connsiteX36" fmla="*/ 68196 w 798055"/>
              <a:gd name="connsiteY36" fmla="*/ 389814 h 875123"/>
              <a:gd name="connsiteX37" fmla="*/ 52956 w 798055"/>
              <a:gd name="connsiteY37" fmla="*/ 466014 h 875123"/>
              <a:gd name="connsiteX38" fmla="*/ 49146 w 798055"/>
              <a:gd name="connsiteY38" fmla="*/ 504114 h 875123"/>
              <a:gd name="connsiteX39" fmla="*/ 56766 w 798055"/>
              <a:gd name="connsiteY39" fmla="*/ 565074 h 875123"/>
              <a:gd name="connsiteX40" fmla="*/ 45336 w 798055"/>
              <a:gd name="connsiteY40" fmla="*/ 587934 h 875123"/>
              <a:gd name="connsiteX41" fmla="*/ 3426 w 798055"/>
              <a:gd name="connsiteY41" fmla="*/ 610794 h 875123"/>
              <a:gd name="connsiteX42" fmla="*/ 7236 w 798055"/>
              <a:gd name="connsiteY42" fmla="*/ 637464 h 875123"/>
              <a:gd name="connsiteX43" fmla="*/ 45336 w 798055"/>
              <a:gd name="connsiteY43" fmla="*/ 679374 h 875123"/>
              <a:gd name="connsiteX44" fmla="*/ 91056 w 798055"/>
              <a:gd name="connsiteY44" fmla="*/ 728904 h 875123"/>
              <a:gd name="connsiteX45" fmla="*/ 125346 w 798055"/>
              <a:gd name="connsiteY45" fmla="*/ 778434 h 875123"/>
              <a:gd name="connsiteX46" fmla="*/ 125346 w 798055"/>
              <a:gd name="connsiteY46" fmla="*/ 824154 h 875123"/>
              <a:gd name="connsiteX47" fmla="*/ 94866 w 798055"/>
              <a:gd name="connsiteY47" fmla="*/ 869874 h 875123"/>
              <a:gd name="connsiteX48" fmla="*/ 487296 w 798055"/>
              <a:gd name="connsiteY48" fmla="*/ 869874 h 875123"/>
              <a:gd name="connsiteX0" fmla="*/ 487296 w 798055"/>
              <a:gd name="connsiteY0" fmla="*/ 869874 h 875123"/>
              <a:gd name="connsiteX1" fmla="*/ 449196 w 798055"/>
              <a:gd name="connsiteY1" fmla="*/ 831774 h 875123"/>
              <a:gd name="connsiteX2" fmla="*/ 479676 w 798055"/>
              <a:gd name="connsiteY2" fmla="*/ 789864 h 875123"/>
              <a:gd name="connsiteX3" fmla="*/ 552066 w 798055"/>
              <a:gd name="connsiteY3" fmla="*/ 694614 h 875123"/>
              <a:gd name="connsiteX4" fmla="*/ 544446 w 798055"/>
              <a:gd name="connsiteY4" fmla="*/ 633654 h 875123"/>
              <a:gd name="connsiteX5" fmla="*/ 487296 w 798055"/>
              <a:gd name="connsiteY5" fmla="*/ 603174 h 875123"/>
              <a:gd name="connsiteX6" fmla="*/ 475866 w 798055"/>
              <a:gd name="connsiteY6" fmla="*/ 553644 h 875123"/>
              <a:gd name="connsiteX7" fmla="*/ 475866 w 798055"/>
              <a:gd name="connsiteY7" fmla="*/ 526974 h 875123"/>
              <a:gd name="connsiteX8" fmla="*/ 475866 w 798055"/>
              <a:gd name="connsiteY8" fmla="*/ 481254 h 875123"/>
              <a:gd name="connsiteX9" fmla="*/ 544446 w 798055"/>
              <a:gd name="connsiteY9" fmla="*/ 473634 h 875123"/>
              <a:gd name="connsiteX10" fmla="*/ 571116 w 798055"/>
              <a:gd name="connsiteY10" fmla="*/ 450774 h 875123"/>
              <a:gd name="connsiteX11" fmla="*/ 597786 w 798055"/>
              <a:gd name="connsiteY11" fmla="*/ 401244 h 875123"/>
              <a:gd name="connsiteX12" fmla="*/ 563496 w 798055"/>
              <a:gd name="connsiteY12" fmla="*/ 355524 h 875123"/>
              <a:gd name="connsiteX13" fmla="*/ 605406 w 798055"/>
              <a:gd name="connsiteY13" fmla="*/ 317424 h 875123"/>
              <a:gd name="connsiteX14" fmla="*/ 620646 w 798055"/>
              <a:gd name="connsiteY14" fmla="*/ 283134 h 875123"/>
              <a:gd name="connsiteX15" fmla="*/ 658746 w 798055"/>
              <a:gd name="connsiteY15" fmla="*/ 286944 h 875123"/>
              <a:gd name="connsiteX16" fmla="*/ 681606 w 798055"/>
              <a:gd name="connsiteY16" fmla="*/ 256464 h 875123"/>
              <a:gd name="connsiteX17" fmla="*/ 670176 w 798055"/>
              <a:gd name="connsiteY17" fmla="*/ 206934 h 875123"/>
              <a:gd name="connsiteX18" fmla="*/ 708276 w 798055"/>
              <a:gd name="connsiteY18" fmla="*/ 184074 h 875123"/>
              <a:gd name="connsiteX19" fmla="*/ 712086 w 798055"/>
              <a:gd name="connsiteY19" fmla="*/ 153594 h 875123"/>
              <a:gd name="connsiteX20" fmla="*/ 746376 w 798055"/>
              <a:gd name="connsiteY20" fmla="*/ 126924 h 875123"/>
              <a:gd name="connsiteX21" fmla="*/ 795906 w 798055"/>
              <a:gd name="connsiteY21" fmla="*/ 85014 h 875123"/>
              <a:gd name="connsiteX22" fmla="*/ 784476 w 798055"/>
              <a:gd name="connsiteY22" fmla="*/ 50724 h 875123"/>
              <a:gd name="connsiteX23" fmla="*/ 742566 w 798055"/>
              <a:gd name="connsiteY23" fmla="*/ 20244 h 875123"/>
              <a:gd name="connsiteX24" fmla="*/ 708276 w 798055"/>
              <a:gd name="connsiteY24" fmla="*/ 5004 h 875123"/>
              <a:gd name="connsiteX25" fmla="*/ 670176 w 798055"/>
              <a:gd name="connsiteY25" fmla="*/ 1194 h 875123"/>
              <a:gd name="connsiteX26" fmla="*/ 613026 w 798055"/>
              <a:gd name="connsiteY26" fmla="*/ 24054 h 875123"/>
              <a:gd name="connsiteX27" fmla="*/ 559686 w 798055"/>
              <a:gd name="connsiteY27" fmla="*/ 27864 h 875123"/>
              <a:gd name="connsiteX28" fmla="*/ 511682 w 798055"/>
              <a:gd name="connsiteY28" fmla="*/ 44903 h 875123"/>
              <a:gd name="connsiteX29" fmla="*/ 502536 w 798055"/>
              <a:gd name="connsiteY29" fmla="*/ 79678 h 875123"/>
              <a:gd name="connsiteX30" fmla="*/ 466856 w 798055"/>
              <a:gd name="connsiteY30" fmla="*/ 160308 h 875123"/>
              <a:gd name="connsiteX31" fmla="*/ 358725 w 798055"/>
              <a:gd name="connsiteY31" fmla="*/ 200207 h 875123"/>
              <a:gd name="connsiteX32" fmla="*/ 281208 w 798055"/>
              <a:gd name="connsiteY32" fmla="*/ 219952 h 875123"/>
              <a:gd name="connsiteX33" fmla="*/ 190116 w 798055"/>
              <a:gd name="connsiteY33" fmla="*/ 214554 h 875123"/>
              <a:gd name="connsiteX34" fmla="*/ 155826 w 798055"/>
              <a:gd name="connsiteY34" fmla="*/ 264084 h 875123"/>
              <a:gd name="connsiteX35" fmla="*/ 140859 w 798055"/>
              <a:gd name="connsiteY35" fmla="*/ 356492 h 875123"/>
              <a:gd name="connsiteX36" fmla="*/ 124787 w 798055"/>
              <a:gd name="connsiteY36" fmla="*/ 461298 h 875123"/>
              <a:gd name="connsiteX37" fmla="*/ 52956 w 798055"/>
              <a:gd name="connsiteY37" fmla="*/ 466014 h 875123"/>
              <a:gd name="connsiteX38" fmla="*/ 49146 w 798055"/>
              <a:gd name="connsiteY38" fmla="*/ 504114 h 875123"/>
              <a:gd name="connsiteX39" fmla="*/ 56766 w 798055"/>
              <a:gd name="connsiteY39" fmla="*/ 565074 h 875123"/>
              <a:gd name="connsiteX40" fmla="*/ 45336 w 798055"/>
              <a:gd name="connsiteY40" fmla="*/ 587934 h 875123"/>
              <a:gd name="connsiteX41" fmla="*/ 3426 w 798055"/>
              <a:gd name="connsiteY41" fmla="*/ 610794 h 875123"/>
              <a:gd name="connsiteX42" fmla="*/ 7236 w 798055"/>
              <a:gd name="connsiteY42" fmla="*/ 637464 h 875123"/>
              <a:gd name="connsiteX43" fmla="*/ 45336 w 798055"/>
              <a:gd name="connsiteY43" fmla="*/ 679374 h 875123"/>
              <a:gd name="connsiteX44" fmla="*/ 91056 w 798055"/>
              <a:gd name="connsiteY44" fmla="*/ 728904 h 875123"/>
              <a:gd name="connsiteX45" fmla="*/ 125346 w 798055"/>
              <a:gd name="connsiteY45" fmla="*/ 778434 h 875123"/>
              <a:gd name="connsiteX46" fmla="*/ 125346 w 798055"/>
              <a:gd name="connsiteY46" fmla="*/ 824154 h 875123"/>
              <a:gd name="connsiteX47" fmla="*/ 94866 w 798055"/>
              <a:gd name="connsiteY47" fmla="*/ 869874 h 875123"/>
              <a:gd name="connsiteX48" fmla="*/ 487296 w 798055"/>
              <a:gd name="connsiteY48" fmla="*/ 869874 h 875123"/>
              <a:gd name="connsiteX0" fmla="*/ 487296 w 798055"/>
              <a:gd name="connsiteY0" fmla="*/ 869874 h 875123"/>
              <a:gd name="connsiteX1" fmla="*/ 449196 w 798055"/>
              <a:gd name="connsiteY1" fmla="*/ 831774 h 875123"/>
              <a:gd name="connsiteX2" fmla="*/ 479676 w 798055"/>
              <a:gd name="connsiteY2" fmla="*/ 789864 h 875123"/>
              <a:gd name="connsiteX3" fmla="*/ 552066 w 798055"/>
              <a:gd name="connsiteY3" fmla="*/ 694614 h 875123"/>
              <a:gd name="connsiteX4" fmla="*/ 544446 w 798055"/>
              <a:gd name="connsiteY4" fmla="*/ 633654 h 875123"/>
              <a:gd name="connsiteX5" fmla="*/ 487296 w 798055"/>
              <a:gd name="connsiteY5" fmla="*/ 603174 h 875123"/>
              <a:gd name="connsiteX6" fmla="*/ 475866 w 798055"/>
              <a:gd name="connsiteY6" fmla="*/ 553644 h 875123"/>
              <a:gd name="connsiteX7" fmla="*/ 475866 w 798055"/>
              <a:gd name="connsiteY7" fmla="*/ 526974 h 875123"/>
              <a:gd name="connsiteX8" fmla="*/ 475866 w 798055"/>
              <a:gd name="connsiteY8" fmla="*/ 481254 h 875123"/>
              <a:gd name="connsiteX9" fmla="*/ 544446 w 798055"/>
              <a:gd name="connsiteY9" fmla="*/ 473634 h 875123"/>
              <a:gd name="connsiteX10" fmla="*/ 571116 w 798055"/>
              <a:gd name="connsiteY10" fmla="*/ 450774 h 875123"/>
              <a:gd name="connsiteX11" fmla="*/ 597786 w 798055"/>
              <a:gd name="connsiteY11" fmla="*/ 401244 h 875123"/>
              <a:gd name="connsiteX12" fmla="*/ 563496 w 798055"/>
              <a:gd name="connsiteY12" fmla="*/ 355524 h 875123"/>
              <a:gd name="connsiteX13" fmla="*/ 605406 w 798055"/>
              <a:gd name="connsiteY13" fmla="*/ 317424 h 875123"/>
              <a:gd name="connsiteX14" fmla="*/ 620646 w 798055"/>
              <a:gd name="connsiteY14" fmla="*/ 283134 h 875123"/>
              <a:gd name="connsiteX15" fmla="*/ 658746 w 798055"/>
              <a:gd name="connsiteY15" fmla="*/ 286944 h 875123"/>
              <a:gd name="connsiteX16" fmla="*/ 681606 w 798055"/>
              <a:gd name="connsiteY16" fmla="*/ 256464 h 875123"/>
              <a:gd name="connsiteX17" fmla="*/ 670176 w 798055"/>
              <a:gd name="connsiteY17" fmla="*/ 206934 h 875123"/>
              <a:gd name="connsiteX18" fmla="*/ 708276 w 798055"/>
              <a:gd name="connsiteY18" fmla="*/ 184074 h 875123"/>
              <a:gd name="connsiteX19" fmla="*/ 712086 w 798055"/>
              <a:gd name="connsiteY19" fmla="*/ 153594 h 875123"/>
              <a:gd name="connsiteX20" fmla="*/ 746376 w 798055"/>
              <a:gd name="connsiteY20" fmla="*/ 126924 h 875123"/>
              <a:gd name="connsiteX21" fmla="*/ 795906 w 798055"/>
              <a:gd name="connsiteY21" fmla="*/ 85014 h 875123"/>
              <a:gd name="connsiteX22" fmla="*/ 784476 w 798055"/>
              <a:gd name="connsiteY22" fmla="*/ 50724 h 875123"/>
              <a:gd name="connsiteX23" fmla="*/ 742566 w 798055"/>
              <a:gd name="connsiteY23" fmla="*/ 20244 h 875123"/>
              <a:gd name="connsiteX24" fmla="*/ 708276 w 798055"/>
              <a:gd name="connsiteY24" fmla="*/ 5004 h 875123"/>
              <a:gd name="connsiteX25" fmla="*/ 670176 w 798055"/>
              <a:gd name="connsiteY25" fmla="*/ 1194 h 875123"/>
              <a:gd name="connsiteX26" fmla="*/ 613026 w 798055"/>
              <a:gd name="connsiteY26" fmla="*/ 24054 h 875123"/>
              <a:gd name="connsiteX27" fmla="*/ 559686 w 798055"/>
              <a:gd name="connsiteY27" fmla="*/ 27864 h 875123"/>
              <a:gd name="connsiteX28" fmla="*/ 511682 w 798055"/>
              <a:gd name="connsiteY28" fmla="*/ 44903 h 875123"/>
              <a:gd name="connsiteX29" fmla="*/ 502536 w 798055"/>
              <a:gd name="connsiteY29" fmla="*/ 79678 h 875123"/>
              <a:gd name="connsiteX30" fmla="*/ 466856 w 798055"/>
              <a:gd name="connsiteY30" fmla="*/ 160308 h 875123"/>
              <a:gd name="connsiteX31" fmla="*/ 358725 w 798055"/>
              <a:gd name="connsiteY31" fmla="*/ 200207 h 875123"/>
              <a:gd name="connsiteX32" fmla="*/ 281208 w 798055"/>
              <a:gd name="connsiteY32" fmla="*/ 219952 h 875123"/>
              <a:gd name="connsiteX33" fmla="*/ 190116 w 798055"/>
              <a:gd name="connsiteY33" fmla="*/ 214554 h 875123"/>
              <a:gd name="connsiteX34" fmla="*/ 155826 w 798055"/>
              <a:gd name="connsiteY34" fmla="*/ 264084 h 875123"/>
              <a:gd name="connsiteX35" fmla="*/ 170644 w 798055"/>
              <a:gd name="connsiteY35" fmla="*/ 353513 h 875123"/>
              <a:gd name="connsiteX36" fmla="*/ 124787 w 798055"/>
              <a:gd name="connsiteY36" fmla="*/ 461298 h 875123"/>
              <a:gd name="connsiteX37" fmla="*/ 52956 w 798055"/>
              <a:gd name="connsiteY37" fmla="*/ 466014 h 875123"/>
              <a:gd name="connsiteX38" fmla="*/ 49146 w 798055"/>
              <a:gd name="connsiteY38" fmla="*/ 504114 h 875123"/>
              <a:gd name="connsiteX39" fmla="*/ 56766 w 798055"/>
              <a:gd name="connsiteY39" fmla="*/ 565074 h 875123"/>
              <a:gd name="connsiteX40" fmla="*/ 45336 w 798055"/>
              <a:gd name="connsiteY40" fmla="*/ 587934 h 875123"/>
              <a:gd name="connsiteX41" fmla="*/ 3426 w 798055"/>
              <a:gd name="connsiteY41" fmla="*/ 610794 h 875123"/>
              <a:gd name="connsiteX42" fmla="*/ 7236 w 798055"/>
              <a:gd name="connsiteY42" fmla="*/ 637464 h 875123"/>
              <a:gd name="connsiteX43" fmla="*/ 45336 w 798055"/>
              <a:gd name="connsiteY43" fmla="*/ 679374 h 875123"/>
              <a:gd name="connsiteX44" fmla="*/ 91056 w 798055"/>
              <a:gd name="connsiteY44" fmla="*/ 728904 h 875123"/>
              <a:gd name="connsiteX45" fmla="*/ 125346 w 798055"/>
              <a:gd name="connsiteY45" fmla="*/ 778434 h 875123"/>
              <a:gd name="connsiteX46" fmla="*/ 125346 w 798055"/>
              <a:gd name="connsiteY46" fmla="*/ 824154 h 875123"/>
              <a:gd name="connsiteX47" fmla="*/ 94866 w 798055"/>
              <a:gd name="connsiteY47" fmla="*/ 869874 h 875123"/>
              <a:gd name="connsiteX48" fmla="*/ 487296 w 798055"/>
              <a:gd name="connsiteY48" fmla="*/ 869874 h 875123"/>
              <a:gd name="connsiteX0" fmla="*/ 487296 w 798055"/>
              <a:gd name="connsiteY0" fmla="*/ 869874 h 875123"/>
              <a:gd name="connsiteX1" fmla="*/ 449196 w 798055"/>
              <a:gd name="connsiteY1" fmla="*/ 831774 h 875123"/>
              <a:gd name="connsiteX2" fmla="*/ 479676 w 798055"/>
              <a:gd name="connsiteY2" fmla="*/ 789864 h 875123"/>
              <a:gd name="connsiteX3" fmla="*/ 552066 w 798055"/>
              <a:gd name="connsiteY3" fmla="*/ 694614 h 875123"/>
              <a:gd name="connsiteX4" fmla="*/ 544446 w 798055"/>
              <a:gd name="connsiteY4" fmla="*/ 633654 h 875123"/>
              <a:gd name="connsiteX5" fmla="*/ 487296 w 798055"/>
              <a:gd name="connsiteY5" fmla="*/ 603174 h 875123"/>
              <a:gd name="connsiteX6" fmla="*/ 475866 w 798055"/>
              <a:gd name="connsiteY6" fmla="*/ 553644 h 875123"/>
              <a:gd name="connsiteX7" fmla="*/ 475866 w 798055"/>
              <a:gd name="connsiteY7" fmla="*/ 526974 h 875123"/>
              <a:gd name="connsiteX8" fmla="*/ 475866 w 798055"/>
              <a:gd name="connsiteY8" fmla="*/ 481254 h 875123"/>
              <a:gd name="connsiteX9" fmla="*/ 544446 w 798055"/>
              <a:gd name="connsiteY9" fmla="*/ 473634 h 875123"/>
              <a:gd name="connsiteX10" fmla="*/ 571116 w 798055"/>
              <a:gd name="connsiteY10" fmla="*/ 450774 h 875123"/>
              <a:gd name="connsiteX11" fmla="*/ 597786 w 798055"/>
              <a:gd name="connsiteY11" fmla="*/ 401244 h 875123"/>
              <a:gd name="connsiteX12" fmla="*/ 563496 w 798055"/>
              <a:gd name="connsiteY12" fmla="*/ 355524 h 875123"/>
              <a:gd name="connsiteX13" fmla="*/ 605406 w 798055"/>
              <a:gd name="connsiteY13" fmla="*/ 317424 h 875123"/>
              <a:gd name="connsiteX14" fmla="*/ 620646 w 798055"/>
              <a:gd name="connsiteY14" fmla="*/ 283134 h 875123"/>
              <a:gd name="connsiteX15" fmla="*/ 658746 w 798055"/>
              <a:gd name="connsiteY15" fmla="*/ 286944 h 875123"/>
              <a:gd name="connsiteX16" fmla="*/ 681606 w 798055"/>
              <a:gd name="connsiteY16" fmla="*/ 256464 h 875123"/>
              <a:gd name="connsiteX17" fmla="*/ 670176 w 798055"/>
              <a:gd name="connsiteY17" fmla="*/ 206934 h 875123"/>
              <a:gd name="connsiteX18" fmla="*/ 708276 w 798055"/>
              <a:gd name="connsiteY18" fmla="*/ 184074 h 875123"/>
              <a:gd name="connsiteX19" fmla="*/ 712086 w 798055"/>
              <a:gd name="connsiteY19" fmla="*/ 153594 h 875123"/>
              <a:gd name="connsiteX20" fmla="*/ 746376 w 798055"/>
              <a:gd name="connsiteY20" fmla="*/ 126924 h 875123"/>
              <a:gd name="connsiteX21" fmla="*/ 795906 w 798055"/>
              <a:gd name="connsiteY21" fmla="*/ 85014 h 875123"/>
              <a:gd name="connsiteX22" fmla="*/ 784476 w 798055"/>
              <a:gd name="connsiteY22" fmla="*/ 50724 h 875123"/>
              <a:gd name="connsiteX23" fmla="*/ 742566 w 798055"/>
              <a:gd name="connsiteY23" fmla="*/ 20244 h 875123"/>
              <a:gd name="connsiteX24" fmla="*/ 708276 w 798055"/>
              <a:gd name="connsiteY24" fmla="*/ 5004 h 875123"/>
              <a:gd name="connsiteX25" fmla="*/ 670176 w 798055"/>
              <a:gd name="connsiteY25" fmla="*/ 1194 h 875123"/>
              <a:gd name="connsiteX26" fmla="*/ 613026 w 798055"/>
              <a:gd name="connsiteY26" fmla="*/ 24054 h 875123"/>
              <a:gd name="connsiteX27" fmla="*/ 559686 w 798055"/>
              <a:gd name="connsiteY27" fmla="*/ 27864 h 875123"/>
              <a:gd name="connsiteX28" fmla="*/ 511682 w 798055"/>
              <a:gd name="connsiteY28" fmla="*/ 44903 h 875123"/>
              <a:gd name="connsiteX29" fmla="*/ 502536 w 798055"/>
              <a:gd name="connsiteY29" fmla="*/ 79678 h 875123"/>
              <a:gd name="connsiteX30" fmla="*/ 466856 w 798055"/>
              <a:gd name="connsiteY30" fmla="*/ 160308 h 875123"/>
              <a:gd name="connsiteX31" fmla="*/ 358725 w 798055"/>
              <a:gd name="connsiteY31" fmla="*/ 200207 h 875123"/>
              <a:gd name="connsiteX32" fmla="*/ 281208 w 798055"/>
              <a:gd name="connsiteY32" fmla="*/ 219952 h 875123"/>
              <a:gd name="connsiteX33" fmla="*/ 190116 w 798055"/>
              <a:gd name="connsiteY33" fmla="*/ 214554 h 875123"/>
              <a:gd name="connsiteX34" fmla="*/ 155826 w 798055"/>
              <a:gd name="connsiteY34" fmla="*/ 264084 h 875123"/>
              <a:gd name="connsiteX35" fmla="*/ 170644 w 798055"/>
              <a:gd name="connsiteY35" fmla="*/ 353513 h 875123"/>
              <a:gd name="connsiteX36" fmla="*/ 124787 w 798055"/>
              <a:gd name="connsiteY36" fmla="*/ 461298 h 875123"/>
              <a:gd name="connsiteX37" fmla="*/ 52956 w 798055"/>
              <a:gd name="connsiteY37" fmla="*/ 466014 h 875123"/>
              <a:gd name="connsiteX38" fmla="*/ 49146 w 798055"/>
              <a:gd name="connsiteY38" fmla="*/ 504114 h 875123"/>
              <a:gd name="connsiteX39" fmla="*/ 56766 w 798055"/>
              <a:gd name="connsiteY39" fmla="*/ 565074 h 875123"/>
              <a:gd name="connsiteX40" fmla="*/ 45336 w 798055"/>
              <a:gd name="connsiteY40" fmla="*/ 587934 h 875123"/>
              <a:gd name="connsiteX41" fmla="*/ 3426 w 798055"/>
              <a:gd name="connsiteY41" fmla="*/ 610794 h 875123"/>
              <a:gd name="connsiteX42" fmla="*/ 7236 w 798055"/>
              <a:gd name="connsiteY42" fmla="*/ 637464 h 875123"/>
              <a:gd name="connsiteX43" fmla="*/ 45336 w 798055"/>
              <a:gd name="connsiteY43" fmla="*/ 679374 h 875123"/>
              <a:gd name="connsiteX44" fmla="*/ 91056 w 798055"/>
              <a:gd name="connsiteY44" fmla="*/ 728904 h 875123"/>
              <a:gd name="connsiteX45" fmla="*/ 125346 w 798055"/>
              <a:gd name="connsiteY45" fmla="*/ 778434 h 875123"/>
              <a:gd name="connsiteX46" fmla="*/ 125346 w 798055"/>
              <a:gd name="connsiteY46" fmla="*/ 824154 h 875123"/>
              <a:gd name="connsiteX47" fmla="*/ 94866 w 798055"/>
              <a:gd name="connsiteY47" fmla="*/ 869874 h 875123"/>
              <a:gd name="connsiteX48" fmla="*/ 487296 w 798055"/>
              <a:gd name="connsiteY48" fmla="*/ 869874 h 875123"/>
              <a:gd name="connsiteX0" fmla="*/ 487296 w 798055"/>
              <a:gd name="connsiteY0" fmla="*/ 869874 h 875123"/>
              <a:gd name="connsiteX1" fmla="*/ 449196 w 798055"/>
              <a:gd name="connsiteY1" fmla="*/ 831774 h 875123"/>
              <a:gd name="connsiteX2" fmla="*/ 479676 w 798055"/>
              <a:gd name="connsiteY2" fmla="*/ 789864 h 875123"/>
              <a:gd name="connsiteX3" fmla="*/ 552066 w 798055"/>
              <a:gd name="connsiteY3" fmla="*/ 694614 h 875123"/>
              <a:gd name="connsiteX4" fmla="*/ 544446 w 798055"/>
              <a:gd name="connsiteY4" fmla="*/ 633654 h 875123"/>
              <a:gd name="connsiteX5" fmla="*/ 487296 w 798055"/>
              <a:gd name="connsiteY5" fmla="*/ 603174 h 875123"/>
              <a:gd name="connsiteX6" fmla="*/ 475866 w 798055"/>
              <a:gd name="connsiteY6" fmla="*/ 553644 h 875123"/>
              <a:gd name="connsiteX7" fmla="*/ 475866 w 798055"/>
              <a:gd name="connsiteY7" fmla="*/ 526974 h 875123"/>
              <a:gd name="connsiteX8" fmla="*/ 475866 w 798055"/>
              <a:gd name="connsiteY8" fmla="*/ 481254 h 875123"/>
              <a:gd name="connsiteX9" fmla="*/ 544446 w 798055"/>
              <a:gd name="connsiteY9" fmla="*/ 473634 h 875123"/>
              <a:gd name="connsiteX10" fmla="*/ 571116 w 798055"/>
              <a:gd name="connsiteY10" fmla="*/ 450774 h 875123"/>
              <a:gd name="connsiteX11" fmla="*/ 597786 w 798055"/>
              <a:gd name="connsiteY11" fmla="*/ 401244 h 875123"/>
              <a:gd name="connsiteX12" fmla="*/ 563496 w 798055"/>
              <a:gd name="connsiteY12" fmla="*/ 355524 h 875123"/>
              <a:gd name="connsiteX13" fmla="*/ 605406 w 798055"/>
              <a:gd name="connsiteY13" fmla="*/ 317424 h 875123"/>
              <a:gd name="connsiteX14" fmla="*/ 620646 w 798055"/>
              <a:gd name="connsiteY14" fmla="*/ 283134 h 875123"/>
              <a:gd name="connsiteX15" fmla="*/ 658746 w 798055"/>
              <a:gd name="connsiteY15" fmla="*/ 286944 h 875123"/>
              <a:gd name="connsiteX16" fmla="*/ 681606 w 798055"/>
              <a:gd name="connsiteY16" fmla="*/ 256464 h 875123"/>
              <a:gd name="connsiteX17" fmla="*/ 670176 w 798055"/>
              <a:gd name="connsiteY17" fmla="*/ 206934 h 875123"/>
              <a:gd name="connsiteX18" fmla="*/ 708276 w 798055"/>
              <a:gd name="connsiteY18" fmla="*/ 184074 h 875123"/>
              <a:gd name="connsiteX19" fmla="*/ 712086 w 798055"/>
              <a:gd name="connsiteY19" fmla="*/ 153594 h 875123"/>
              <a:gd name="connsiteX20" fmla="*/ 746376 w 798055"/>
              <a:gd name="connsiteY20" fmla="*/ 126924 h 875123"/>
              <a:gd name="connsiteX21" fmla="*/ 795906 w 798055"/>
              <a:gd name="connsiteY21" fmla="*/ 85014 h 875123"/>
              <a:gd name="connsiteX22" fmla="*/ 784476 w 798055"/>
              <a:gd name="connsiteY22" fmla="*/ 50724 h 875123"/>
              <a:gd name="connsiteX23" fmla="*/ 742566 w 798055"/>
              <a:gd name="connsiteY23" fmla="*/ 20244 h 875123"/>
              <a:gd name="connsiteX24" fmla="*/ 708276 w 798055"/>
              <a:gd name="connsiteY24" fmla="*/ 5004 h 875123"/>
              <a:gd name="connsiteX25" fmla="*/ 670176 w 798055"/>
              <a:gd name="connsiteY25" fmla="*/ 1194 h 875123"/>
              <a:gd name="connsiteX26" fmla="*/ 613026 w 798055"/>
              <a:gd name="connsiteY26" fmla="*/ 24054 h 875123"/>
              <a:gd name="connsiteX27" fmla="*/ 559686 w 798055"/>
              <a:gd name="connsiteY27" fmla="*/ 27864 h 875123"/>
              <a:gd name="connsiteX28" fmla="*/ 511682 w 798055"/>
              <a:gd name="connsiteY28" fmla="*/ 44903 h 875123"/>
              <a:gd name="connsiteX29" fmla="*/ 502536 w 798055"/>
              <a:gd name="connsiteY29" fmla="*/ 79678 h 875123"/>
              <a:gd name="connsiteX30" fmla="*/ 466856 w 798055"/>
              <a:gd name="connsiteY30" fmla="*/ 160308 h 875123"/>
              <a:gd name="connsiteX31" fmla="*/ 358725 w 798055"/>
              <a:gd name="connsiteY31" fmla="*/ 200207 h 875123"/>
              <a:gd name="connsiteX32" fmla="*/ 281208 w 798055"/>
              <a:gd name="connsiteY32" fmla="*/ 219952 h 875123"/>
              <a:gd name="connsiteX33" fmla="*/ 190116 w 798055"/>
              <a:gd name="connsiteY33" fmla="*/ 214554 h 875123"/>
              <a:gd name="connsiteX34" fmla="*/ 155826 w 798055"/>
              <a:gd name="connsiteY34" fmla="*/ 264084 h 875123"/>
              <a:gd name="connsiteX35" fmla="*/ 185537 w 798055"/>
              <a:gd name="connsiteY35" fmla="*/ 377341 h 875123"/>
              <a:gd name="connsiteX36" fmla="*/ 124787 w 798055"/>
              <a:gd name="connsiteY36" fmla="*/ 461298 h 875123"/>
              <a:gd name="connsiteX37" fmla="*/ 52956 w 798055"/>
              <a:gd name="connsiteY37" fmla="*/ 466014 h 875123"/>
              <a:gd name="connsiteX38" fmla="*/ 49146 w 798055"/>
              <a:gd name="connsiteY38" fmla="*/ 504114 h 875123"/>
              <a:gd name="connsiteX39" fmla="*/ 56766 w 798055"/>
              <a:gd name="connsiteY39" fmla="*/ 565074 h 875123"/>
              <a:gd name="connsiteX40" fmla="*/ 45336 w 798055"/>
              <a:gd name="connsiteY40" fmla="*/ 587934 h 875123"/>
              <a:gd name="connsiteX41" fmla="*/ 3426 w 798055"/>
              <a:gd name="connsiteY41" fmla="*/ 610794 h 875123"/>
              <a:gd name="connsiteX42" fmla="*/ 7236 w 798055"/>
              <a:gd name="connsiteY42" fmla="*/ 637464 h 875123"/>
              <a:gd name="connsiteX43" fmla="*/ 45336 w 798055"/>
              <a:gd name="connsiteY43" fmla="*/ 679374 h 875123"/>
              <a:gd name="connsiteX44" fmla="*/ 91056 w 798055"/>
              <a:gd name="connsiteY44" fmla="*/ 728904 h 875123"/>
              <a:gd name="connsiteX45" fmla="*/ 125346 w 798055"/>
              <a:gd name="connsiteY45" fmla="*/ 778434 h 875123"/>
              <a:gd name="connsiteX46" fmla="*/ 125346 w 798055"/>
              <a:gd name="connsiteY46" fmla="*/ 824154 h 875123"/>
              <a:gd name="connsiteX47" fmla="*/ 94866 w 798055"/>
              <a:gd name="connsiteY47" fmla="*/ 869874 h 875123"/>
              <a:gd name="connsiteX48" fmla="*/ 487296 w 798055"/>
              <a:gd name="connsiteY48" fmla="*/ 869874 h 87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798055" h="875123">
                <a:moveTo>
                  <a:pt x="487296" y="869874"/>
                </a:moveTo>
                <a:cubicBezTo>
                  <a:pt x="546351" y="863524"/>
                  <a:pt x="450466" y="845109"/>
                  <a:pt x="449196" y="831774"/>
                </a:cubicBezTo>
                <a:cubicBezTo>
                  <a:pt x="447926" y="818439"/>
                  <a:pt x="462531" y="812724"/>
                  <a:pt x="479676" y="789864"/>
                </a:cubicBezTo>
                <a:cubicBezTo>
                  <a:pt x="496821" y="767004"/>
                  <a:pt x="541271" y="720649"/>
                  <a:pt x="552066" y="694614"/>
                </a:cubicBezTo>
                <a:cubicBezTo>
                  <a:pt x="562861" y="668579"/>
                  <a:pt x="555241" y="648894"/>
                  <a:pt x="544446" y="633654"/>
                </a:cubicBezTo>
                <a:cubicBezTo>
                  <a:pt x="533651" y="618414"/>
                  <a:pt x="498726" y="616509"/>
                  <a:pt x="487296" y="603174"/>
                </a:cubicBezTo>
                <a:cubicBezTo>
                  <a:pt x="475866" y="589839"/>
                  <a:pt x="477771" y="566344"/>
                  <a:pt x="475866" y="553644"/>
                </a:cubicBezTo>
                <a:cubicBezTo>
                  <a:pt x="473961" y="540944"/>
                  <a:pt x="475866" y="526974"/>
                  <a:pt x="475866" y="526974"/>
                </a:cubicBezTo>
                <a:cubicBezTo>
                  <a:pt x="475866" y="514909"/>
                  <a:pt x="464436" y="490144"/>
                  <a:pt x="475866" y="481254"/>
                </a:cubicBezTo>
                <a:cubicBezTo>
                  <a:pt x="487296" y="472364"/>
                  <a:pt x="528571" y="478714"/>
                  <a:pt x="544446" y="473634"/>
                </a:cubicBezTo>
                <a:cubicBezTo>
                  <a:pt x="560321" y="468554"/>
                  <a:pt x="562226" y="462839"/>
                  <a:pt x="571116" y="450774"/>
                </a:cubicBezTo>
                <a:cubicBezTo>
                  <a:pt x="580006" y="438709"/>
                  <a:pt x="599056" y="417119"/>
                  <a:pt x="597786" y="401244"/>
                </a:cubicBezTo>
                <a:cubicBezTo>
                  <a:pt x="596516" y="385369"/>
                  <a:pt x="562226" y="369494"/>
                  <a:pt x="563496" y="355524"/>
                </a:cubicBezTo>
                <a:cubicBezTo>
                  <a:pt x="564766" y="341554"/>
                  <a:pt x="595881" y="329489"/>
                  <a:pt x="605406" y="317424"/>
                </a:cubicBezTo>
                <a:cubicBezTo>
                  <a:pt x="614931" y="305359"/>
                  <a:pt x="611756" y="288214"/>
                  <a:pt x="620646" y="283134"/>
                </a:cubicBezTo>
                <a:cubicBezTo>
                  <a:pt x="629536" y="278054"/>
                  <a:pt x="648586" y="291389"/>
                  <a:pt x="658746" y="286944"/>
                </a:cubicBezTo>
                <a:cubicBezTo>
                  <a:pt x="668906" y="282499"/>
                  <a:pt x="679701" y="269799"/>
                  <a:pt x="681606" y="256464"/>
                </a:cubicBezTo>
                <a:cubicBezTo>
                  <a:pt x="683511" y="243129"/>
                  <a:pt x="665731" y="218999"/>
                  <a:pt x="670176" y="206934"/>
                </a:cubicBezTo>
                <a:cubicBezTo>
                  <a:pt x="674621" y="194869"/>
                  <a:pt x="701291" y="192964"/>
                  <a:pt x="708276" y="184074"/>
                </a:cubicBezTo>
                <a:cubicBezTo>
                  <a:pt x="715261" y="175184"/>
                  <a:pt x="705736" y="163119"/>
                  <a:pt x="712086" y="153594"/>
                </a:cubicBezTo>
                <a:cubicBezTo>
                  <a:pt x="718436" y="144069"/>
                  <a:pt x="732406" y="138354"/>
                  <a:pt x="746376" y="126924"/>
                </a:cubicBezTo>
                <a:cubicBezTo>
                  <a:pt x="760346" y="115494"/>
                  <a:pt x="789556" y="97714"/>
                  <a:pt x="795906" y="85014"/>
                </a:cubicBezTo>
                <a:cubicBezTo>
                  <a:pt x="802256" y="72314"/>
                  <a:pt x="793366" y="61519"/>
                  <a:pt x="784476" y="50724"/>
                </a:cubicBezTo>
                <a:cubicBezTo>
                  <a:pt x="775586" y="39929"/>
                  <a:pt x="755266" y="27864"/>
                  <a:pt x="742566" y="20244"/>
                </a:cubicBezTo>
                <a:cubicBezTo>
                  <a:pt x="729866" y="12624"/>
                  <a:pt x="720341" y="8179"/>
                  <a:pt x="708276" y="5004"/>
                </a:cubicBezTo>
                <a:cubicBezTo>
                  <a:pt x="696211" y="1829"/>
                  <a:pt x="686051" y="-1981"/>
                  <a:pt x="670176" y="1194"/>
                </a:cubicBezTo>
                <a:cubicBezTo>
                  <a:pt x="654301" y="4369"/>
                  <a:pt x="631441" y="19609"/>
                  <a:pt x="613026" y="24054"/>
                </a:cubicBezTo>
                <a:cubicBezTo>
                  <a:pt x="594611" y="28499"/>
                  <a:pt x="576577" y="24389"/>
                  <a:pt x="559686" y="27864"/>
                </a:cubicBezTo>
                <a:cubicBezTo>
                  <a:pt x="542795" y="31339"/>
                  <a:pt x="521207" y="36267"/>
                  <a:pt x="511682" y="44903"/>
                </a:cubicBezTo>
                <a:cubicBezTo>
                  <a:pt x="502157" y="53539"/>
                  <a:pt x="510007" y="60444"/>
                  <a:pt x="502536" y="79678"/>
                </a:cubicBezTo>
                <a:cubicBezTo>
                  <a:pt x="495065" y="98912"/>
                  <a:pt x="490825" y="140220"/>
                  <a:pt x="466856" y="160308"/>
                </a:cubicBezTo>
                <a:cubicBezTo>
                  <a:pt x="442887" y="180396"/>
                  <a:pt x="389666" y="190266"/>
                  <a:pt x="358725" y="200207"/>
                </a:cubicBezTo>
                <a:cubicBezTo>
                  <a:pt x="327784" y="210148"/>
                  <a:pt x="309310" y="217561"/>
                  <a:pt x="281208" y="219952"/>
                </a:cubicBezTo>
                <a:cubicBezTo>
                  <a:pt x="253106" y="222343"/>
                  <a:pt x="211013" y="207199"/>
                  <a:pt x="190116" y="214554"/>
                </a:cubicBezTo>
                <a:cubicBezTo>
                  <a:pt x="169219" y="221909"/>
                  <a:pt x="156589" y="236953"/>
                  <a:pt x="155826" y="264084"/>
                </a:cubicBezTo>
                <a:cubicBezTo>
                  <a:pt x="155063" y="291215"/>
                  <a:pt x="184753" y="296816"/>
                  <a:pt x="185537" y="377341"/>
                </a:cubicBezTo>
                <a:cubicBezTo>
                  <a:pt x="186321" y="457866"/>
                  <a:pt x="146884" y="446519"/>
                  <a:pt x="124787" y="461298"/>
                </a:cubicBezTo>
                <a:cubicBezTo>
                  <a:pt x="102690" y="476077"/>
                  <a:pt x="65563" y="458878"/>
                  <a:pt x="52956" y="466014"/>
                </a:cubicBezTo>
                <a:cubicBezTo>
                  <a:pt x="40349" y="473150"/>
                  <a:pt x="48511" y="487604"/>
                  <a:pt x="49146" y="504114"/>
                </a:cubicBezTo>
                <a:cubicBezTo>
                  <a:pt x="49781" y="520624"/>
                  <a:pt x="57401" y="551104"/>
                  <a:pt x="56766" y="565074"/>
                </a:cubicBezTo>
                <a:cubicBezTo>
                  <a:pt x="56131" y="579044"/>
                  <a:pt x="54226" y="580314"/>
                  <a:pt x="45336" y="587934"/>
                </a:cubicBezTo>
                <a:cubicBezTo>
                  <a:pt x="36446" y="595554"/>
                  <a:pt x="9776" y="602539"/>
                  <a:pt x="3426" y="610794"/>
                </a:cubicBezTo>
                <a:cubicBezTo>
                  <a:pt x="-2924" y="619049"/>
                  <a:pt x="251" y="626034"/>
                  <a:pt x="7236" y="637464"/>
                </a:cubicBezTo>
                <a:cubicBezTo>
                  <a:pt x="14221" y="648894"/>
                  <a:pt x="45336" y="679374"/>
                  <a:pt x="45336" y="679374"/>
                </a:cubicBezTo>
                <a:cubicBezTo>
                  <a:pt x="59306" y="694614"/>
                  <a:pt x="77721" y="712394"/>
                  <a:pt x="91056" y="728904"/>
                </a:cubicBezTo>
                <a:cubicBezTo>
                  <a:pt x="104391" y="745414"/>
                  <a:pt x="119631" y="762559"/>
                  <a:pt x="125346" y="778434"/>
                </a:cubicBezTo>
                <a:cubicBezTo>
                  <a:pt x="131061" y="794309"/>
                  <a:pt x="130426" y="808914"/>
                  <a:pt x="125346" y="824154"/>
                </a:cubicBezTo>
                <a:cubicBezTo>
                  <a:pt x="120266" y="839394"/>
                  <a:pt x="36446" y="862254"/>
                  <a:pt x="94866" y="869874"/>
                </a:cubicBezTo>
                <a:cubicBezTo>
                  <a:pt x="153286" y="877494"/>
                  <a:pt x="428241" y="876224"/>
                  <a:pt x="487296" y="869874"/>
                </a:cubicBezTo>
                <a:close/>
              </a:path>
            </a:pathLst>
          </a:custGeom>
          <a:solidFill>
            <a:srgbClr val="0066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5" name="4 CuadroTexto"/>
          <p:cNvSpPr txBox="1"/>
          <p:nvPr/>
        </p:nvSpPr>
        <p:spPr>
          <a:xfrm>
            <a:off x="-107950" y="1057275"/>
            <a:ext cx="3743325" cy="368300"/>
          </a:xfrm>
          <a:prstGeom prst="rect">
            <a:avLst/>
          </a:prstGeom>
          <a:noFill/>
        </p:spPr>
        <p:txBody>
          <a:bodyPr>
            <a:spAutoFit/>
          </a:bodyPr>
          <a:lstStyle/>
          <a:p>
            <a:pPr>
              <a:defRPr/>
            </a:pPr>
            <a:r>
              <a:rPr lang="es-CL" b="1" dirty="0">
                <a:solidFill>
                  <a:schemeClr val="bg1"/>
                </a:solidFill>
                <a:latin typeface="+mn-lt"/>
              </a:rPr>
              <a:t>CONTEXTO  METROPOLITANO</a:t>
            </a:r>
          </a:p>
        </p:txBody>
      </p:sp>
      <p:sp>
        <p:nvSpPr>
          <p:cNvPr id="6" name="5 Forma libre"/>
          <p:cNvSpPr/>
          <p:nvPr/>
        </p:nvSpPr>
        <p:spPr>
          <a:xfrm>
            <a:off x="7815263" y="3403600"/>
            <a:ext cx="1336675" cy="2039938"/>
          </a:xfrm>
          <a:custGeom>
            <a:avLst/>
            <a:gdLst>
              <a:gd name="connsiteX0" fmla="*/ 1334583 w 1335523"/>
              <a:gd name="connsiteY0" fmla="*/ 0 h 2040702"/>
              <a:gd name="connsiteX1" fmla="*/ 1245683 w 1335523"/>
              <a:gd name="connsiteY1" fmla="*/ 82550 h 2040702"/>
              <a:gd name="connsiteX2" fmla="*/ 1156783 w 1335523"/>
              <a:gd name="connsiteY2" fmla="*/ 171450 h 2040702"/>
              <a:gd name="connsiteX3" fmla="*/ 1093283 w 1335523"/>
              <a:gd name="connsiteY3" fmla="*/ 254000 h 2040702"/>
              <a:gd name="connsiteX4" fmla="*/ 1010733 w 1335523"/>
              <a:gd name="connsiteY4" fmla="*/ 317500 h 2040702"/>
              <a:gd name="connsiteX5" fmla="*/ 883733 w 1335523"/>
              <a:gd name="connsiteY5" fmla="*/ 393700 h 2040702"/>
              <a:gd name="connsiteX6" fmla="*/ 794833 w 1335523"/>
              <a:gd name="connsiteY6" fmla="*/ 444500 h 2040702"/>
              <a:gd name="connsiteX7" fmla="*/ 693233 w 1335523"/>
              <a:gd name="connsiteY7" fmla="*/ 488950 h 2040702"/>
              <a:gd name="connsiteX8" fmla="*/ 597983 w 1335523"/>
              <a:gd name="connsiteY8" fmla="*/ 539750 h 2040702"/>
              <a:gd name="connsiteX9" fmla="*/ 540833 w 1335523"/>
              <a:gd name="connsiteY9" fmla="*/ 539750 h 2040702"/>
              <a:gd name="connsiteX10" fmla="*/ 490033 w 1335523"/>
              <a:gd name="connsiteY10" fmla="*/ 533400 h 2040702"/>
              <a:gd name="connsiteX11" fmla="*/ 388433 w 1335523"/>
              <a:gd name="connsiteY11" fmla="*/ 546100 h 2040702"/>
              <a:gd name="connsiteX12" fmla="*/ 331283 w 1335523"/>
              <a:gd name="connsiteY12" fmla="*/ 558800 h 2040702"/>
              <a:gd name="connsiteX13" fmla="*/ 248733 w 1335523"/>
              <a:gd name="connsiteY13" fmla="*/ 596900 h 2040702"/>
              <a:gd name="connsiteX14" fmla="*/ 216983 w 1335523"/>
              <a:gd name="connsiteY14" fmla="*/ 603250 h 2040702"/>
              <a:gd name="connsiteX15" fmla="*/ 77283 w 1335523"/>
              <a:gd name="connsiteY15" fmla="*/ 622300 h 2040702"/>
              <a:gd name="connsiteX16" fmla="*/ 20133 w 1335523"/>
              <a:gd name="connsiteY16" fmla="*/ 641350 h 2040702"/>
              <a:gd name="connsiteX17" fmla="*/ 20133 w 1335523"/>
              <a:gd name="connsiteY17" fmla="*/ 711200 h 2040702"/>
              <a:gd name="connsiteX18" fmla="*/ 51883 w 1335523"/>
              <a:gd name="connsiteY18" fmla="*/ 781050 h 2040702"/>
              <a:gd name="connsiteX19" fmla="*/ 26483 w 1335523"/>
              <a:gd name="connsiteY19" fmla="*/ 825500 h 2040702"/>
              <a:gd name="connsiteX20" fmla="*/ 1083 w 1335523"/>
              <a:gd name="connsiteY20" fmla="*/ 882650 h 2040702"/>
              <a:gd name="connsiteX21" fmla="*/ 64583 w 1335523"/>
              <a:gd name="connsiteY21" fmla="*/ 882650 h 2040702"/>
              <a:gd name="connsiteX22" fmla="*/ 185233 w 1335523"/>
              <a:gd name="connsiteY22" fmla="*/ 863600 h 2040702"/>
              <a:gd name="connsiteX23" fmla="*/ 236033 w 1335523"/>
              <a:gd name="connsiteY23" fmla="*/ 895350 h 2040702"/>
              <a:gd name="connsiteX24" fmla="*/ 274133 w 1335523"/>
              <a:gd name="connsiteY24" fmla="*/ 971550 h 2040702"/>
              <a:gd name="connsiteX25" fmla="*/ 210633 w 1335523"/>
              <a:gd name="connsiteY25" fmla="*/ 971550 h 2040702"/>
              <a:gd name="connsiteX26" fmla="*/ 115383 w 1335523"/>
              <a:gd name="connsiteY26" fmla="*/ 1009650 h 2040702"/>
              <a:gd name="connsiteX27" fmla="*/ 140783 w 1335523"/>
              <a:gd name="connsiteY27" fmla="*/ 1079500 h 2040702"/>
              <a:gd name="connsiteX28" fmla="*/ 197933 w 1335523"/>
              <a:gd name="connsiteY28" fmla="*/ 1155700 h 2040702"/>
              <a:gd name="connsiteX29" fmla="*/ 229683 w 1335523"/>
              <a:gd name="connsiteY29" fmla="*/ 1231900 h 2040702"/>
              <a:gd name="connsiteX30" fmla="*/ 185233 w 1335523"/>
              <a:gd name="connsiteY30" fmla="*/ 1282700 h 2040702"/>
              <a:gd name="connsiteX31" fmla="*/ 159833 w 1335523"/>
              <a:gd name="connsiteY31" fmla="*/ 1314450 h 2040702"/>
              <a:gd name="connsiteX32" fmla="*/ 147133 w 1335523"/>
              <a:gd name="connsiteY32" fmla="*/ 1416050 h 2040702"/>
              <a:gd name="connsiteX33" fmla="*/ 191583 w 1335523"/>
              <a:gd name="connsiteY33" fmla="*/ 1530350 h 2040702"/>
              <a:gd name="connsiteX34" fmla="*/ 242383 w 1335523"/>
              <a:gd name="connsiteY34" fmla="*/ 1612900 h 2040702"/>
              <a:gd name="connsiteX35" fmla="*/ 255083 w 1335523"/>
              <a:gd name="connsiteY35" fmla="*/ 1727200 h 2040702"/>
              <a:gd name="connsiteX36" fmla="*/ 369383 w 1335523"/>
              <a:gd name="connsiteY36" fmla="*/ 1720850 h 2040702"/>
              <a:gd name="connsiteX37" fmla="*/ 439233 w 1335523"/>
              <a:gd name="connsiteY37" fmla="*/ 1771650 h 2040702"/>
              <a:gd name="connsiteX38" fmla="*/ 464633 w 1335523"/>
              <a:gd name="connsiteY38" fmla="*/ 1841500 h 2040702"/>
              <a:gd name="connsiteX39" fmla="*/ 572583 w 1335523"/>
              <a:gd name="connsiteY39" fmla="*/ 1847850 h 2040702"/>
              <a:gd name="connsiteX40" fmla="*/ 597983 w 1335523"/>
              <a:gd name="connsiteY40" fmla="*/ 1936750 h 2040702"/>
              <a:gd name="connsiteX41" fmla="*/ 661483 w 1335523"/>
              <a:gd name="connsiteY41" fmla="*/ 2019300 h 2040702"/>
              <a:gd name="connsiteX42" fmla="*/ 680533 w 1335523"/>
              <a:gd name="connsiteY42" fmla="*/ 2025650 h 2040702"/>
              <a:gd name="connsiteX43" fmla="*/ 832933 w 1335523"/>
              <a:gd name="connsiteY43" fmla="*/ 2038350 h 2040702"/>
              <a:gd name="connsiteX44" fmla="*/ 1080583 w 1335523"/>
              <a:gd name="connsiteY44" fmla="*/ 2038350 h 2040702"/>
              <a:gd name="connsiteX45" fmla="*/ 1239333 w 1335523"/>
              <a:gd name="connsiteY45" fmla="*/ 2038350 h 2040702"/>
              <a:gd name="connsiteX46" fmla="*/ 1321883 w 1335523"/>
              <a:gd name="connsiteY46" fmla="*/ 2006600 h 2040702"/>
              <a:gd name="connsiteX47" fmla="*/ 1334583 w 1335523"/>
              <a:gd name="connsiteY47" fmla="*/ 1847850 h 2040702"/>
              <a:gd name="connsiteX48" fmla="*/ 1334583 w 1335523"/>
              <a:gd name="connsiteY48" fmla="*/ 1149350 h 2040702"/>
              <a:gd name="connsiteX49" fmla="*/ 1334583 w 1335523"/>
              <a:gd name="connsiteY49" fmla="*/ 0 h 2040702"/>
              <a:gd name="connsiteX0" fmla="*/ 1334583 w 1335523"/>
              <a:gd name="connsiteY0" fmla="*/ 0 h 2040702"/>
              <a:gd name="connsiteX1" fmla="*/ 1245683 w 1335523"/>
              <a:gd name="connsiteY1" fmla="*/ 82550 h 2040702"/>
              <a:gd name="connsiteX2" fmla="*/ 1156783 w 1335523"/>
              <a:gd name="connsiteY2" fmla="*/ 171450 h 2040702"/>
              <a:gd name="connsiteX3" fmla="*/ 1093283 w 1335523"/>
              <a:gd name="connsiteY3" fmla="*/ 254000 h 2040702"/>
              <a:gd name="connsiteX4" fmla="*/ 1010733 w 1335523"/>
              <a:gd name="connsiteY4" fmla="*/ 317500 h 2040702"/>
              <a:gd name="connsiteX5" fmla="*/ 883733 w 1335523"/>
              <a:gd name="connsiteY5" fmla="*/ 393700 h 2040702"/>
              <a:gd name="connsiteX6" fmla="*/ 794833 w 1335523"/>
              <a:gd name="connsiteY6" fmla="*/ 444500 h 2040702"/>
              <a:gd name="connsiteX7" fmla="*/ 685918 w 1335523"/>
              <a:gd name="connsiteY7" fmla="*/ 463347 h 2040702"/>
              <a:gd name="connsiteX8" fmla="*/ 597983 w 1335523"/>
              <a:gd name="connsiteY8" fmla="*/ 539750 h 2040702"/>
              <a:gd name="connsiteX9" fmla="*/ 540833 w 1335523"/>
              <a:gd name="connsiteY9" fmla="*/ 539750 h 2040702"/>
              <a:gd name="connsiteX10" fmla="*/ 490033 w 1335523"/>
              <a:gd name="connsiteY10" fmla="*/ 533400 h 2040702"/>
              <a:gd name="connsiteX11" fmla="*/ 388433 w 1335523"/>
              <a:gd name="connsiteY11" fmla="*/ 546100 h 2040702"/>
              <a:gd name="connsiteX12" fmla="*/ 331283 w 1335523"/>
              <a:gd name="connsiteY12" fmla="*/ 558800 h 2040702"/>
              <a:gd name="connsiteX13" fmla="*/ 248733 w 1335523"/>
              <a:gd name="connsiteY13" fmla="*/ 596900 h 2040702"/>
              <a:gd name="connsiteX14" fmla="*/ 216983 w 1335523"/>
              <a:gd name="connsiteY14" fmla="*/ 603250 h 2040702"/>
              <a:gd name="connsiteX15" fmla="*/ 77283 w 1335523"/>
              <a:gd name="connsiteY15" fmla="*/ 622300 h 2040702"/>
              <a:gd name="connsiteX16" fmla="*/ 20133 w 1335523"/>
              <a:gd name="connsiteY16" fmla="*/ 641350 h 2040702"/>
              <a:gd name="connsiteX17" fmla="*/ 20133 w 1335523"/>
              <a:gd name="connsiteY17" fmla="*/ 711200 h 2040702"/>
              <a:gd name="connsiteX18" fmla="*/ 51883 w 1335523"/>
              <a:gd name="connsiteY18" fmla="*/ 781050 h 2040702"/>
              <a:gd name="connsiteX19" fmla="*/ 26483 w 1335523"/>
              <a:gd name="connsiteY19" fmla="*/ 825500 h 2040702"/>
              <a:gd name="connsiteX20" fmla="*/ 1083 w 1335523"/>
              <a:gd name="connsiteY20" fmla="*/ 882650 h 2040702"/>
              <a:gd name="connsiteX21" fmla="*/ 64583 w 1335523"/>
              <a:gd name="connsiteY21" fmla="*/ 882650 h 2040702"/>
              <a:gd name="connsiteX22" fmla="*/ 185233 w 1335523"/>
              <a:gd name="connsiteY22" fmla="*/ 863600 h 2040702"/>
              <a:gd name="connsiteX23" fmla="*/ 236033 w 1335523"/>
              <a:gd name="connsiteY23" fmla="*/ 895350 h 2040702"/>
              <a:gd name="connsiteX24" fmla="*/ 274133 w 1335523"/>
              <a:gd name="connsiteY24" fmla="*/ 971550 h 2040702"/>
              <a:gd name="connsiteX25" fmla="*/ 210633 w 1335523"/>
              <a:gd name="connsiteY25" fmla="*/ 971550 h 2040702"/>
              <a:gd name="connsiteX26" fmla="*/ 115383 w 1335523"/>
              <a:gd name="connsiteY26" fmla="*/ 1009650 h 2040702"/>
              <a:gd name="connsiteX27" fmla="*/ 140783 w 1335523"/>
              <a:gd name="connsiteY27" fmla="*/ 1079500 h 2040702"/>
              <a:gd name="connsiteX28" fmla="*/ 197933 w 1335523"/>
              <a:gd name="connsiteY28" fmla="*/ 1155700 h 2040702"/>
              <a:gd name="connsiteX29" fmla="*/ 229683 w 1335523"/>
              <a:gd name="connsiteY29" fmla="*/ 1231900 h 2040702"/>
              <a:gd name="connsiteX30" fmla="*/ 185233 w 1335523"/>
              <a:gd name="connsiteY30" fmla="*/ 1282700 h 2040702"/>
              <a:gd name="connsiteX31" fmla="*/ 159833 w 1335523"/>
              <a:gd name="connsiteY31" fmla="*/ 1314450 h 2040702"/>
              <a:gd name="connsiteX32" fmla="*/ 147133 w 1335523"/>
              <a:gd name="connsiteY32" fmla="*/ 1416050 h 2040702"/>
              <a:gd name="connsiteX33" fmla="*/ 191583 w 1335523"/>
              <a:gd name="connsiteY33" fmla="*/ 1530350 h 2040702"/>
              <a:gd name="connsiteX34" fmla="*/ 242383 w 1335523"/>
              <a:gd name="connsiteY34" fmla="*/ 1612900 h 2040702"/>
              <a:gd name="connsiteX35" fmla="*/ 255083 w 1335523"/>
              <a:gd name="connsiteY35" fmla="*/ 1727200 h 2040702"/>
              <a:gd name="connsiteX36" fmla="*/ 369383 w 1335523"/>
              <a:gd name="connsiteY36" fmla="*/ 1720850 h 2040702"/>
              <a:gd name="connsiteX37" fmla="*/ 439233 w 1335523"/>
              <a:gd name="connsiteY37" fmla="*/ 1771650 h 2040702"/>
              <a:gd name="connsiteX38" fmla="*/ 464633 w 1335523"/>
              <a:gd name="connsiteY38" fmla="*/ 1841500 h 2040702"/>
              <a:gd name="connsiteX39" fmla="*/ 572583 w 1335523"/>
              <a:gd name="connsiteY39" fmla="*/ 1847850 h 2040702"/>
              <a:gd name="connsiteX40" fmla="*/ 597983 w 1335523"/>
              <a:gd name="connsiteY40" fmla="*/ 1936750 h 2040702"/>
              <a:gd name="connsiteX41" fmla="*/ 661483 w 1335523"/>
              <a:gd name="connsiteY41" fmla="*/ 2019300 h 2040702"/>
              <a:gd name="connsiteX42" fmla="*/ 680533 w 1335523"/>
              <a:gd name="connsiteY42" fmla="*/ 2025650 h 2040702"/>
              <a:gd name="connsiteX43" fmla="*/ 832933 w 1335523"/>
              <a:gd name="connsiteY43" fmla="*/ 2038350 h 2040702"/>
              <a:gd name="connsiteX44" fmla="*/ 1080583 w 1335523"/>
              <a:gd name="connsiteY44" fmla="*/ 2038350 h 2040702"/>
              <a:gd name="connsiteX45" fmla="*/ 1239333 w 1335523"/>
              <a:gd name="connsiteY45" fmla="*/ 2038350 h 2040702"/>
              <a:gd name="connsiteX46" fmla="*/ 1321883 w 1335523"/>
              <a:gd name="connsiteY46" fmla="*/ 2006600 h 2040702"/>
              <a:gd name="connsiteX47" fmla="*/ 1334583 w 1335523"/>
              <a:gd name="connsiteY47" fmla="*/ 1847850 h 2040702"/>
              <a:gd name="connsiteX48" fmla="*/ 1334583 w 1335523"/>
              <a:gd name="connsiteY48" fmla="*/ 1149350 h 2040702"/>
              <a:gd name="connsiteX49" fmla="*/ 1334583 w 1335523"/>
              <a:gd name="connsiteY49" fmla="*/ 0 h 2040702"/>
              <a:gd name="connsiteX0" fmla="*/ 1334583 w 1335523"/>
              <a:gd name="connsiteY0" fmla="*/ 0 h 2040702"/>
              <a:gd name="connsiteX1" fmla="*/ 1245683 w 1335523"/>
              <a:gd name="connsiteY1" fmla="*/ 82550 h 2040702"/>
              <a:gd name="connsiteX2" fmla="*/ 1156783 w 1335523"/>
              <a:gd name="connsiteY2" fmla="*/ 171450 h 2040702"/>
              <a:gd name="connsiteX3" fmla="*/ 1093283 w 1335523"/>
              <a:gd name="connsiteY3" fmla="*/ 254000 h 2040702"/>
              <a:gd name="connsiteX4" fmla="*/ 1010733 w 1335523"/>
              <a:gd name="connsiteY4" fmla="*/ 317500 h 2040702"/>
              <a:gd name="connsiteX5" fmla="*/ 876418 w 1335523"/>
              <a:gd name="connsiteY5" fmla="*/ 349809 h 2040702"/>
              <a:gd name="connsiteX6" fmla="*/ 794833 w 1335523"/>
              <a:gd name="connsiteY6" fmla="*/ 444500 h 2040702"/>
              <a:gd name="connsiteX7" fmla="*/ 685918 w 1335523"/>
              <a:gd name="connsiteY7" fmla="*/ 463347 h 2040702"/>
              <a:gd name="connsiteX8" fmla="*/ 597983 w 1335523"/>
              <a:gd name="connsiteY8" fmla="*/ 539750 h 2040702"/>
              <a:gd name="connsiteX9" fmla="*/ 540833 w 1335523"/>
              <a:gd name="connsiteY9" fmla="*/ 539750 h 2040702"/>
              <a:gd name="connsiteX10" fmla="*/ 490033 w 1335523"/>
              <a:gd name="connsiteY10" fmla="*/ 533400 h 2040702"/>
              <a:gd name="connsiteX11" fmla="*/ 388433 w 1335523"/>
              <a:gd name="connsiteY11" fmla="*/ 546100 h 2040702"/>
              <a:gd name="connsiteX12" fmla="*/ 331283 w 1335523"/>
              <a:gd name="connsiteY12" fmla="*/ 558800 h 2040702"/>
              <a:gd name="connsiteX13" fmla="*/ 248733 w 1335523"/>
              <a:gd name="connsiteY13" fmla="*/ 596900 h 2040702"/>
              <a:gd name="connsiteX14" fmla="*/ 216983 w 1335523"/>
              <a:gd name="connsiteY14" fmla="*/ 603250 h 2040702"/>
              <a:gd name="connsiteX15" fmla="*/ 77283 w 1335523"/>
              <a:gd name="connsiteY15" fmla="*/ 622300 h 2040702"/>
              <a:gd name="connsiteX16" fmla="*/ 20133 w 1335523"/>
              <a:gd name="connsiteY16" fmla="*/ 641350 h 2040702"/>
              <a:gd name="connsiteX17" fmla="*/ 20133 w 1335523"/>
              <a:gd name="connsiteY17" fmla="*/ 711200 h 2040702"/>
              <a:gd name="connsiteX18" fmla="*/ 51883 w 1335523"/>
              <a:gd name="connsiteY18" fmla="*/ 781050 h 2040702"/>
              <a:gd name="connsiteX19" fmla="*/ 26483 w 1335523"/>
              <a:gd name="connsiteY19" fmla="*/ 825500 h 2040702"/>
              <a:gd name="connsiteX20" fmla="*/ 1083 w 1335523"/>
              <a:gd name="connsiteY20" fmla="*/ 882650 h 2040702"/>
              <a:gd name="connsiteX21" fmla="*/ 64583 w 1335523"/>
              <a:gd name="connsiteY21" fmla="*/ 882650 h 2040702"/>
              <a:gd name="connsiteX22" fmla="*/ 185233 w 1335523"/>
              <a:gd name="connsiteY22" fmla="*/ 863600 h 2040702"/>
              <a:gd name="connsiteX23" fmla="*/ 236033 w 1335523"/>
              <a:gd name="connsiteY23" fmla="*/ 895350 h 2040702"/>
              <a:gd name="connsiteX24" fmla="*/ 274133 w 1335523"/>
              <a:gd name="connsiteY24" fmla="*/ 971550 h 2040702"/>
              <a:gd name="connsiteX25" fmla="*/ 210633 w 1335523"/>
              <a:gd name="connsiteY25" fmla="*/ 971550 h 2040702"/>
              <a:gd name="connsiteX26" fmla="*/ 115383 w 1335523"/>
              <a:gd name="connsiteY26" fmla="*/ 1009650 h 2040702"/>
              <a:gd name="connsiteX27" fmla="*/ 140783 w 1335523"/>
              <a:gd name="connsiteY27" fmla="*/ 1079500 h 2040702"/>
              <a:gd name="connsiteX28" fmla="*/ 197933 w 1335523"/>
              <a:gd name="connsiteY28" fmla="*/ 1155700 h 2040702"/>
              <a:gd name="connsiteX29" fmla="*/ 229683 w 1335523"/>
              <a:gd name="connsiteY29" fmla="*/ 1231900 h 2040702"/>
              <a:gd name="connsiteX30" fmla="*/ 185233 w 1335523"/>
              <a:gd name="connsiteY30" fmla="*/ 1282700 h 2040702"/>
              <a:gd name="connsiteX31" fmla="*/ 159833 w 1335523"/>
              <a:gd name="connsiteY31" fmla="*/ 1314450 h 2040702"/>
              <a:gd name="connsiteX32" fmla="*/ 147133 w 1335523"/>
              <a:gd name="connsiteY32" fmla="*/ 1416050 h 2040702"/>
              <a:gd name="connsiteX33" fmla="*/ 191583 w 1335523"/>
              <a:gd name="connsiteY33" fmla="*/ 1530350 h 2040702"/>
              <a:gd name="connsiteX34" fmla="*/ 242383 w 1335523"/>
              <a:gd name="connsiteY34" fmla="*/ 1612900 h 2040702"/>
              <a:gd name="connsiteX35" fmla="*/ 255083 w 1335523"/>
              <a:gd name="connsiteY35" fmla="*/ 1727200 h 2040702"/>
              <a:gd name="connsiteX36" fmla="*/ 369383 w 1335523"/>
              <a:gd name="connsiteY36" fmla="*/ 1720850 h 2040702"/>
              <a:gd name="connsiteX37" fmla="*/ 439233 w 1335523"/>
              <a:gd name="connsiteY37" fmla="*/ 1771650 h 2040702"/>
              <a:gd name="connsiteX38" fmla="*/ 464633 w 1335523"/>
              <a:gd name="connsiteY38" fmla="*/ 1841500 h 2040702"/>
              <a:gd name="connsiteX39" fmla="*/ 572583 w 1335523"/>
              <a:gd name="connsiteY39" fmla="*/ 1847850 h 2040702"/>
              <a:gd name="connsiteX40" fmla="*/ 597983 w 1335523"/>
              <a:gd name="connsiteY40" fmla="*/ 1936750 h 2040702"/>
              <a:gd name="connsiteX41" fmla="*/ 661483 w 1335523"/>
              <a:gd name="connsiteY41" fmla="*/ 2019300 h 2040702"/>
              <a:gd name="connsiteX42" fmla="*/ 680533 w 1335523"/>
              <a:gd name="connsiteY42" fmla="*/ 2025650 h 2040702"/>
              <a:gd name="connsiteX43" fmla="*/ 832933 w 1335523"/>
              <a:gd name="connsiteY43" fmla="*/ 2038350 h 2040702"/>
              <a:gd name="connsiteX44" fmla="*/ 1080583 w 1335523"/>
              <a:gd name="connsiteY44" fmla="*/ 2038350 h 2040702"/>
              <a:gd name="connsiteX45" fmla="*/ 1239333 w 1335523"/>
              <a:gd name="connsiteY45" fmla="*/ 2038350 h 2040702"/>
              <a:gd name="connsiteX46" fmla="*/ 1321883 w 1335523"/>
              <a:gd name="connsiteY46" fmla="*/ 2006600 h 2040702"/>
              <a:gd name="connsiteX47" fmla="*/ 1334583 w 1335523"/>
              <a:gd name="connsiteY47" fmla="*/ 1847850 h 2040702"/>
              <a:gd name="connsiteX48" fmla="*/ 1334583 w 1335523"/>
              <a:gd name="connsiteY48" fmla="*/ 1149350 h 2040702"/>
              <a:gd name="connsiteX49" fmla="*/ 1334583 w 1335523"/>
              <a:gd name="connsiteY49" fmla="*/ 0 h 2040702"/>
              <a:gd name="connsiteX0" fmla="*/ 1334583 w 1335523"/>
              <a:gd name="connsiteY0" fmla="*/ 0 h 2040702"/>
              <a:gd name="connsiteX1" fmla="*/ 1245683 w 1335523"/>
              <a:gd name="connsiteY1" fmla="*/ 82550 h 2040702"/>
              <a:gd name="connsiteX2" fmla="*/ 1131179 w 1335523"/>
              <a:gd name="connsiteY2" fmla="*/ 153162 h 2040702"/>
              <a:gd name="connsiteX3" fmla="*/ 1093283 w 1335523"/>
              <a:gd name="connsiteY3" fmla="*/ 254000 h 2040702"/>
              <a:gd name="connsiteX4" fmla="*/ 1010733 w 1335523"/>
              <a:gd name="connsiteY4" fmla="*/ 317500 h 2040702"/>
              <a:gd name="connsiteX5" fmla="*/ 876418 w 1335523"/>
              <a:gd name="connsiteY5" fmla="*/ 349809 h 2040702"/>
              <a:gd name="connsiteX6" fmla="*/ 794833 w 1335523"/>
              <a:gd name="connsiteY6" fmla="*/ 444500 h 2040702"/>
              <a:gd name="connsiteX7" fmla="*/ 685918 w 1335523"/>
              <a:gd name="connsiteY7" fmla="*/ 463347 h 2040702"/>
              <a:gd name="connsiteX8" fmla="*/ 597983 w 1335523"/>
              <a:gd name="connsiteY8" fmla="*/ 539750 h 2040702"/>
              <a:gd name="connsiteX9" fmla="*/ 540833 w 1335523"/>
              <a:gd name="connsiteY9" fmla="*/ 539750 h 2040702"/>
              <a:gd name="connsiteX10" fmla="*/ 490033 w 1335523"/>
              <a:gd name="connsiteY10" fmla="*/ 533400 h 2040702"/>
              <a:gd name="connsiteX11" fmla="*/ 388433 w 1335523"/>
              <a:gd name="connsiteY11" fmla="*/ 546100 h 2040702"/>
              <a:gd name="connsiteX12" fmla="*/ 331283 w 1335523"/>
              <a:gd name="connsiteY12" fmla="*/ 558800 h 2040702"/>
              <a:gd name="connsiteX13" fmla="*/ 248733 w 1335523"/>
              <a:gd name="connsiteY13" fmla="*/ 596900 h 2040702"/>
              <a:gd name="connsiteX14" fmla="*/ 216983 w 1335523"/>
              <a:gd name="connsiteY14" fmla="*/ 603250 h 2040702"/>
              <a:gd name="connsiteX15" fmla="*/ 77283 w 1335523"/>
              <a:gd name="connsiteY15" fmla="*/ 622300 h 2040702"/>
              <a:gd name="connsiteX16" fmla="*/ 20133 w 1335523"/>
              <a:gd name="connsiteY16" fmla="*/ 641350 h 2040702"/>
              <a:gd name="connsiteX17" fmla="*/ 20133 w 1335523"/>
              <a:gd name="connsiteY17" fmla="*/ 711200 h 2040702"/>
              <a:gd name="connsiteX18" fmla="*/ 51883 w 1335523"/>
              <a:gd name="connsiteY18" fmla="*/ 781050 h 2040702"/>
              <a:gd name="connsiteX19" fmla="*/ 26483 w 1335523"/>
              <a:gd name="connsiteY19" fmla="*/ 825500 h 2040702"/>
              <a:gd name="connsiteX20" fmla="*/ 1083 w 1335523"/>
              <a:gd name="connsiteY20" fmla="*/ 882650 h 2040702"/>
              <a:gd name="connsiteX21" fmla="*/ 64583 w 1335523"/>
              <a:gd name="connsiteY21" fmla="*/ 882650 h 2040702"/>
              <a:gd name="connsiteX22" fmla="*/ 185233 w 1335523"/>
              <a:gd name="connsiteY22" fmla="*/ 863600 h 2040702"/>
              <a:gd name="connsiteX23" fmla="*/ 236033 w 1335523"/>
              <a:gd name="connsiteY23" fmla="*/ 895350 h 2040702"/>
              <a:gd name="connsiteX24" fmla="*/ 274133 w 1335523"/>
              <a:gd name="connsiteY24" fmla="*/ 971550 h 2040702"/>
              <a:gd name="connsiteX25" fmla="*/ 210633 w 1335523"/>
              <a:gd name="connsiteY25" fmla="*/ 971550 h 2040702"/>
              <a:gd name="connsiteX26" fmla="*/ 115383 w 1335523"/>
              <a:gd name="connsiteY26" fmla="*/ 1009650 h 2040702"/>
              <a:gd name="connsiteX27" fmla="*/ 140783 w 1335523"/>
              <a:gd name="connsiteY27" fmla="*/ 1079500 h 2040702"/>
              <a:gd name="connsiteX28" fmla="*/ 197933 w 1335523"/>
              <a:gd name="connsiteY28" fmla="*/ 1155700 h 2040702"/>
              <a:gd name="connsiteX29" fmla="*/ 229683 w 1335523"/>
              <a:gd name="connsiteY29" fmla="*/ 1231900 h 2040702"/>
              <a:gd name="connsiteX30" fmla="*/ 185233 w 1335523"/>
              <a:gd name="connsiteY30" fmla="*/ 1282700 h 2040702"/>
              <a:gd name="connsiteX31" fmla="*/ 159833 w 1335523"/>
              <a:gd name="connsiteY31" fmla="*/ 1314450 h 2040702"/>
              <a:gd name="connsiteX32" fmla="*/ 147133 w 1335523"/>
              <a:gd name="connsiteY32" fmla="*/ 1416050 h 2040702"/>
              <a:gd name="connsiteX33" fmla="*/ 191583 w 1335523"/>
              <a:gd name="connsiteY33" fmla="*/ 1530350 h 2040702"/>
              <a:gd name="connsiteX34" fmla="*/ 242383 w 1335523"/>
              <a:gd name="connsiteY34" fmla="*/ 1612900 h 2040702"/>
              <a:gd name="connsiteX35" fmla="*/ 255083 w 1335523"/>
              <a:gd name="connsiteY35" fmla="*/ 1727200 h 2040702"/>
              <a:gd name="connsiteX36" fmla="*/ 369383 w 1335523"/>
              <a:gd name="connsiteY36" fmla="*/ 1720850 h 2040702"/>
              <a:gd name="connsiteX37" fmla="*/ 439233 w 1335523"/>
              <a:gd name="connsiteY37" fmla="*/ 1771650 h 2040702"/>
              <a:gd name="connsiteX38" fmla="*/ 464633 w 1335523"/>
              <a:gd name="connsiteY38" fmla="*/ 1841500 h 2040702"/>
              <a:gd name="connsiteX39" fmla="*/ 572583 w 1335523"/>
              <a:gd name="connsiteY39" fmla="*/ 1847850 h 2040702"/>
              <a:gd name="connsiteX40" fmla="*/ 597983 w 1335523"/>
              <a:gd name="connsiteY40" fmla="*/ 1936750 h 2040702"/>
              <a:gd name="connsiteX41" fmla="*/ 661483 w 1335523"/>
              <a:gd name="connsiteY41" fmla="*/ 2019300 h 2040702"/>
              <a:gd name="connsiteX42" fmla="*/ 680533 w 1335523"/>
              <a:gd name="connsiteY42" fmla="*/ 2025650 h 2040702"/>
              <a:gd name="connsiteX43" fmla="*/ 832933 w 1335523"/>
              <a:gd name="connsiteY43" fmla="*/ 2038350 h 2040702"/>
              <a:gd name="connsiteX44" fmla="*/ 1080583 w 1335523"/>
              <a:gd name="connsiteY44" fmla="*/ 2038350 h 2040702"/>
              <a:gd name="connsiteX45" fmla="*/ 1239333 w 1335523"/>
              <a:gd name="connsiteY45" fmla="*/ 2038350 h 2040702"/>
              <a:gd name="connsiteX46" fmla="*/ 1321883 w 1335523"/>
              <a:gd name="connsiteY46" fmla="*/ 2006600 h 2040702"/>
              <a:gd name="connsiteX47" fmla="*/ 1334583 w 1335523"/>
              <a:gd name="connsiteY47" fmla="*/ 1847850 h 2040702"/>
              <a:gd name="connsiteX48" fmla="*/ 1334583 w 1335523"/>
              <a:gd name="connsiteY48" fmla="*/ 1149350 h 2040702"/>
              <a:gd name="connsiteX49" fmla="*/ 1334583 w 1335523"/>
              <a:gd name="connsiteY49" fmla="*/ 0 h 2040702"/>
              <a:gd name="connsiteX0" fmla="*/ 1334583 w 1335523"/>
              <a:gd name="connsiteY0" fmla="*/ 0 h 2040702"/>
              <a:gd name="connsiteX1" fmla="*/ 1245683 w 1335523"/>
              <a:gd name="connsiteY1" fmla="*/ 82550 h 2040702"/>
              <a:gd name="connsiteX2" fmla="*/ 1131179 w 1335523"/>
              <a:gd name="connsiteY2" fmla="*/ 153162 h 2040702"/>
              <a:gd name="connsiteX3" fmla="*/ 1085968 w 1335523"/>
              <a:gd name="connsiteY3" fmla="*/ 235712 h 2040702"/>
              <a:gd name="connsiteX4" fmla="*/ 1010733 w 1335523"/>
              <a:gd name="connsiteY4" fmla="*/ 317500 h 2040702"/>
              <a:gd name="connsiteX5" fmla="*/ 876418 w 1335523"/>
              <a:gd name="connsiteY5" fmla="*/ 349809 h 2040702"/>
              <a:gd name="connsiteX6" fmla="*/ 794833 w 1335523"/>
              <a:gd name="connsiteY6" fmla="*/ 444500 h 2040702"/>
              <a:gd name="connsiteX7" fmla="*/ 685918 w 1335523"/>
              <a:gd name="connsiteY7" fmla="*/ 463347 h 2040702"/>
              <a:gd name="connsiteX8" fmla="*/ 597983 w 1335523"/>
              <a:gd name="connsiteY8" fmla="*/ 539750 h 2040702"/>
              <a:gd name="connsiteX9" fmla="*/ 540833 w 1335523"/>
              <a:gd name="connsiteY9" fmla="*/ 539750 h 2040702"/>
              <a:gd name="connsiteX10" fmla="*/ 490033 w 1335523"/>
              <a:gd name="connsiteY10" fmla="*/ 533400 h 2040702"/>
              <a:gd name="connsiteX11" fmla="*/ 388433 w 1335523"/>
              <a:gd name="connsiteY11" fmla="*/ 546100 h 2040702"/>
              <a:gd name="connsiteX12" fmla="*/ 331283 w 1335523"/>
              <a:gd name="connsiteY12" fmla="*/ 558800 h 2040702"/>
              <a:gd name="connsiteX13" fmla="*/ 248733 w 1335523"/>
              <a:gd name="connsiteY13" fmla="*/ 596900 h 2040702"/>
              <a:gd name="connsiteX14" fmla="*/ 216983 w 1335523"/>
              <a:gd name="connsiteY14" fmla="*/ 603250 h 2040702"/>
              <a:gd name="connsiteX15" fmla="*/ 77283 w 1335523"/>
              <a:gd name="connsiteY15" fmla="*/ 622300 h 2040702"/>
              <a:gd name="connsiteX16" fmla="*/ 20133 w 1335523"/>
              <a:gd name="connsiteY16" fmla="*/ 641350 h 2040702"/>
              <a:gd name="connsiteX17" fmla="*/ 20133 w 1335523"/>
              <a:gd name="connsiteY17" fmla="*/ 711200 h 2040702"/>
              <a:gd name="connsiteX18" fmla="*/ 51883 w 1335523"/>
              <a:gd name="connsiteY18" fmla="*/ 781050 h 2040702"/>
              <a:gd name="connsiteX19" fmla="*/ 26483 w 1335523"/>
              <a:gd name="connsiteY19" fmla="*/ 825500 h 2040702"/>
              <a:gd name="connsiteX20" fmla="*/ 1083 w 1335523"/>
              <a:gd name="connsiteY20" fmla="*/ 882650 h 2040702"/>
              <a:gd name="connsiteX21" fmla="*/ 64583 w 1335523"/>
              <a:gd name="connsiteY21" fmla="*/ 882650 h 2040702"/>
              <a:gd name="connsiteX22" fmla="*/ 185233 w 1335523"/>
              <a:gd name="connsiteY22" fmla="*/ 863600 h 2040702"/>
              <a:gd name="connsiteX23" fmla="*/ 236033 w 1335523"/>
              <a:gd name="connsiteY23" fmla="*/ 895350 h 2040702"/>
              <a:gd name="connsiteX24" fmla="*/ 274133 w 1335523"/>
              <a:gd name="connsiteY24" fmla="*/ 971550 h 2040702"/>
              <a:gd name="connsiteX25" fmla="*/ 210633 w 1335523"/>
              <a:gd name="connsiteY25" fmla="*/ 971550 h 2040702"/>
              <a:gd name="connsiteX26" fmla="*/ 115383 w 1335523"/>
              <a:gd name="connsiteY26" fmla="*/ 1009650 h 2040702"/>
              <a:gd name="connsiteX27" fmla="*/ 140783 w 1335523"/>
              <a:gd name="connsiteY27" fmla="*/ 1079500 h 2040702"/>
              <a:gd name="connsiteX28" fmla="*/ 197933 w 1335523"/>
              <a:gd name="connsiteY28" fmla="*/ 1155700 h 2040702"/>
              <a:gd name="connsiteX29" fmla="*/ 229683 w 1335523"/>
              <a:gd name="connsiteY29" fmla="*/ 1231900 h 2040702"/>
              <a:gd name="connsiteX30" fmla="*/ 185233 w 1335523"/>
              <a:gd name="connsiteY30" fmla="*/ 1282700 h 2040702"/>
              <a:gd name="connsiteX31" fmla="*/ 159833 w 1335523"/>
              <a:gd name="connsiteY31" fmla="*/ 1314450 h 2040702"/>
              <a:gd name="connsiteX32" fmla="*/ 147133 w 1335523"/>
              <a:gd name="connsiteY32" fmla="*/ 1416050 h 2040702"/>
              <a:gd name="connsiteX33" fmla="*/ 191583 w 1335523"/>
              <a:gd name="connsiteY33" fmla="*/ 1530350 h 2040702"/>
              <a:gd name="connsiteX34" fmla="*/ 242383 w 1335523"/>
              <a:gd name="connsiteY34" fmla="*/ 1612900 h 2040702"/>
              <a:gd name="connsiteX35" fmla="*/ 255083 w 1335523"/>
              <a:gd name="connsiteY35" fmla="*/ 1727200 h 2040702"/>
              <a:gd name="connsiteX36" fmla="*/ 369383 w 1335523"/>
              <a:gd name="connsiteY36" fmla="*/ 1720850 h 2040702"/>
              <a:gd name="connsiteX37" fmla="*/ 439233 w 1335523"/>
              <a:gd name="connsiteY37" fmla="*/ 1771650 h 2040702"/>
              <a:gd name="connsiteX38" fmla="*/ 464633 w 1335523"/>
              <a:gd name="connsiteY38" fmla="*/ 1841500 h 2040702"/>
              <a:gd name="connsiteX39" fmla="*/ 572583 w 1335523"/>
              <a:gd name="connsiteY39" fmla="*/ 1847850 h 2040702"/>
              <a:gd name="connsiteX40" fmla="*/ 597983 w 1335523"/>
              <a:gd name="connsiteY40" fmla="*/ 1936750 h 2040702"/>
              <a:gd name="connsiteX41" fmla="*/ 661483 w 1335523"/>
              <a:gd name="connsiteY41" fmla="*/ 2019300 h 2040702"/>
              <a:gd name="connsiteX42" fmla="*/ 680533 w 1335523"/>
              <a:gd name="connsiteY42" fmla="*/ 2025650 h 2040702"/>
              <a:gd name="connsiteX43" fmla="*/ 832933 w 1335523"/>
              <a:gd name="connsiteY43" fmla="*/ 2038350 h 2040702"/>
              <a:gd name="connsiteX44" fmla="*/ 1080583 w 1335523"/>
              <a:gd name="connsiteY44" fmla="*/ 2038350 h 2040702"/>
              <a:gd name="connsiteX45" fmla="*/ 1239333 w 1335523"/>
              <a:gd name="connsiteY45" fmla="*/ 2038350 h 2040702"/>
              <a:gd name="connsiteX46" fmla="*/ 1321883 w 1335523"/>
              <a:gd name="connsiteY46" fmla="*/ 2006600 h 2040702"/>
              <a:gd name="connsiteX47" fmla="*/ 1334583 w 1335523"/>
              <a:gd name="connsiteY47" fmla="*/ 1847850 h 2040702"/>
              <a:gd name="connsiteX48" fmla="*/ 1334583 w 1335523"/>
              <a:gd name="connsiteY48" fmla="*/ 1149350 h 2040702"/>
              <a:gd name="connsiteX49" fmla="*/ 1334583 w 1335523"/>
              <a:gd name="connsiteY49" fmla="*/ 0 h 2040702"/>
              <a:gd name="connsiteX0" fmla="*/ 1334583 w 1335523"/>
              <a:gd name="connsiteY0" fmla="*/ 0 h 2040702"/>
              <a:gd name="connsiteX1" fmla="*/ 1245683 w 1335523"/>
              <a:gd name="connsiteY1" fmla="*/ 82550 h 2040702"/>
              <a:gd name="connsiteX2" fmla="*/ 1131179 w 1335523"/>
              <a:gd name="connsiteY2" fmla="*/ 153162 h 2040702"/>
              <a:gd name="connsiteX3" fmla="*/ 1085968 w 1335523"/>
              <a:gd name="connsiteY3" fmla="*/ 235712 h 2040702"/>
              <a:gd name="connsiteX4" fmla="*/ 1010733 w 1335523"/>
              <a:gd name="connsiteY4" fmla="*/ 317500 h 2040702"/>
              <a:gd name="connsiteX5" fmla="*/ 876418 w 1335523"/>
              <a:gd name="connsiteY5" fmla="*/ 349809 h 2040702"/>
              <a:gd name="connsiteX6" fmla="*/ 794833 w 1335523"/>
              <a:gd name="connsiteY6" fmla="*/ 444500 h 2040702"/>
              <a:gd name="connsiteX7" fmla="*/ 685918 w 1335523"/>
              <a:gd name="connsiteY7" fmla="*/ 463347 h 2040702"/>
              <a:gd name="connsiteX8" fmla="*/ 597983 w 1335523"/>
              <a:gd name="connsiteY8" fmla="*/ 539750 h 2040702"/>
              <a:gd name="connsiteX9" fmla="*/ 540833 w 1335523"/>
              <a:gd name="connsiteY9" fmla="*/ 539750 h 2040702"/>
              <a:gd name="connsiteX10" fmla="*/ 490033 w 1335523"/>
              <a:gd name="connsiteY10" fmla="*/ 533400 h 2040702"/>
              <a:gd name="connsiteX11" fmla="*/ 388433 w 1335523"/>
              <a:gd name="connsiteY11" fmla="*/ 546100 h 2040702"/>
              <a:gd name="connsiteX12" fmla="*/ 334941 w 1335523"/>
              <a:gd name="connsiteY12" fmla="*/ 544170 h 2040702"/>
              <a:gd name="connsiteX13" fmla="*/ 248733 w 1335523"/>
              <a:gd name="connsiteY13" fmla="*/ 596900 h 2040702"/>
              <a:gd name="connsiteX14" fmla="*/ 216983 w 1335523"/>
              <a:gd name="connsiteY14" fmla="*/ 603250 h 2040702"/>
              <a:gd name="connsiteX15" fmla="*/ 77283 w 1335523"/>
              <a:gd name="connsiteY15" fmla="*/ 622300 h 2040702"/>
              <a:gd name="connsiteX16" fmla="*/ 20133 w 1335523"/>
              <a:gd name="connsiteY16" fmla="*/ 641350 h 2040702"/>
              <a:gd name="connsiteX17" fmla="*/ 20133 w 1335523"/>
              <a:gd name="connsiteY17" fmla="*/ 711200 h 2040702"/>
              <a:gd name="connsiteX18" fmla="*/ 51883 w 1335523"/>
              <a:gd name="connsiteY18" fmla="*/ 781050 h 2040702"/>
              <a:gd name="connsiteX19" fmla="*/ 26483 w 1335523"/>
              <a:gd name="connsiteY19" fmla="*/ 825500 h 2040702"/>
              <a:gd name="connsiteX20" fmla="*/ 1083 w 1335523"/>
              <a:gd name="connsiteY20" fmla="*/ 882650 h 2040702"/>
              <a:gd name="connsiteX21" fmla="*/ 64583 w 1335523"/>
              <a:gd name="connsiteY21" fmla="*/ 882650 h 2040702"/>
              <a:gd name="connsiteX22" fmla="*/ 185233 w 1335523"/>
              <a:gd name="connsiteY22" fmla="*/ 863600 h 2040702"/>
              <a:gd name="connsiteX23" fmla="*/ 236033 w 1335523"/>
              <a:gd name="connsiteY23" fmla="*/ 895350 h 2040702"/>
              <a:gd name="connsiteX24" fmla="*/ 274133 w 1335523"/>
              <a:gd name="connsiteY24" fmla="*/ 971550 h 2040702"/>
              <a:gd name="connsiteX25" fmla="*/ 210633 w 1335523"/>
              <a:gd name="connsiteY25" fmla="*/ 971550 h 2040702"/>
              <a:gd name="connsiteX26" fmla="*/ 115383 w 1335523"/>
              <a:gd name="connsiteY26" fmla="*/ 1009650 h 2040702"/>
              <a:gd name="connsiteX27" fmla="*/ 140783 w 1335523"/>
              <a:gd name="connsiteY27" fmla="*/ 1079500 h 2040702"/>
              <a:gd name="connsiteX28" fmla="*/ 197933 w 1335523"/>
              <a:gd name="connsiteY28" fmla="*/ 1155700 h 2040702"/>
              <a:gd name="connsiteX29" fmla="*/ 229683 w 1335523"/>
              <a:gd name="connsiteY29" fmla="*/ 1231900 h 2040702"/>
              <a:gd name="connsiteX30" fmla="*/ 185233 w 1335523"/>
              <a:gd name="connsiteY30" fmla="*/ 1282700 h 2040702"/>
              <a:gd name="connsiteX31" fmla="*/ 159833 w 1335523"/>
              <a:gd name="connsiteY31" fmla="*/ 1314450 h 2040702"/>
              <a:gd name="connsiteX32" fmla="*/ 147133 w 1335523"/>
              <a:gd name="connsiteY32" fmla="*/ 1416050 h 2040702"/>
              <a:gd name="connsiteX33" fmla="*/ 191583 w 1335523"/>
              <a:gd name="connsiteY33" fmla="*/ 1530350 h 2040702"/>
              <a:gd name="connsiteX34" fmla="*/ 242383 w 1335523"/>
              <a:gd name="connsiteY34" fmla="*/ 1612900 h 2040702"/>
              <a:gd name="connsiteX35" fmla="*/ 255083 w 1335523"/>
              <a:gd name="connsiteY35" fmla="*/ 1727200 h 2040702"/>
              <a:gd name="connsiteX36" fmla="*/ 369383 w 1335523"/>
              <a:gd name="connsiteY36" fmla="*/ 1720850 h 2040702"/>
              <a:gd name="connsiteX37" fmla="*/ 439233 w 1335523"/>
              <a:gd name="connsiteY37" fmla="*/ 1771650 h 2040702"/>
              <a:gd name="connsiteX38" fmla="*/ 464633 w 1335523"/>
              <a:gd name="connsiteY38" fmla="*/ 1841500 h 2040702"/>
              <a:gd name="connsiteX39" fmla="*/ 572583 w 1335523"/>
              <a:gd name="connsiteY39" fmla="*/ 1847850 h 2040702"/>
              <a:gd name="connsiteX40" fmla="*/ 597983 w 1335523"/>
              <a:gd name="connsiteY40" fmla="*/ 1936750 h 2040702"/>
              <a:gd name="connsiteX41" fmla="*/ 661483 w 1335523"/>
              <a:gd name="connsiteY41" fmla="*/ 2019300 h 2040702"/>
              <a:gd name="connsiteX42" fmla="*/ 680533 w 1335523"/>
              <a:gd name="connsiteY42" fmla="*/ 2025650 h 2040702"/>
              <a:gd name="connsiteX43" fmla="*/ 832933 w 1335523"/>
              <a:gd name="connsiteY43" fmla="*/ 2038350 h 2040702"/>
              <a:gd name="connsiteX44" fmla="*/ 1080583 w 1335523"/>
              <a:gd name="connsiteY44" fmla="*/ 2038350 h 2040702"/>
              <a:gd name="connsiteX45" fmla="*/ 1239333 w 1335523"/>
              <a:gd name="connsiteY45" fmla="*/ 2038350 h 2040702"/>
              <a:gd name="connsiteX46" fmla="*/ 1321883 w 1335523"/>
              <a:gd name="connsiteY46" fmla="*/ 2006600 h 2040702"/>
              <a:gd name="connsiteX47" fmla="*/ 1334583 w 1335523"/>
              <a:gd name="connsiteY47" fmla="*/ 1847850 h 2040702"/>
              <a:gd name="connsiteX48" fmla="*/ 1334583 w 1335523"/>
              <a:gd name="connsiteY48" fmla="*/ 1149350 h 2040702"/>
              <a:gd name="connsiteX49" fmla="*/ 1334583 w 1335523"/>
              <a:gd name="connsiteY49" fmla="*/ 0 h 204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35523" h="2040702">
                <a:moveTo>
                  <a:pt x="1334583" y="0"/>
                </a:moveTo>
                <a:cubicBezTo>
                  <a:pt x="1303891" y="28575"/>
                  <a:pt x="1279584" y="57023"/>
                  <a:pt x="1245683" y="82550"/>
                </a:cubicBezTo>
                <a:cubicBezTo>
                  <a:pt x="1211782" y="108077"/>
                  <a:pt x="1157798" y="127635"/>
                  <a:pt x="1131179" y="153162"/>
                </a:cubicBezTo>
                <a:cubicBezTo>
                  <a:pt x="1104560" y="178689"/>
                  <a:pt x="1106042" y="208322"/>
                  <a:pt x="1085968" y="235712"/>
                </a:cubicBezTo>
                <a:cubicBezTo>
                  <a:pt x="1065894" y="263102"/>
                  <a:pt x="1045658" y="298484"/>
                  <a:pt x="1010733" y="317500"/>
                </a:cubicBezTo>
                <a:cubicBezTo>
                  <a:pt x="975808" y="336516"/>
                  <a:pt x="912401" y="328642"/>
                  <a:pt x="876418" y="349809"/>
                </a:cubicBezTo>
                <a:cubicBezTo>
                  <a:pt x="840435" y="370976"/>
                  <a:pt x="826583" y="425577"/>
                  <a:pt x="794833" y="444500"/>
                </a:cubicBezTo>
                <a:cubicBezTo>
                  <a:pt x="763083" y="463423"/>
                  <a:pt x="718726" y="447472"/>
                  <a:pt x="685918" y="463347"/>
                </a:cubicBezTo>
                <a:cubicBezTo>
                  <a:pt x="653110" y="479222"/>
                  <a:pt x="622164" y="527016"/>
                  <a:pt x="597983" y="539750"/>
                </a:cubicBezTo>
                <a:cubicBezTo>
                  <a:pt x="573802" y="552484"/>
                  <a:pt x="558824" y="540808"/>
                  <a:pt x="540833" y="539750"/>
                </a:cubicBezTo>
                <a:cubicBezTo>
                  <a:pt x="522842" y="538692"/>
                  <a:pt x="515433" y="532342"/>
                  <a:pt x="490033" y="533400"/>
                </a:cubicBezTo>
                <a:cubicBezTo>
                  <a:pt x="464633" y="534458"/>
                  <a:pt x="414282" y="544305"/>
                  <a:pt x="388433" y="546100"/>
                </a:cubicBezTo>
                <a:cubicBezTo>
                  <a:pt x="362584" y="547895"/>
                  <a:pt x="358224" y="535703"/>
                  <a:pt x="334941" y="544170"/>
                </a:cubicBezTo>
                <a:cubicBezTo>
                  <a:pt x="311658" y="552637"/>
                  <a:pt x="268393" y="587053"/>
                  <a:pt x="248733" y="596900"/>
                </a:cubicBezTo>
                <a:cubicBezTo>
                  <a:pt x="229073" y="606747"/>
                  <a:pt x="245558" y="599017"/>
                  <a:pt x="216983" y="603250"/>
                </a:cubicBezTo>
                <a:cubicBezTo>
                  <a:pt x="188408" y="607483"/>
                  <a:pt x="110091" y="615950"/>
                  <a:pt x="77283" y="622300"/>
                </a:cubicBezTo>
                <a:cubicBezTo>
                  <a:pt x="44475" y="628650"/>
                  <a:pt x="29658" y="626533"/>
                  <a:pt x="20133" y="641350"/>
                </a:cubicBezTo>
                <a:cubicBezTo>
                  <a:pt x="10608" y="656167"/>
                  <a:pt x="14841" y="687917"/>
                  <a:pt x="20133" y="711200"/>
                </a:cubicBezTo>
                <a:cubicBezTo>
                  <a:pt x="25425" y="734483"/>
                  <a:pt x="50825" y="762000"/>
                  <a:pt x="51883" y="781050"/>
                </a:cubicBezTo>
                <a:cubicBezTo>
                  <a:pt x="52941" y="800100"/>
                  <a:pt x="34950" y="808567"/>
                  <a:pt x="26483" y="825500"/>
                </a:cubicBezTo>
                <a:cubicBezTo>
                  <a:pt x="18016" y="842433"/>
                  <a:pt x="-5267" y="873125"/>
                  <a:pt x="1083" y="882650"/>
                </a:cubicBezTo>
                <a:cubicBezTo>
                  <a:pt x="7433" y="892175"/>
                  <a:pt x="33891" y="885825"/>
                  <a:pt x="64583" y="882650"/>
                </a:cubicBezTo>
                <a:cubicBezTo>
                  <a:pt x="95275" y="879475"/>
                  <a:pt x="156658" y="861483"/>
                  <a:pt x="185233" y="863600"/>
                </a:cubicBezTo>
                <a:cubicBezTo>
                  <a:pt x="213808" y="865717"/>
                  <a:pt x="221216" y="877358"/>
                  <a:pt x="236033" y="895350"/>
                </a:cubicBezTo>
                <a:cubicBezTo>
                  <a:pt x="250850" y="913342"/>
                  <a:pt x="278366" y="958850"/>
                  <a:pt x="274133" y="971550"/>
                </a:cubicBezTo>
                <a:cubicBezTo>
                  <a:pt x="269900" y="984250"/>
                  <a:pt x="237091" y="965200"/>
                  <a:pt x="210633" y="971550"/>
                </a:cubicBezTo>
                <a:cubicBezTo>
                  <a:pt x="184175" y="977900"/>
                  <a:pt x="127025" y="991658"/>
                  <a:pt x="115383" y="1009650"/>
                </a:cubicBezTo>
                <a:cubicBezTo>
                  <a:pt x="103741" y="1027642"/>
                  <a:pt x="127025" y="1055158"/>
                  <a:pt x="140783" y="1079500"/>
                </a:cubicBezTo>
                <a:cubicBezTo>
                  <a:pt x="154541" y="1103842"/>
                  <a:pt x="183116" y="1130300"/>
                  <a:pt x="197933" y="1155700"/>
                </a:cubicBezTo>
                <a:cubicBezTo>
                  <a:pt x="212750" y="1181100"/>
                  <a:pt x="231800" y="1210733"/>
                  <a:pt x="229683" y="1231900"/>
                </a:cubicBezTo>
                <a:cubicBezTo>
                  <a:pt x="227566" y="1253067"/>
                  <a:pt x="196875" y="1268942"/>
                  <a:pt x="185233" y="1282700"/>
                </a:cubicBezTo>
                <a:cubicBezTo>
                  <a:pt x="173591" y="1296458"/>
                  <a:pt x="166183" y="1292225"/>
                  <a:pt x="159833" y="1314450"/>
                </a:cubicBezTo>
                <a:cubicBezTo>
                  <a:pt x="153483" y="1336675"/>
                  <a:pt x="141841" y="1380067"/>
                  <a:pt x="147133" y="1416050"/>
                </a:cubicBezTo>
                <a:cubicBezTo>
                  <a:pt x="152425" y="1452033"/>
                  <a:pt x="175708" y="1497542"/>
                  <a:pt x="191583" y="1530350"/>
                </a:cubicBezTo>
                <a:cubicBezTo>
                  <a:pt x="207458" y="1563158"/>
                  <a:pt x="231800" y="1580092"/>
                  <a:pt x="242383" y="1612900"/>
                </a:cubicBezTo>
                <a:cubicBezTo>
                  <a:pt x="252966" y="1645708"/>
                  <a:pt x="233916" y="1709208"/>
                  <a:pt x="255083" y="1727200"/>
                </a:cubicBezTo>
                <a:cubicBezTo>
                  <a:pt x="276250" y="1745192"/>
                  <a:pt x="338691" y="1713442"/>
                  <a:pt x="369383" y="1720850"/>
                </a:cubicBezTo>
                <a:cubicBezTo>
                  <a:pt x="400075" y="1728258"/>
                  <a:pt x="423358" y="1751542"/>
                  <a:pt x="439233" y="1771650"/>
                </a:cubicBezTo>
                <a:cubicBezTo>
                  <a:pt x="455108" y="1791758"/>
                  <a:pt x="442408" y="1828800"/>
                  <a:pt x="464633" y="1841500"/>
                </a:cubicBezTo>
                <a:cubicBezTo>
                  <a:pt x="486858" y="1854200"/>
                  <a:pt x="550358" y="1831975"/>
                  <a:pt x="572583" y="1847850"/>
                </a:cubicBezTo>
                <a:cubicBezTo>
                  <a:pt x="594808" y="1863725"/>
                  <a:pt x="583166" y="1908175"/>
                  <a:pt x="597983" y="1936750"/>
                </a:cubicBezTo>
                <a:cubicBezTo>
                  <a:pt x="612800" y="1965325"/>
                  <a:pt x="647725" y="2004483"/>
                  <a:pt x="661483" y="2019300"/>
                </a:cubicBezTo>
                <a:cubicBezTo>
                  <a:pt x="675241" y="2034117"/>
                  <a:pt x="651958" y="2022475"/>
                  <a:pt x="680533" y="2025650"/>
                </a:cubicBezTo>
                <a:cubicBezTo>
                  <a:pt x="709108" y="2028825"/>
                  <a:pt x="766258" y="2036233"/>
                  <a:pt x="832933" y="2038350"/>
                </a:cubicBezTo>
                <a:cubicBezTo>
                  <a:pt x="899608" y="2040467"/>
                  <a:pt x="1080583" y="2038350"/>
                  <a:pt x="1080583" y="2038350"/>
                </a:cubicBezTo>
                <a:cubicBezTo>
                  <a:pt x="1148316" y="2038350"/>
                  <a:pt x="1199116" y="2043642"/>
                  <a:pt x="1239333" y="2038350"/>
                </a:cubicBezTo>
                <a:cubicBezTo>
                  <a:pt x="1279550" y="2033058"/>
                  <a:pt x="1306008" y="2038350"/>
                  <a:pt x="1321883" y="2006600"/>
                </a:cubicBezTo>
                <a:cubicBezTo>
                  <a:pt x="1337758" y="1974850"/>
                  <a:pt x="1332466" y="1990725"/>
                  <a:pt x="1334583" y="1847850"/>
                </a:cubicBezTo>
                <a:cubicBezTo>
                  <a:pt x="1336700" y="1704975"/>
                  <a:pt x="1334583" y="1149350"/>
                  <a:pt x="1334583" y="1149350"/>
                </a:cubicBezTo>
                <a:lnTo>
                  <a:pt x="1334583" y="0"/>
                </a:lnTo>
                <a:close/>
              </a:path>
            </a:pathLst>
          </a:custGeom>
          <a:solidFill>
            <a:srgbClr val="0066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7" name="6 Forma libre"/>
          <p:cNvSpPr/>
          <p:nvPr/>
        </p:nvSpPr>
        <p:spPr>
          <a:xfrm>
            <a:off x="7594600" y="1412875"/>
            <a:ext cx="1557338" cy="2103438"/>
          </a:xfrm>
          <a:custGeom>
            <a:avLst/>
            <a:gdLst>
              <a:gd name="connsiteX0" fmla="*/ 1549188 w 1559547"/>
              <a:gd name="connsiteY0" fmla="*/ 1692867 h 2108840"/>
              <a:gd name="connsiteX1" fmla="*/ 1517438 w 1559547"/>
              <a:gd name="connsiteY1" fmla="*/ 1762717 h 2108840"/>
              <a:gd name="connsiteX2" fmla="*/ 1466638 w 1559547"/>
              <a:gd name="connsiteY2" fmla="*/ 1781767 h 2108840"/>
              <a:gd name="connsiteX3" fmla="*/ 1434888 w 1559547"/>
              <a:gd name="connsiteY3" fmla="*/ 1826217 h 2108840"/>
              <a:gd name="connsiteX4" fmla="*/ 1403138 w 1559547"/>
              <a:gd name="connsiteY4" fmla="*/ 1864317 h 2108840"/>
              <a:gd name="connsiteX5" fmla="*/ 1365038 w 1559547"/>
              <a:gd name="connsiteY5" fmla="*/ 1877017 h 2108840"/>
              <a:gd name="connsiteX6" fmla="*/ 1307888 w 1559547"/>
              <a:gd name="connsiteY6" fmla="*/ 1896067 h 2108840"/>
              <a:gd name="connsiteX7" fmla="*/ 1276138 w 1559547"/>
              <a:gd name="connsiteY7" fmla="*/ 1896067 h 2108840"/>
              <a:gd name="connsiteX8" fmla="*/ 1199938 w 1559547"/>
              <a:gd name="connsiteY8" fmla="*/ 1908767 h 2108840"/>
              <a:gd name="connsiteX9" fmla="*/ 1149138 w 1559547"/>
              <a:gd name="connsiteY9" fmla="*/ 1934167 h 2108840"/>
              <a:gd name="connsiteX10" fmla="*/ 1066588 w 1559547"/>
              <a:gd name="connsiteY10" fmla="*/ 1953217 h 2108840"/>
              <a:gd name="connsiteX11" fmla="*/ 1066588 w 1559547"/>
              <a:gd name="connsiteY11" fmla="*/ 1965917 h 2108840"/>
              <a:gd name="connsiteX12" fmla="*/ 1034838 w 1559547"/>
              <a:gd name="connsiteY12" fmla="*/ 1997667 h 2108840"/>
              <a:gd name="connsiteX13" fmla="*/ 1003088 w 1559547"/>
              <a:gd name="connsiteY13" fmla="*/ 2073867 h 2108840"/>
              <a:gd name="connsiteX14" fmla="*/ 882438 w 1559547"/>
              <a:gd name="connsiteY14" fmla="*/ 2105617 h 2108840"/>
              <a:gd name="connsiteX15" fmla="*/ 844338 w 1559547"/>
              <a:gd name="connsiteY15" fmla="*/ 2105617 h 2108840"/>
              <a:gd name="connsiteX16" fmla="*/ 812588 w 1559547"/>
              <a:gd name="connsiteY16" fmla="*/ 2086567 h 2108840"/>
              <a:gd name="connsiteX17" fmla="*/ 774488 w 1559547"/>
              <a:gd name="connsiteY17" fmla="*/ 2035767 h 2108840"/>
              <a:gd name="connsiteX18" fmla="*/ 742738 w 1559547"/>
              <a:gd name="connsiteY18" fmla="*/ 1984967 h 2108840"/>
              <a:gd name="connsiteX19" fmla="*/ 736388 w 1559547"/>
              <a:gd name="connsiteY19" fmla="*/ 1965917 h 2108840"/>
              <a:gd name="connsiteX20" fmla="*/ 730038 w 1559547"/>
              <a:gd name="connsiteY20" fmla="*/ 1902417 h 2108840"/>
              <a:gd name="connsiteX21" fmla="*/ 761788 w 1559547"/>
              <a:gd name="connsiteY21" fmla="*/ 1826217 h 2108840"/>
              <a:gd name="connsiteX22" fmla="*/ 736388 w 1559547"/>
              <a:gd name="connsiteY22" fmla="*/ 1692867 h 2108840"/>
              <a:gd name="connsiteX23" fmla="*/ 660188 w 1559547"/>
              <a:gd name="connsiteY23" fmla="*/ 1629367 h 2108840"/>
              <a:gd name="connsiteX24" fmla="*/ 590338 w 1559547"/>
              <a:gd name="connsiteY24" fmla="*/ 1565867 h 2108840"/>
              <a:gd name="connsiteX25" fmla="*/ 495088 w 1559547"/>
              <a:gd name="connsiteY25" fmla="*/ 1496017 h 2108840"/>
              <a:gd name="connsiteX26" fmla="*/ 393488 w 1559547"/>
              <a:gd name="connsiteY26" fmla="*/ 1502367 h 2108840"/>
              <a:gd name="connsiteX27" fmla="*/ 279188 w 1559547"/>
              <a:gd name="connsiteY27" fmla="*/ 1388067 h 2108840"/>
              <a:gd name="connsiteX28" fmla="*/ 247438 w 1559547"/>
              <a:gd name="connsiteY28" fmla="*/ 1305517 h 2108840"/>
              <a:gd name="connsiteX29" fmla="*/ 247438 w 1559547"/>
              <a:gd name="connsiteY29" fmla="*/ 1216617 h 2108840"/>
              <a:gd name="connsiteX30" fmla="*/ 190288 w 1559547"/>
              <a:gd name="connsiteY30" fmla="*/ 1159467 h 2108840"/>
              <a:gd name="connsiteX31" fmla="*/ 120438 w 1559547"/>
              <a:gd name="connsiteY31" fmla="*/ 1146767 h 2108840"/>
              <a:gd name="connsiteX32" fmla="*/ 18838 w 1559547"/>
              <a:gd name="connsiteY32" fmla="*/ 1121367 h 2108840"/>
              <a:gd name="connsiteX33" fmla="*/ 6138 w 1559547"/>
              <a:gd name="connsiteY33" fmla="*/ 1064217 h 2108840"/>
              <a:gd name="connsiteX34" fmla="*/ 88688 w 1559547"/>
              <a:gd name="connsiteY34" fmla="*/ 1000717 h 2108840"/>
              <a:gd name="connsiteX35" fmla="*/ 120438 w 1559547"/>
              <a:gd name="connsiteY35" fmla="*/ 937217 h 2108840"/>
              <a:gd name="connsiteX36" fmla="*/ 101388 w 1559547"/>
              <a:gd name="connsiteY36" fmla="*/ 886417 h 2108840"/>
              <a:gd name="connsiteX37" fmla="*/ 139488 w 1559547"/>
              <a:gd name="connsiteY37" fmla="*/ 861017 h 2108840"/>
              <a:gd name="connsiteX38" fmla="*/ 202988 w 1559547"/>
              <a:gd name="connsiteY38" fmla="*/ 810217 h 2108840"/>
              <a:gd name="connsiteX39" fmla="*/ 253788 w 1559547"/>
              <a:gd name="connsiteY39" fmla="*/ 854667 h 2108840"/>
              <a:gd name="connsiteX40" fmla="*/ 323638 w 1559547"/>
              <a:gd name="connsiteY40" fmla="*/ 854667 h 2108840"/>
              <a:gd name="connsiteX41" fmla="*/ 450638 w 1559547"/>
              <a:gd name="connsiteY41" fmla="*/ 880067 h 2108840"/>
              <a:gd name="connsiteX42" fmla="*/ 539538 w 1559547"/>
              <a:gd name="connsiteY42" fmla="*/ 835617 h 2108840"/>
              <a:gd name="connsiteX43" fmla="*/ 514138 w 1559547"/>
              <a:gd name="connsiteY43" fmla="*/ 778467 h 2108840"/>
              <a:gd name="connsiteX44" fmla="*/ 507788 w 1559547"/>
              <a:gd name="connsiteY44" fmla="*/ 702267 h 2108840"/>
              <a:gd name="connsiteX45" fmla="*/ 552238 w 1559547"/>
              <a:gd name="connsiteY45" fmla="*/ 657817 h 2108840"/>
              <a:gd name="connsiteX46" fmla="*/ 653838 w 1559547"/>
              <a:gd name="connsiteY46" fmla="*/ 645117 h 2108840"/>
              <a:gd name="connsiteX47" fmla="*/ 666538 w 1559547"/>
              <a:gd name="connsiteY47" fmla="*/ 607017 h 2108840"/>
              <a:gd name="connsiteX48" fmla="*/ 666538 w 1559547"/>
              <a:gd name="connsiteY48" fmla="*/ 562567 h 2108840"/>
              <a:gd name="connsiteX49" fmla="*/ 603038 w 1559547"/>
              <a:gd name="connsiteY49" fmla="*/ 524467 h 2108840"/>
              <a:gd name="connsiteX50" fmla="*/ 482388 w 1559547"/>
              <a:gd name="connsiteY50" fmla="*/ 486367 h 2108840"/>
              <a:gd name="connsiteX51" fmla="*/ 437938 w 1559547"/>
              <a:gd name="connsiteY51" fmla="*/ 397467 h 2108840"/>
              <a:gd name="connsiteX52" fmla="*/ 444288 w 1559547"/>
              <a:gd name="connsiteY52" fmla="*/ 359367 h 2108840"/>
              <a:gd name="connsiteX53" fmla="*/ 482388 w 1559547"/>
              <a:gd name="connsiteY53" fmla="*/ 346667 h 2108840"/>
              <a:gd name="connsiteX54" fmla="*/ 431588 w 1559547"/>
              <a:gd name="connsiteY54" fmla="*/ 264117 h 2108840"/>
              <a:gd name="connsiteX55" fmla="*/ 469688 w 1559547"/>
              <a:gd name="connsiteY55" fmla="*/ 194267 h 2108840"/>
              <a:gd name="connsiteX56" fmla="*/ 463338 w 1559547"/>
              <a:gd name="connsiteY56" fmla="*/ 111717 h 2108840"/>
              <a:gd name="connsiteX57" fmla="*/ 437938 w 1559547"/>
              <a:gd name="connsiteY57" fmla="*/ 67267 h 2108840"/>
              <a:gd name="connsiteX58" fmla="*/ 444288 w 1559547"/>
              <a:gd name="connsiteY58" fmla="*/ 10117 h 2108840"/>
              <a:gd name="connsiteX59" fmla="*/ 1060238 w 1559547"/>
              <a:gd name="connsiteY59" fmla="*/ 16467 h 2108840"/>
              <a:gd name="connsiteX60" fmla="*/ 1447588 w 1559547"/>
              <a:gd name="connsiteY60" fmla="*/ 10117 h 2108840"/>
              <a:gd name="connsiteX61" fmla="*/ 1504738 w 1559547"/>
              <a:gd name="connsiteY61" fmla="*/ 10117 h 2108840"/>
              <a:gd name="connsiteX62" fmla="*/ 1555538 w 1559547"/>
              <a:gd name="connsiteY62" fmla="*/ 143467 h 2108840"/>
              <a:gd name="connsiteX63" fmla="*/ 1555538 w 1559547"/>
              <a:gd name="connsiteY63" fmla="*/ 454617 h 2108840"/>
              <a:gd name="connsiteX64" fmla="*/ 1549188 w 1559547"/>
              <a:gd name="connsiteY64" fmla="*/ 1159467 h 2108840"/>
              <a:gd name="connsiteX65" fmla="*/ 1549188 w 1559547"/>
              <a:gd name="connsiteY65" fmla="*/ 1692867 h 2108840"/>
              <a:gd name="connsiteX0" fmla="*/ 1549188 w 1556868"/>
              <a:gd name="connsiteY0" fmla="*/ 1692867 h 2108840"/>
              <a:gd name="connsiteX1" fmla="*/ 1517438 w 1556868"/>
              <a:gd name="connsiteY1" fmla="*/ 1762717 h 2108840"/>
              <a:gd name="connsiteX2" fmla="*/ 1466638 w 1556868"/>
              <a:gd name="connsiteY2" fmla="*/ 1781767 h 2108840"/>
              <a:gd name="connsiteX3" fmla="*/ 1434888 w 1556868"/>
              <a:gd name="connsiteY3" fmla="*/ 1826217 h 2108840"/>
              <a:gd name="connsiteX4" fmla="*/ 1403138 w 1556868"/>
              <a:gd name="connsiteY4" fmla="*/ 1864317 h 2108840"/>
              <a:gd name="connsiteX5" fmla="*/ 1365038 w 1556868"/>
              <a:gd name="connsiteY5" fmla="*/ 1877017 h 2108840"/>
              <a:gd name="connsiteX6" fmla="*/ 1307888 w 1556868"/>
              <a:gd name="connsiteY6" fmla="*/ 1896067 h 2108840"/>
              <a:gd name="connsiteX7" fmla="*/ 1276138 w 1556868"/>
              <a:gd name="connsiteY7" fmla="*/ 1896067 h 2108840"/>
              <a:gd name="connsiteX8" fmla="*/ 1199938 w 1556868"/>
              <a:gd name="connsiteY8" fmla="*/ 1908767 h 2108840"/>
              <a:gd name="connsiteX9" fmla="*/ 1149138 w 1556868"/>
              <a:gd name="connsiteY9" fmla="*/ 1934167 h 2108840"/>
              <a:gd name="connsiteX10" fmla="*/ 1066588 w 1556868"/>
              <a:gd name="connsiteY10" fmla="*/ 1953217 h 2108840"/>
              <a:gd name="connsiteX11" fmla="*/ 1066588 w 1556868"/>
              <a:gd name="connsiteY11" fmla="*/ 1965917 h 2108840"/>
              <a:gd name="connsiteX12" fmla="*/ 1034838 w 1556868"/>
              <a:gd name="connsiteY12" fmla="*/ 1997667 h 2108840"/>
              <a:gd name="connsiteX13" fmla="*/ 1003088 w 1556868"/>
              <a:gd name="connsiteY13" fmla="*/ 2073867 h 2108840"/>
              <a:gd name="connsiteX14" fmla="*/ 882438 w 1556868"/>
              <a:gd name="connsiteY14" fmla="*/ 2105617 h 2108840"/>
              <a:gd name="connsiteX15" fmla="*/ 844338 w 1556868"/>
              <a:gd name="connsiteY15" fmla="*/ 2105617 h 2108840"/>
              <a:gd name="connsiteX16" fmla="*/ 812588 w 1556868"/>
              <a:gd name="connsiteY16" fmla="*/ 2086567 h 2108840"/>
              <a:gd name="connsiteX17" fmla="*/ 774488 w 1556868"/>
              <a:gd name="connsiteY17" fmla="*/ 2035767 h 2108840"/>
              <a:gd name="connsiteX18" fmla="*/ 742738 w 1556868"/>
              <a:gd name="connsiteY18" fmla="*/ 1984967 h 2108840"/>
              <a:gd name="connsiteX19" fmla="*/ 736388 w 1556868"/>
              <a:gd name="connsiteY19" fmla="*/ 1965917 h 2108840"/>
              <a:gd name="connsiteX20" fmla="*/ 730038 w 1556868"/>
              <a:gd name="connsiteY20" fmla="*/ 1902417 h 2108840"/>
              <a:gd name="connsiteX21" fmla="*/ 761788 w 1556868"/>
              <a:gd name="connsiteY21" fmla="*/ 1826217 h 2108840"/>
              <a:gd name="connsiteX22" fmla="*/ 736388 w 1556868"/>
              <a:gd name="connsiteY22" fmla="*/ 1692867 h 2108840"/>
              <a:gd name="connsiteX23" fmla="*/ 660188 w 1556868"/>
              <a:gd name="connsiteY23" fmla="*/ 1629367 h 2108840"/>
              <a:gd name="connsiteX24" fmla="*/ 590338 w 1556868"/>
              <a:gd name="connsiteY24" fmla="*/ 1565867 h 2108840"/>
              <a:gd name="connsiteX25" fmla="*/ 495088 w 1556868"/>
              <a:gd name="connsiteY25" fmla="*/ 1496017 h 2108840"/>
              <a:gd name="connsiteX26" fmla="*/ 393488 w 1556868"/>
              <a:gd name="connsiteY26" fmla="*/ 1502367 h 2108840"/>
              <a:gd name="connsiteX27" fmla="*/ 279188 w 1556868"/>
              <a:gd name="connsiteY27" fmla="*/ 1388067 h 2108840"/>
              <a:gd name="connsiteX28" fmla="*/ 247438 w 1556868"/>
              <a:gd name="connsiteY28" fmla="*/ 1305517 h 2108840"/>
              <a:gd name="connsiteX29" fmla="*/ 247438 w 1556868"/>
              <a:gd name="connsiteY29" fmla="*/ 1216617 h 2108840"/>
              <a:gd name="connsiteX30" fmla="*/ 190288 w 1556868"/>
              <a:gd name="connsiteY30" fmla="*/ 1159467 h 2108840"/>
              <a:gd name="connsiteX31" fmla="*/ 120438 w 1556868"/>
              <a:gd name="connsiteY31" fmla="*/ 1146767 h 2108840"/>
              <a:gd name="connsiteX32" fmla="*/ 18838 w 1556868"/>
              <a:gd name="connsiteY32" fmla="*/ 1121367 h 2108840"/>
              <a:gd name="connsiteX33" fmla="*/ 6138 w 1556868"/>
              <a:gd name="connsiteY33" fmla="*/ 1064217 h 2108840"/>
              <a:gd name="connsiteX34" fmla="*/ 88688 w 1556868"/>
              <a:gd name="connsiteY34" fmla="*/ 1000717 h 2108840"/>
              <a:gd name="connsiteX35" fmla="*/ 120438 w 1556868"/>
              <a:gd name="connsiteY35" fmla="*/ 937217 h 2108840"/>
              <a:gd name="connsiteX36" fmla="*/ 101388 w 1556868"/>
              <a:gd name="connsiteY36" fmla="*/ 886417 h 2108840"/>
              <a:gd name="connsiteX37" fmla="*/ 139488 w 1556868"/>
              <a:gd name="connsiteY37" fmla="*/ 861017 h 2108840"/>
              <a:gd name="connsiteX38" fmla="*/ 202988 w 1556868"/>
              <a:gd name="connsiteY38" fmla="*/ 810217 h 2108840"/>
              <a:gd name="connsiteX39" fmla="*/ 253788 w 1556868"/>
              <a:gd name="connsiteY39" fmla="*/ 854667 h 2108840"/>
              <a:gd name="connsiteX40" fmla="*/ 323638 w 1556868"/>
              <a:gd name="connsiteY40" fmla="*/ 854667 h 2108840"/>
              <a:gd name="connsiteX41" fmla="*/ 450638 w 1556868"/>
              <a:gd name="connsiteY41" fmla="*/ 880067 h 2108840"/>
              <a:gd name="connsiteX42" fmla="*/ 539538 w 1556868"/>
              <a:gd name="connsiteY42" fmla="*/ 835617 h 2108840"/>
              <a:gd name="connsiteX43" fmla="*/ 514138 w 1556868"/>
              <a:gd name="connsiteY43" fmla="*/ 778467 h 2108840"/>
              <a:gd name="connsiteX44" fmla="*/ 507788 w 1556868"/>
              <a:gd name="connsiteY44" fmla="*/ 702267 h 2108840"/>
              <a:gd name="connsiteX45" fmla="*/ 552238 w 1556868"/>
              <a:gd name="connsiteY45" fmla="*/ 657817 h 2108840"/>
              <a:gd name="connsiteX46" fmla="*/ 653838 w 1556868"/>
              <a:gd name="connsiteY46" fmla="*/ 645117 h 2108840"/>
              <a:gd name="connsiteX47" fmla="*/ 666538 w 1556868"/>
              <a:gd name="connsiteY47" fmla="*/ 607017 h 2108840"/>
              <a:gd name="connsiteX48" fmla="*/ 666538 w 1556868"/>
              <a:gd name="connsiteY48" fmla="*/ 562567 h 2108840"/>
              <a:gd name="connsiteX49" fmla="*/ 603038 w 1556868"/>
              <a:gd name="connsiteY49" fmla="*/ 524467 h 2108840"/>
              <a:gd name="connsiteX50" fmla="*/ 482388 w 1556868"/>
              <a:gd name="connsiteY50" fmla="*/ 486367 h 2108840"/>
              <a:gd name="connsiteX51" fmla="*/ 437938 w 1556868"/>
              <a:gd name="connsiteY51" fmla="*/ 397467 h 2108840"/>
              <a:gd name="connsiteX52" fmla="*/ 444288 w 1556868"/>
              <a:gd name="connsiteY52" fmla="*/ 359367 h 2108840"/>
              <a:gd name="connsiteX53" fmla="*/ 482388 w 1556868"/>
              <a:gd name="connsiteY53" fmla="*/ 346667 h 2108840"/>
              <a:gd name="connsiteX54" fmla="*/ 431588 w 1556868"/>
              <a:gd name="connsiteY54" fmla="*/ 264117 h 2108840"/>
              <a:gd name="connsiteX55" fmla="*/ 469688 w 1556868"/>
              <a:gd name="connsiteY55" fmla="*/ 194267 h 2108840"/>
              <a:gd name="connsiteX56" fmla="*/ 463338 w 1556868"/>
              <a:gd name="connsiteY56" fmla="*/ 111717 h 2108840"/>
              <a:gd name="connsiteX57" fmla="*/ 437938 w 1556868"/>
              <a:gd name="connsiteY57" fmla="*/ 67267 h 2108840"/>
              <a:gd name="connsiteX58" fmla="*/ 444288 w 1556868"/>
              <a:gd name="connsiteY58" fmla="*/ 10117 h 2108840"/>
              <a:gd name="connsiteX59" fmla="*/ 1060238 w 1556868"/>
              <a:gd name="connsiteY59" fmla="*/ 16467 h 2108840"/>
              <a:gd name="connsiteX60" fmla="*/ 1447588 w 1556868"/>
              <a:gd name="connsiteY60" fmla="*/ 10117 h 2108840"/>
              <a:gd name="connsiteX61" fmla="*/ 1541314 w 1556868"/>
              <a:gd name="connsiteY61" fmla="*/ 10117 h 2108840"/>
              <a:gd name="connsiteX62" fmla="*/ 1555538 w 1556868"/>
              <a:gd name="connsiteY62" fmla="*/ 143467 h 2108840"/>
              <a:gd name="connsiteX63" fmla="*/ 1555538 w 1556868"/>
              <a:gd name="connsiteY63" fmla="*/ 454617 h 2108840"/>
              <a:gd name="connsiteX64" fmla="*/ 1549188 w 1556868"/>
              <a:gd name="connsiteY64" fmla="*/ 1159467 h 2108840"/>
              <a:gd name="connsiteX65" fmla="*/ 1549188 w 1556868"/>
              <a:gd name="connsiteY65" fmla="*/ 1692867 h 2108840"/>
              <a:gd name="connsiteX0" fmla="*/ 1549188 w 1556868"/>
              <a:gd name="connsiteY0" fmla="*/ 1685364 h 2101337"/>
              <a:gd name="connsiteX1" fmla="*/ 1517438 w 1556868"/>
              <a:gd name="connsiteY1" fmla="*/ 1755214 h 2101337"/>
              <a:gd name="connsiteX2" fmla="*/ 1466638 w 1556868"/>
              <a:gd name="connsiteY2" fmla="*/ 1774264 h 2101337"/>
              <a:gd name="connsiteX3" fmla="*/ 1434888 w 1556868"/>
              <a:gd name="connsiteY3" fmla="*/ 1818714 h 2101337"/>
              <a:gd name="connsiteX4" fmla="*/ 1403138 w 1556868"/>
              <a:gd name="connsiteY4" fmla="*/ 1856814 h 2101337"/>
              <a:gd name="connsiteX5" fmla="*/ 1365038 w 1556868"/>
              <a:gd name="connsiteY5" fmla="*/ 1869514 h 2101337"/>
              <a:gd name="connsiteX6" fmla="*/ 1307888 w 1556868"/>
              <a:gd name="connsiteY6" fmla="*/ 1888564 h 2101337"/>
              <a:gd name="connsiteX7" fmla="*/ 1276138 w 1556868"/>
              <a:gd name="connsiteY7" fmla="*/ 1888564 h 2101337"/>
              <a:gd name="connsiteX8" fmla="*/ 1199938 w 1556868"/>
              <a:gd name="connsiteY8" fmla="*/ 1901264 h 2101337"/>
              <a:gd name="connsiteX9" fmla="*/ 1149138 w 1556868"/>
              <a:gd name="connsiteY9" fmla="*/ 1926664 h 2101337"/>
              <a:gd name="connsiteX10" fmla="*/ 1066588 w 1556868"/>
              <a:gd name="connsiteY10" fmla="*/ 1945714 h 2101337"/>
              <a:gd name="connsiteX11" fmla="*/ 1066588 w 1556868"/>
              <a:gd name="connsiteY11" fmla="*/ 1958414 h 2101337"/>
              <a:gd name="connsiteX12" fmla="*/ 1034838 w 1556868"/>
              <a:gd name="connsiteY12" fmla="*/ 1990164 h 2101337"/>
              <a:gd name="connsiteX13" fmla="*/ 1003088 w 1556868"/>
              <a:gd name="connsiteY13" fmla="*/ 2066364 h 2101337"/>
              <a:gd name="connsiteX14" fmla="*/ 882438 w 1556868"/>
              <a:gd name="connsiteY14" fmla="*/ 2098114 h 2101337"/>
              <a:gd name="connsiteX15" fmla="*/ 844338 w 1556868"/>
              <a:gd name="connsiteY15" fmla="*/ 2098114 h 2101337"/>
              <a:gd name="connsiteX16" fmla="*/ 812588 w 1556868"/>
              <a:gd name="connsiteY16" fmla="*/ 2079064 h 2101337"/>
              <a:gd name="connsiteX17" fmla="*/ 774488 w 1556868"/>
              <a:gd name="connsiteY17" fmla="*/ 2028264 h 2101337"/>
              <a:gd name="connsiteX18" fmla="*/ 742738 w 1556868"/>
              <a:gd name="connsiteY18" fmla="*/ 1977464 h 2101337"/>
              <a:gd name="connsiteX19" fmla="*/ 736388 w 1556868"/>
              <a:gd name="connsiteY19" fmla="*/ 1958414 h 2101337"/>
              <a:gd name="connsiteX20" fmla="*/ 730038 w 1556868"/>
              <a:gd name="connsiteY20" fmla="*/ 1894914 h 2101337"/>
              <a:gd name="connsiteX21" fmla="*/ 761788 w 1556868"/>
              <a:gd name="connsiteY21" fmla="*/ 1818714 h 2101337"/>
              <a:gd name="connsiteX22" fmla="*/ 736388 w 1556868"/>
              <a:gd name="connsiteY22" fmla="*/ 1685364 h 2101337"/>
              <a:gd name="connsiteX23" fmla="*/ 660188 w 1556868"/>
              <a:gd name="connsiteY23" fmla="*/ 1621864 h 2101337"/>
              <a:gd name="connsiteX24" fmla="*/ 590338 w 1556868"/>
              <a:gd name="connsiteY24" fmla="*/ 1558364 h 2101337"/>
              <a:gd name="connsiteX25" fmla="*/ 495088 w 1556868"/>
              <a:gd name="connsiteY25" fmla="*/ 1488514 h 2101337"/>
              <a:gd name="connsiteX26" fmla="*/ 393488 w 1556868"/>
              <a:gd name="connsiteY26" fmla="*/ 1494864 h 2101337"/>
              <a:gd name="connsiteX27" fmla="*/ 279188 w 1556868"/>
              <a:gd name="connsiteY27" fmla="*/ 1380564 h 2101337"/>
              <a:gd name="connsiteX28" fmla="*/ 247438 w 1556868"/>
              <a:gd name="connsiteY28" fmla="*/ 1298014 h 2101337"/>
              <a:gd name="connsiteX29" fmla="*/ 247438 w 1556868"/>
              <a:gd name="connsiteY29" fmla="*/ 1209114 h 2101337"/>
              <a:gd name="connsiteX30" fmla="*/ 190288 w 1556868"/>
              <a:gd name="connsiteY30" fmla="*/ 1151964 h 2101337"/>
              <a:gd name="connsiteX31" fmla="*/ 120438 w 1556868"/>
              <a:gd name="connsiteY31" fmla="*/ 1139264 h 2101337"/>
              <a:gd name="connsiteX32" fmla="*/ 18838 w 1556868"/>
              <a:gd name="connsiteY32" fmla="*/ 1113864 h 2101337"/>
              <a:gd name="connsiteX33" fmla="*/ 6138 w 1556868"/>
              <a:gd name="connsiteY33" fmla="*/ 1056714 h 2101337"/>
              <a:gd name="connsiteX34" fmla="*/ 88688 w 1556868"/>
              <a:gd name="connsiteY34" fmla="*/ 993214 h 2101337"/>
              <a:gd name="connsiteX35" fmla="*/ 120438 w 1556868"/>
              <a:gd name="connsiteY35" fmla="*/ 929714 h 2101337"/>
              <a:gd name="connsiteX36" fmla="*/ 101388 w 1556868"/>
              <a:gd name="connsiteY36" fmla="*/ 878914 h 2101337"/>
              <a:gd name="connsiteX37" fmla="*/ 139488 w 1556868"/>
              <a:gd name="connsiteY37" fmla="*/ 853514 h 2101337"/>
              <a:gd name="connsiteX38" fmla="*/ 202988 w 1556868"/>
              <a:gd name="connsiteY38" fmla="*/ 802714 h 2101337"/>
              <a:gd name="connsiteX39" fmla="*/ 253788 w 1556868"/>
              <a:gd name="connsiteY39" fmla="*/ 847164 h 2101337"/>
              <a:gd name="connsiteX40" fmla="*/ 323638 w 1556868"/>
              <a:gd name="connsiteY40" fmla="*/ 847164 h 2101337"/>
              <a:gd name="connsiteX41" fmla="*/ 450638 w 1556868"/>
              <a:gd name="connsiteY41" fmla="*/ 872564 h 2101337"/>
              <a:gd name="connsiteX42" fmla="*/ 539538 w 1556868"/>
              <a:gd name="connsiteY42" fmla="*/ 828114 h 2101337"/>
              <a:gd name="connsiteX43" fmla="*/ 514138 w 1556868"/>
              <a:gd name="connsiteY43" fmla="*/ 770964 h 2101337"/>
              <a:gd name="connsiteX44" fmla="*/ 507788 w 1556868"/>
              <a:gd name="connsiteY44" fmla="*/ 694764 h 2101337"/>
              <a:gd name="connsiteX45" fmla="*/ 552238 w 1556868"/>
              <a:gd name="connsiteY45" fmla="*/ 650314 h 2101337"/>
              <a:gd name="connsiteX46" fmla="*/ 653838 w 1556868"/>
              <a:gd name="connsiteY46" fmla="*/ 637614 h 2101337"/>
              <a:gd name="connsiteX47" fmla="*/ 666538 w 1556868"/>
              <a:gd name="connsiteY47" fmla="*/ 599514 h 2101337"/>
              <a:gd name="connsiteX48" fmla="*/ 666538 w 1556868"/>
              <a:gd name="connsiteY48" fmla="*/ 555064 h 2101337"/>
              <a:gd name="connsiteX49" fmla="*/ 603038 w 1556868"/>
              <a:gd name="connsiteY49" fmla="*/ 516964 h 2101337"/>
              <a:gd name="connsiteX50" fmla="*/ 482388 w 1556868"/>
              <a:gd name="connsiteY50" fmla="*/ 478864 h 2101337"/>
              <a:gd name="connsiteX51" fmla="*/ 437938 w 1556868"/>
              <a:gd name="connsiteY51" fmla="*/ 389964 h 2101337"/>
              <a:gd name="connsiteX52" fmla="*/ 444288 w 1556868"/>
              <a:gd name="connsiteY52" fmla="*/ 351864 h 2101337"/>
              <a:gd name="connsiteX53" fmla="*/ 482388 w 1556868"/>
              <a:gd name="connsiteY53" fmla="*/ 339164 h 2101337"/>
              <a:gd name="connsiteX54" fmla="*/ 431588 w 1556868"/>
              <a:gd name="connsiteY54" fmla="*/ 256614 h 2101337"/>
              <a:gd name="connsiteX55" fmla="*/ 469688 w 1556868"/>
              <a:gd name="connsiteY55" fmla="*/ 186764 h 2101337"/>
              <a:gd name="connsiteX56" fmla="*/ 463338 w 1556868"/>
              <a:gd name="connsiteY56" fmla="*/ 104214 h 2101337"/>
              <a:gd name="connsiteX57" fmla="*/ 437938 w 1556868"/>
              <a:gd name="connsiteY57" fmla="*/ 59764 h 2101337"/>
              <a:gd name="connsiteX58" fmla="*/ 444288 w 1556868"/>
              <a:gd name="connsiteY58" fmla="*/ 2614 h 2101337"/>
              <a:gd name="connsiteX59" fmla="*/ 1060238 w 1556868"/>
              <a:gd name="connsiteY59" fmla="*/ 8964 h 2101337"/>
              <a:gd name="connsiteX60" fmla="*/ 1447588 w 1556868"/>
              <a:gd name="connsiteY60" fmla="*/ 2614 h 2101337"/>
              <a:gd name="connsiteX61" fmla="*/ 1541314 w 1556868"/>
              <a:gd name="connsiteY61" fmla="*/ 20902 h 2101337"/>
              <a:gd name="connsiteX62" fmla="*/ 1555538 w 1556868"/>
              <a:gd name="connsiteY62" fmla="*/ 135964 h 2101337"/>
              <a:gd name="connsiteX63" fmla="*/ 1555538 w 1556868"/>
              <a:gd name="connsiteY63" fmla="*/ 447114 h 2101337"/>
              <a:gd name="connsiteX64" fmla="*/ 1549188 w 1556868"/>
              <a:gd name="connsiteY64" fmla="*/ 1151964 h 2101337"/>
              <a:gd name="connsiteX65" fmla="*/ 1549188 w 1556868"/>
              <a:gd name="connsiteY65" fmla="*/ 1685364 h 2101337"/>
              <a:gd name="connsiteX0" fmla="*/ 1549188 w 1556868"/>
              <a:gd name="connsiteY0" fmla="*/ 1685364 h 2102631"/>
              <a:gd name="connsiteX1" fmla="*/ 1517438 w 1556868"/>
              <a:gd name="connsiteY1" fmla="*/ 1755214 h 2102631"/>
              <a:gd name="connsiteX2" fmla="*/ 1466638 w 1556868"/>
              <a:gd name="connsiteY2" fmla="*/ 1774264 h 2102631"/>
              <a:gd name="connsiteX3" fmla="*/ 1434888 w 1556868"/>
              <a:gd name="connsiteY3" fmla="*/ 1818714 h 2102631"/>
              <a:gd name="connsiteX4" fmla="*/ 1403138 w 1556868"/>
              <a:gd name="connsiteY4" fmla="*/ 1856814 h 2102631"/>
              <a:gd name="connsiteX5" fmla="*/ 1365038 w 1556868"/>
              <a:gd name="connsiteY5" fmla="*/ 1869514 h 2102631"/>
              <a:gd name="connsiteX6" fmla="*/ 1307888 w 1556868"/>
              <a:gd name="connsiteY6" fmla="*/ 1888564 h 2102631"/>
              <a:gd name="connsiteX7" fmla="*/ 1276138 w 1556868"/>
              <a:gd name="connsiteY7" fmla="*/ 1888564 h 2102631"/>
              <a:gd name="connsiteX8" fmla="*/ 1199938 w 1556868"/>
              <a:gd name="connsiteY8" fmla="*/ 1901264 h 2102631"/>
              <a:gd name="connsiteX9" fmla="*/ 1149138 w 1556868"/>
              <a:gd name="connsiteY9" fmla="*/ 1926664 h 2102631"/>
              <a:gd name="connsiteX10" fmla="*/ 1066588 w 1556868"/>
              <a:gd name="connsiteY10" fmla="*/ 1945714 h 2102631"/>
              <a:gd name="connsiteX11" fmla="*/ 1066588 w 1556868"/>
              <a:gd name="connsiteY11" fmla="*/ 1958414 h 2102631"/>
              <a:gd name="connsiteX12" fmla="*/ 1034838 w 1556868"/>
              <a:gd name="connsiteY12" fmla="*/ 1990164 h 2102631"/>
              <a:gd name="connsiteX13" fmla="*/ 992115 w 1556868"/>
              <a:gd name="connsiteY13" fmla="*/ 2048076 h 2102631"/>
              <a:gd name="connsiteX14" fmla="*/ 882438 w 1556868"/>
              <a:gd name="connsiteY14" fmla="*/ 2098114 h 2102631"/>
              <a:gd name="connsiteX15" fmla="*/ 844338 w 1556868"/>
              <a:gd name="connsiteY15" fmla="*/ 2098114 h 2102631"/>
              <a:gd name="connsiteX16" fmla="*/ 812588 w 1556868"/>
              <a:gd name="connsiteY16" fmla="*/ 2079064 h 2102631"/>
              <a:gd name="connsiteX17" fmla="*/ 774488 w 1556868"/>
              <a:gd name="connsiteY17" fmla="*/ 2028264 h 2102631"/>
              <a:gd name="connsiteX18" fmla="*/ 742738 w 1556868"/>
              <a:gd name="connsiteY18" fmla="*/ 1977464 h 2102631"/>
              <a:gd name="connsiteX19" fmla="*/ 736388 w 1556868"/>
              <a:gd name="connsiteY19" fmla="*/ 1958414 h 2102631"/>
              <a:gd name="connsiteX20" fmla="*/ 730038 w 1556868"/>
              <a:gd name="connsiteY20" fmla="*/ 1894914 h 2102631"/>
              <a:gd name="connsiteX21" fmla="*/ 761788 w 1556868"/>
              <a:gd name="connsiteY21" fmla="*/ 1818714 h 2102631"/>
              <a:gd name="connsiteX22" fmla="*/ 736388 w 1556868"/>
              <a:gd name="connsiteY22" fmla="*/ 1685364 h 2102631"/>
              <a:gd name="connsiteX23" fmla="*/ 660188 w 1556868"/>
              <a:gd name="connsiteY23" fmla="*/ 1621864 h 2102631"/>
              <a:gd name="connsiteX24" fmla="*/ 590338 w 1556868"/>
              <a:gd name="connsiteY24" fmla="*/ 1558364 h 2102631"/>
              <a:gd name="connsiteX25" fmla="*/ 495088 w 1556868"/>
              <a:gd name="connsiteY25" fmla="*/ 1488514 h 2102631"/>
              <a:gd name="connsiteX26" fmla="*/ 393488 w 1556868"/>
              <a:gd name="connsiteY26" fmla="*/ 1494864 h 2102631"/>
              <a:gd name="connsiteX27" fmla="*/ 279188 w 1556868"/>
              <a:gd name="connsiteY27" fmla="*/ 1380564 h 2102631"/>
              <a:gd name="connsiteX28" fmla="*/ 247438 w 1556868"/>
              <a:gd name="connsiteY28" fmla="*/ 1298014 h 2102631"/>
              <a:gd name="connsiteX29" fmla="*/ 247438 w 1556868"/>
              <a:gd name="connsiteY29" fmla="*/ 1209114 h 2102631"/>
              <a:gd name="connsiteX30" fmla="*/ 190288 w 1556868"/>
              <a:gd name="connsiteY30" fmla="*/ 1151964 h 2102631"/>
              <a:gd name="connsiteX31" fmla="*/ 120438 w 1556868"/>
              <a:gd name="connsiteY31" fmla="*/ 1139264 h 2102631"/>
              <a:gd name="connsiteX32" fmla="*/ 18838 w 1556868"/>
              <a:gd name="connsiteY32" fmla="*/ 1113864 h 2102631"/>
              <a:gd name="connsiteX33" fmla="*/ 6138 w 1556868"/>
              <a:gd name="connsiteY33" fmla="*/ 1056714 h 2102631"/>
              <a:gd name="connsiteX34" fmla="*/ 88688 w 1556868"/>
              <a:gd name="connsiteY34" fmla="*/ 993214 h 2102631"/>
              <a:gd name="connsiteX35" fmla="*/ 120438 w 1556868"/>
              <a:gd name="connsiteY35" fmla="*/ 929714 h 2102631"/>
              <a:gd name="connsiteX36" fmla="*/ 101388 w 1556868"/>
              <a:gd name="connsiteY36" fmla="*/ 878914 h 2102631"/>
              <a:gd name="connsiteX37" fmla="*/ 139488 w 1556868"/>
              <a:gd name="connsiteY37" fmla="*/ 853514 h 2102631"/>
              <a:gd name="connsiteX38" fmla="*/ 202988 w 1556868"/>
              <a:gd name="connsiteY38" fmla="*/ 802714 h 2102631"/>
              <a:gd name="connsiteX39" fmla="*/ 253788 w 1556868"/>
              <a:gd name="connsiteY39" fmla="*/ 847164 h 2102631"/>
              <a:gd name="connsiteX40" fmla="*/ 323638 w 1556868"/>
              <a:gd name="connsiteY40" fmla="*/ 847164 h 2102631"/>
              <a:gd name="connsiteX41" fmla="*/ 450638 w 1556868"/>
              <a:gd name="connsiteY41" fmla="*/ 872564 h 2102631"/>
              <a:gd name="connsiteX42" fmla="*/ 539538 w 1556868"/>
              <a:gd name="connsiteY42" fmla="*/ 828114 h 2102631"/>
              <a:gd name="connsiteX43" fmla="*/ 514138 w 1556868"/>
              <a:gd name="connsiteY43" fmla="*/ 770964 h 2102631"/>
              <a:gd name="connsiteX44" fmla="*/ 507788 w 1556868"/>
              <a:gd name="connsiteY44" fmla="*/ 694764 h 2102631"/>
              <a:gd name="connsiteX45" fmla="*/ 552238 w 1556868"/>
              <a:gd name="connsiteY45" fmla="*/ 650314 h 2102631"/>
              <a:gd name="connsiteX46" fmla="*/ 653838 w 1556868"/>
              <a:gd name="connsiteY46" fmla="*/ 637614 h 2102631"/>
              <a:gd name="connsiteX47" fmla="*/ 666538 w 1556868"/>
              <a:gd name="connsiteY47" fmla="*/ 599514 h 2102631"/>
              <a:gd name="connsiteX48" fmla="*/ 666538 w 1556868"/>
              <a:gd name="connsiteY48" fmla="*/ 555064 h 2102631"/>
              <a:gd name="connsiteX49" fmla="*/ 603038 w 1556868"/>
              <a:gd name="connsiteY49" fmla="*/ 516964 h 2102631"/>
              <a:gd name="connsiteX50" fmla="*/ 482388 w 1556868"/>
              <a:gd name="connsiteY50" fmla="*/ 478864 h 2102631"/>
              <a:gd name="connsiteX51" fmla="*/ 437938 w 1556868"/>
              <a:gd name="connsiteY51" fmla="*/ 389964 h 2102631"/>
              <a:gd name="connsiteX52" fmla="*/ 444288 w 1556868"/>
              <a:gd name="connsiteY52" fmla="*/ 351864 h 2102631"/>
              <a:gd name="connsiteX53" fmla="*/ 482388 w 1556868"/>
              <a:gd name="connsiteY53" fmla="*/ 339164 h 2102631"/>
              <a:gd name="connsiteX54" fmla="*/ 431588 w 1556868"/>
              <a:gd name="connsiteY54" fmla="*/ 256614 h 2102631"/>
              <a:gd name="connsiteX55" fmla="*/ 469688 w 1556868"/>
              <a:gd name="connsiteY55" fmla="*/ 186764 h 2102631"/>
              <a:gd name="connsiteX56" fmla="*/ 463338 w 1556868"/>
              <a:gd name="connsiteY56" fmla="*/ 104214 h 2102631"/>
              <a:gd name="connsiteX57" fmla="*/ 437938 w 1556868"/>
              <a:gd name="connsiteY57" fmla="*/ 59764 h 2102631"/>
              <a:gd name="connsiteX58" fmla="*/ 444288 w 1556868"/>
              <a:gd name="connsiteY58" fmla="*/ 2614 h 2102631"/>
              <a:gd name="connsiteX59" fmla="*/ 1060238 w 1556868"/>
              <a:gd name="connsiteY59" fmla="*/ 8964 h 2102631"/>
              <a:gd name="connsiteX60" fmla="*/ 1447588 w 1556868"/>
              <a:gd name="connsiteY60" fmla="*/ 2614 h 2102631"/>
              <a:gd name="connsiteX61" fmla="*/ 1541314 w 1556868"/>
              <a:gd name="connsiteY61" fmla="*/ 20902 h 2102631"/>
              <a:gd name="connsiteX62" fmla="*/ 1555538 w 1556868"/>
              <a:gd name="connsiteY62" fmla="*/ 135964 h 2102631"/>
              <a:gd name="connsiteX63" fmla="*/ 1555538 w 1556868"/>
              <a:gd name="connsiteY63" fmla="*/ 447114 h 2102631"/>
              <a:gd name="connsiteX64" fmla="*/ 1549188 w 1556868"/>
              <a:gd name="connsiteY64" fmla="*/ 1151964 h 2102631"/>
              <a:gd name="connsiteX65" fmla="*/ 1549188 w 1556868"/>
              <a:gd name="connsiteY65" fmla="*/ 1685364 h 2102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556868" h="2102631">
                <a:moveTo>
                  <a:pt x="1549188" y="1685364"/>
                </a:moveTo>
                <a:cubicBezTo>
                  <a:pt x="1543896" y="1785906"/>
                  <a:pt x="1531196" y="1740397"/>
                  <a:pt x="1517438" y="1755214"/>
                </a:cubicBezTo>
                <a:cubicBezTo>
                  <a:pt x="1503680" y="1770031"/>
                  <a:pt x="1480396" y="1763681"/>
                  <a:pt x="1466638" y="1774264"/>
                </a:cubicBezTo>
                <a:cubicBezTo>
                  <a:pt x="1452880" y="1784847"/>
                  <a:pt x="1445471" y="1804956"/>
                  <a:pt x="1434888" y="1818714"/>
                </a:cubicBezTo>
                <a:cubicBezTo>
                  <a:pt x="1424305" y="1832472"/>
                  <a:pt x="1414780" y="1848347"/>
                  <a:pt x="1403138" y="1856814"/>
                </a:cubicBezTo>
                <a:cubicBezTo>
                  <a:pt x="1391496" y="1865281"/>
                  <a:pt x="1365038" y="1869514"/>
                  <a:pt x="1365038" y="1869514"/>
                </a:cubicBezTo>
                <a:cubicBezTo>
                  <a:pt x="1349163" y="1874806"/>
                  <a:pt x="1322705" y="1885389"/>
                  <a:pt x="1307888" y="1888564"/>
                </a:cubicBezTo>
                <a:cubicBezTo>
                  <a:pt x="1293071" y="1891739"/>
                  <a:pt x="1294130" y="1886447"/>
                  <a:pt x="1276138" y="1888564"/>
                </a:cubicBezTo>
                <a:cubicBezTo>
                  <a:pt x="1258146" y="1890681"/>
                  <a:pt x="1221105" y="1894914"/>
                  <a:pt x="1199938" y="1901264"/>
                </a:cubicBezTo>
                <a:cubicBezTo>
                  <a:pt x="1178771" y="1907614"/>
                  <a:pt x="1171363" y="1919256"/>
                  <a:pt x="1149138" y="1926664"/>
                </a:cubicBezTo>
                <a:cubicBezTo>
                  <a:pt x="1126913" y="1934072"/>
                  <a:pt x="1080346" y="1940422"/>
                  <a:pt x="1066588" y="1945714"/>
                </a:cubicBezTo>
                <a:cubicBezTo>
                  <a:pt x="1052830" y="1951006"/>
                  <a:pt x="1071880" y="1951006"/>
                  <a:pt x="1066588" y="1958414"/>
                </a:cubicBezTo>
                <a:cubicBezTo>
                  <a:pt x="1061296" y="1965822"/>
                  <a:pt x="1047250" y="1975220"/>
                  <a:pt x="1034838" y="1990164"/>
                </a:cubicBezTo>
                <a:cubicBezTo>
                  <a:pt x="1022426" y="2005108"/>
                  <a:pt x="1017515" y="2030084"/>
                  <a:pt x="992115" y="2048076"/>
                </a:cubicBezTo>
                <a:cubicBezTo>
                  <a:pt x="966715" y="2066068"/>
                  <a:pt x="907067" y="2089774"/>
                  <a:pt x="882438" y="2098114"/>
                </a:cubicBezTo>
                <a:cubicBezTo>
                  <a:pt x="857809" y="2106454"/>
                  <a:pt x="855980" y="2101289"/>
                  <a:pt x="844338" y="2098114"/>
                </a:cubicBezTo>
                <a:cubicBezTo>
                  <a:pt x="832696" y="2094939"/>
                  <a:pt x="824230" y="2090706"/>
                  <a:pt x="812588" y="2079064"/>
                </a:cubicBezTo>
                <a:cubicBezTo>
                  <a:pt x="800946" y="2067422"/>
                  <a:pt x="786130" y="2045197"/>
                  <a:pt x="774488" y="2028264"/>
                </a:cubicBezTo>
                <a:cubicBezTo>
                  <a:pt x="762846" y="2011331"/>
                  <a:pt x="749088" y="1989106"/>
                  <a:pt x="742738" y="1977464"/>
                </a:cubicBezTo>
                <a:cubicBezTo>
                  <a:pt x="736388" y="1965822"/>
                  <a:pt x="738505" y="1972172"/>
                  <a:pt x="736388" y="1958414"/>
                </a:cubicBezTo>
                <a:cubicBezTo>
                  <a:pt x="734271" y="1944656"/>
                  <a:pt x="725805" y="1918197"/>
                  <a:pt x="730038" y="1894914"/>
                </a:cubicBezTo>
                <a:cubicBezTo>
                  <a:pt x="734271" y="1871631"/>
                  <a:pt x="760730" y="1853639"/>
                  <a:pt x="761788" y="1818714"/>
                </a:cubicBezTo>
                <a:cubicBezTo>
                  <a:pt x="762846" y="1783789"/>
                  <a:pt x="753321" y="1718172"/>
                  <a:pt x="736388" y="1685364"/>
                </a:cubicBezTo>
                <a:cubicBezTo>
                  <a:pt x="719455" y="1652556"/>
                  <a:pt x="684530" y="1643031"/>
                  <a:pt x="660188" y="1621864"/>
                </a:cubicBezTo>
                <a:cubicBezTo>
                  <a:pt x="635846" y="1600697"/>
                  <a:pt x="617855" y="1580589"/>
                  <a:pt x="590338" y="1558364"/>
                </a:cubicBezTo>
                <a:cubicBezTo>
                  <a:pt x="562821" y="1536139"/>
                  <a:pt x="527896" y="1499097"/>
                  <a:pt x="495088" y="1488514"/>
                </a:cubicBezTo>
                <a:cubicBezTo>
                  <a:pt x="462280" y="1477931"/>
                  <a:pt x="429471" y="1512856"/>
                  <a:pt x="393488" y="1494864"/>
                </a:cubicBezTo>
                <a:cubicBezTo>
                  <a:pt x="357505" y="1476872"/>
                  <a:pt x="303530" y="1413372"/>
                  <a:pt x="279188" y="1380564"/>
                </a:cubicBezTo>
                <a:cubicBezTo>
                  <a:pt x="254846" y="1347756"/>
                  <a:pt x="252730" y="1326589"/>
                  <a:pt x="247438" y="1298014"/>
                </a:cubicBezTo>
                <a:cubicBezTo>
                  <a:pt x="242146" y="1269439"/>
                  <a:pt x="256963" y="1233456"/>
                  <a:pt x="247438" y="1209114"/>
                </a:cubicBezTo>
                <a:cubicBezTo>
                  <a:pt x="237913" y="1184772"/>
                  <a:pt x="211455" y="1163606"/>
                  <a:pt x="190288" y="1151964"/>
                </a:cubicBezTo>
                <a:cubicBezTo>
                  <a:pt x="169121" y="1140322"/>
                  <a:pt x="149013" y="1145614"/>
                  <a:pt x="120438" y="1139264"/>
                </a:cubicBezTo>
                <a:cubicBezTo>
                  <a:pt x="91863" y="1132914"/>
                  <a:pt x="37888" y="1127622"/>
                  <a:pt x="18838" y="1113864"/>
                </a:cubicBezTo>
                <a:cubicBezTo>
                  <a:pt x="-212" y="1100106"/>
                  <a:pt x="-5504" y="1076822"/>
                  <a:pt x="6138" y="1056714"/>
                </a:cubicBezTo>
                <a:cubicBezTo>
                  <a:pt x="17780" y="1036606"/>
                  <a:pt x="69638" y="1014380"/>
                  <a:pt x="88688" y="993214"/>
                </a:cubicBezTo>
                <a:cubicBezTo>
                  <a:pt x="107738" y="972048"/>
                  <a:pt x="118321" y="948764"/>
                  <a:pt x="120438" y="929714"/>
                </a:cubicBezTo>
                <a:cubicBezTo>
                  <a:pt x="122555" y="910664"/>
                  <a:pt x="98213" y="891614"/>
                  <a:pt x="101388" y="878914"/>
                </a:cubicBezTo>
                <a:cubicBezTo>
                  <a:pt x="104563" y="866214"/>
                  <a:pt x="122555" y="866214"/>
                  <a:pt x="139488" y="853514"/>
                </a:cubicBezTo>
                <a:cubicBezTo>
                  <a:pt x="156421" y="840814"/>
                  <a:pt x="183938" y="803772"/>
                  <a:pt x="202988" y="802714"/>
                </a:cubicBezTo>
                <a:cubicBezTo>
                  <a:pt x="222038" y="801656"/>
                  <a:pt x="233680" y="839756"/>
                  <a:pt x="253788" y="847164"/>
                </a:cubicBezTo>
                <a:cubicBezTo>
                  <a:pt x="273896" y="854572"/>
                  <a:pt x="290830" y="842931"/>
                  <a:pt x="323638" y="847164"/>
                </a:cubicBezTo>
                <a:cubicBezTo>
                  <a:pt x="356446" y="851397"/>
                  <a:pt x="414655" y="875739"/>
                  <a:pt x="450638" y="872564"/>
                </a:cubicBezTo>
                <a:cubicBezTo>
                  <a:pt x="486621" y="869389"/>
                  <a:pt x="528955" y="845047"/>
                  <a:pt x="539538" y="828114"/>
                </a:cubicBezTo>
                <a:cubicBezTo>
                  <a:pt x="550121" y="811181"/>
                  <a:pt x="519430" y="793189"/>
                  <a:pt x="514138" y="770964"/>
                </a:cubicBezTo>
                <a:cubicBezTo>
                  <a:pt x="508846" y="748739"/>
                  <a:pt x="501438" y="714872"/>
                  <a:pt x="507788" y="694764"/>
                </a:cubicBezTo>
                <a:cubicBezTo>
                  <a:pt x="514138" y="674656"/>
                  <a:pt x="527896" y="659839"/>
                  <a:pt x="552238" y="650314"/>
                </a:cubicBezTo>
                <a:cubicBezTo>
                  <a:pt x="576580" y="640789"/>
                  <a:pt x="634788" y="646081"/>
                  <a:pt x="653838" y="637614"/>
                </a:cubicBezTo>
                <a:cubicBezTo>
                  <a:pt x="672888" y="629147"/>
                  <a:pt x="664421" y="613272"/>
                  <a:pt x="666538" y="599514"/>
                </a:cubicBezTo>
                <a:cubicBezTo>
                  <a:pt x="668655" y="585756"/>
                  <a:pt x="677121" y="568822"/>
                  <a:pt x="666538" y="555064"/>
                </a:cubicBezTo>
                <a:cubicBezTo>
                  <a:pt x="655955" y="541306"/>
                  <a:pt x="633730" y="529664"/>
                  <a:pt x="603038" y="516964"/>
                </a:cubicBezTo>
                <a:cubicBezTo>
                  <a:pt x="572346" y="504264"/>
                  <a:pt x="509905" y="500031"/>
                  <a:pt x="482388" y="478864"/>
                </a:cubicBezTo>
                <a:cubicBezTo>
                  <a:pt x="454871" y="457697"/>
                  <a:pt x="444288" y="411131"/>
                  <a:pt x="437938" y="389964"/>
                </a:cubicBezTo>
                <a:cubicBezTo>
                  <a:pt x="431588" y="368797"/>
                  <a:pt x="436880" y="360331"/>
                  <a:pt x="444288" y="351864"/>
                </a:cubicBezTo>
                <a:cubicBezTo>
                  <a:pt x="451696" y="343397"/>
                  <a:pt x="484505" y="355039"/>
                  <a:pt x="482388" y="339164"/>
                </a:cubicBezTo>
                <a:cubicBezTo>
                  <a:pt x="480271" y="323289"/>
                  <a:pt x="433705" y="282014"/>
                  <a:pt x="431588" y="256614"/>
                </a:cubicBezTo>
                <a:cubicBezTo>
                  <a:pt x="429471" y="231214"/>
                  <a:pt x="464396" y="212164"/>
                  <a:pt x="469688" y="186764"/>
                </a:cubicBezTo>
                <a:cubicBezTo>
                  <a:pt x="474980" y="161364"/>
                  <a:pt x="468630" y="125380"/>
                  <a:pt x="463338" y="104214"/>
                </a:cubicBezTo>
                <a:cubicBezTo>
                  <a:pt x="458046" y="83048"/>
                  <a:pt x="441113" y="76697"/>
                  <a:pt x="437938" y="59764"/>
                </a:cubicBezTo>
                <a:cubicBezTo>
                  <a:pt x="434763" y="42831"/>
                  <a:pt x="340571" y="11081"/>
                  <a:pt x="444288" y="2614"/>
                </a:cubicBezTo>
                <a:cubicBezTo>
                  <a:pt x="548005" y="-5853"/>
                  <a:pt x="893021" y="8964"/>
                  <a:pt x="1060238" y="8964"/>
                </a:cubicBezTo>
                <a:cubicBezTo>
                  <a:pt x="1227455" y="8964"/>
                  <a:pt x="1367409" y="624"/>
                  <a:pt x="1447588" y="2614"/>
                </a:cubicBezTo>
                <a:cubicBezTo>
                  <a:pt x="1527767" y="4604"/>
                  <a:pt x="1523322" y="-1323"/>
                  <a:pt x="1541314" y="20902"/>
                </a:cubicBezTo>
                <a:cubicBezTo>
                  <a:pt x="1559306" y="43127"/>
                  <a:pt x="1553167" y="64929"/>
                  <a:pt x="1555538" y="135964"/>
                </a:cubicBezTo>
                <a:cubicBezTo>
                  <a:pt x="1557909" y="206999"/>
                  <a:pt x="1556596" y="277781"/>
                  <a:pt x="1555538" y="447114"/>
                </a:cubicBezTo>
                <a:cubicBezTo>
                  <a:pt x="1554480" y="616447"/>
                  <a:pt x="1551305" y="941356"/>
                  <a:pt x="1549188" y="1151964"/>
                </a:cubicBezTo>
                <a:cubicBezTo>
                  <a:pt x="1547071" y="1362572"/>
                  <a:pt x="1554480" y="1584822"/>
                  <a:pt x="1549188" y="1685364"/>
                </a:cubicBezTo>
                <a:close/>
              </a:path>
            </a:pathLst>
          </a:custGeom>
          <a:solidFill>
            <a:srgbClr val="0066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cxnSp>
        <p:nvCxnSpPr>
          <p:cNvPr id="10" name="9 Conector recto"/>
          <p:cNvCxnSpPr/>
          <p:nvPr/>
        </p:nvCxnSpPr>
        <p:spPr>
          <a:xfrm flipV="1">
            <a:off x="6119813" y="4040188"/>
            <a:ext cx="36512" cy="279400"/>
          </a:xfrm>
          <a:prstGeom prst="line">
            <a:avLst/>
          </a:prstGeom>
          <a:ln w="19050">
            <a:solidFill>
              <a:srgbClr val="A50021"/>
            </a:solidFill>
          </a:ln>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flipH="1" flipV="1">
            <a:off x="6011863" y="1427163"/>
            <a:ext cx="144462" cy="2619375"/>
          </a:xfrm>
          <a:prstGeom prst="line">
            <a:avLst/>
          </a:prstGeom>
          <a:ln w="19050">
            <a:solidFill>
              <a:srgbClr val="A50021"/>
            </a:solidFill>
          </a:ln>
        </p:spPr>
        <p:style>
          <a:lnRef idx="1">
            <a:schemeClr val="accent1"/>
          </a:lnRef>
          <a:fillRef idx="0">
            <a:schemeClr val="accent1"/>
          </a:fillRef>
          <a:effectRef idx="0">
            <a:schemeClr val="accent1"/>
          </a:effectRef>
          <a:fontRef idx="minor">
            <a:schemeClr val="tx1"/>
          </a:fontRef>
        </p:style>
      </p:cxnSp>
      <p:sp>
        <p:nvSpPr>
          <p:cNvPr id="15" name="14 Forma libre"/>
          <p:cNvSpPr/>
          <p:nvPr/>
        </p:nvSpPr>
        <p:spPr>
          <a:xfrm>
            <a:off x="5364163" y="4559300"/>
            <a:ext cx="150812" cy="173038"/>
          </a:xfrm>
          <a:custGeom>
            <a:avLst/>
            <a:gdLst>
              <a:gd name="connsiteX0" fmla="*/ 39907 w 150458"/>
              <a:gd name="connsiteY0" fmla="*/ 4 h 172800"/>
              <a:gd name="connsiteX1" fmla="*/ 39907 w 150458"/>
              <a:gd name="connsiteY1" fmla="*/ 52168 h 172800"/>
              <a:gd name="connsiteX2" fmla="*/ 27633 w 150458"/>
              <a:gd name="connsiteY2" fmla="*/ 73647 h 172800"/>
              <a:gd name="connsiteX3" fmla="*/ 15359 w 150458"/>
              <a:gd name="connsiteY3" fmla="*/ 88989 h 172800"/>
              <a:gd name="connsiteX4" fmla="*/ 12291 w 150458"/>
              <a:gd name="connsiteY4" fmla="*/ 116606 h 172800"/>
              <a:gd name="connsiteX5" fmla="*/ 12291 w 150458"/>
              <a:gd name="connsiteY5" fmla="*/ 135016 h 172800"/>
              <a:gd name="connsiteX6" fmla="*/ 17 w 150458"/>
              <a:gd name="connsiteY6" fmla="*/ 168769 h 172800"/>
              <a:gd name="connsiteX7" fmla="*/ 15359 w 150458"/>
              <a:gd name="connsiteY7" fmla="*/ 171838 h 172800"/>
              <a:gd name="connsiteX8" fmla="*/ 39907 w 150458"/>
              <a:gd name="connsiteY8" fmla="*/ 165701 h 172800"/>
              <a:gd name="connsiteX9" fmla="*/ 52181 w 150458"/>
              <a:gd name="connsiteY9" fmla="*/ 138085 h 172800"/>
              <a:gd name="connsiteX10" fmla="*/ 70591 w 150458"/>
              <a:gd name="connsiteY10" fmla="*/ 122742 h 172800"/>
              <a:gd name="connsiteX11" fmla="*/ 89002 w 150458"/>
              <a:gd name="connsiteY11" fmla="*/ 135016 h 172800"/>
              <a:gd name="connsiteX12" fmla="*/ 122755 w 150458"/>
              <a:gd name="connsiteY12" fmla="*/ 147290 h 172800"/>
              <a:gd name="connsiteX13" fmla="*/ 150371 w 150458"/>
              <a:gd name="connsiteY13" fmla="*/ 135016 h 172800"/>
              <a:gd name="connsiteX14" fmla="*/ 113550 w 150458"/>
              <a:gd name="connsiteY14" fmla="*/ 104332 h 172800"/>
              <a:gd name="connsiteX15" fmla="*/ 85934 w 150458"/>
              <a:gd name="connsiteY15" fmla="*/ 55236 h 172800"/>
              <a:gd name="connsiteX16" fmla="*/ 39907 w 150458"/>
              <a:gd name="connsiteY16" fmla="*/ 4 h 17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0458" h="172800">
                <a:moveTo>
                  <a:pt x="39907" y="4"/>
                </a:moveTo>
                <a:cubicBezTo>
                  <a:pt x="32236" y="-507"/>
                  <a:pt x="41953" y="39894"/>
                  <a:pt x="39907" y="52168"/>
                </a:cubicBezTo>
                <a:cubicBezTo>
                  <a:pt x="37861" y="64442"/>
                  <a:pt x="31724" y="67510"/>
                  <a:pt x="27633" y="73647"/>
                </a:cubicBezTo>
                <a:cubicBezTo>
                  <a:pt x="23542" y="79784"/>
                  <a:pt x="17916" y="81829"/>
                  <a:pt x="15359" y="88989"/>
                </a:cubicBezTo>
                <a:cubicBezTo>
                  <a:pt x="12802" y="96149"/>
                  <a:pt x="12802" y="108935"/>
                  <a:pt x="12291" y="116606"/>
                </a:cubicBezTo>
                <a:cubicBezTo>
                  <a:pt x="11780" y="124277"/>
                  <a:pt x="14337" y="126322"/>
                  <a:pt x="12291" y="135016"/>
                </a:cubicBezTo>
                <a:cubicBezTo>
                  <a:pt x="10245" y="143710"/>
                  <a:pt x="-494" y="162632"/>
                  <a:pt x="17" y="168769"/>
                </a:cubicBezTo>
                <a:cubicBezTo>
                  <a:pt x="528" y="174906"/>
                  <a:pt x="8711" y="172349"/>
                  <a:pt x="15359" y="171838"/>
                </a:cubicBezTo>
                <a:cubicBezTo>
                  <a:pt x="22007" y="171327"/>
                  <a:pt x="33770" y="171327"/>
                  <a:pt x="39907" y="165701"/>
                </a:cubicBezTo>
                <a:cubicBezTo>
                  <a:pt x="46044" y="160076"/>
                  <a:pt x="47067" y="145245"/>
                  <a:pt x="52181" y="138085"/>
                </a:cubicBezTo>
                <a:cubicBezTo>
                  <a:pt x="57295" y="130925"/>
                  <a:pt x="64454" y="123253"/>
                  <a:pt x="70591" y="122742"/>
                </a:cubicBezTo>
                <a:cubicBezTo>
                  <a:pt x="76728" y="122231"/>
                  <a:pt x="80308" y="130925"/>
                  <a:pt x="89002" y="135016"/>
                </a:cubicBezTo>
                <a:cubicBezTo>
                  <a:pt x="97696" y="139107"/>
                  <a:pt x="112527" y="147290"/>
                  <a:pt x="122755" y="147290"/>
                </a:cubicBezTo>
                <a:cubicBezTo>
                  <a:pt x="132983" y="147290"/>
                  <a:pt x="151905" y="142176"/>
                  <a:pt x="150371" y="135016"/>
                </a:cubicBezTo>
                <a:cubicBezTo>
                  <a:pt x="148837" y="127856"/>
                  <a:pt x="124290" y="117629"/>
                  <a:pt x="113550" y="104332"/>
                </a:cubicBezTo>
                <a:cubicBezTo>
                  <a:pt x="102811" y="91035"/>
                  <a:pt x="92071" y="70578"/>
                  <a:pt x="85934" y="55236"/>
                </a:cubicBezTo>
                <a:cubicBezTo>
                  <a:pt x="79797" y="39894"/>
                  <a:pt x="47578" y="515"/>
                  <a:pt x="39907" y="4"/>
                </a:cubicBezTo>
                <a:close/>
              </a:path>
            </a:pathLst>
          </a:custGeom>
          <a:solidFill>
            <a:srgbClr val="006600">
              <a:alpha val="7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cxnSp>
        <p:nvCxnSpPr>
          <p:cNvPr id="17" name="16 Conector recto"/>
          <p:cNvCxnSpPr>
            <a:stCxn id="31" idx="3"/>
          </p:cNvCxnSpPr>
          <p:nvPr/>
        </p:nvCxnSpPr>
        <p:spPr>
          <a:xfrm>
            <a:off x="2187575" y="3749675"/>
            <a:ext cx="439738" cy="53975"/>
          </a:xfrm>
          <a:prstGeom prst="line">
            <a:avLst/>
          </a:prstGeom>
          <a:ln w="19050">
            <a:solidFill>
              <a:srgbClr val="A50021"/>
            </a:solidFill>
          </a:ln>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a:off x="2627313" y="3803650"/>
            <a:ext cx="431800" cy="346075"/>
          </a:xfrm>
          <a:prstGeom prst="line">
            <a:avLst/>
          </a:prstGeom>
          <a:ln w="19050">
            <a:solidFill>
              <a:srgbClr val="A50021"/>
            </a:solidFill>
          </a:ln>
        </p:spPr>
        <p:style>
          <a:lnRef idx="1">
            <a:schemeClr val="accent1"/>
          </a:lnRef>
          <a:fillRef idx="0">
            <a:schemeClr val="accent1"/>
          </a:fillRef>
          <a:effectRef idx="0">
            <a:schemeClr val="accent1"/>
          </a:effectRef>
          <a:fontRef idx="minor">
            <a:schemeClr val="tx1"/>
          </a:fontRef>
        </p:style>
      </p:cxnSp>
      <p:sp>
        <p:nvSpPr>
          <p:cNvPr id="23" name="22 Forma libre"/>
          <p:cNvSpPr/>
          <p:nvPr/>
        </p:nvSpPr>
        <p:spPr>
          <a:xfrm>
            <a:off x="3055938" y="4113213"/>
            <a:ext cx="1550987" cy="176212"/>
          </a:xfrm>
          <a:custGeom>
            <a:avLst/>
            <a:gdLst>
              <a:gd name="connsiteX0" fmla="*/ 0 w 1551446"/>
              <a:gd name="connsiteY0" fmla="*/ 34535 h 176058"/>
              <a:gd name="connsiteX1" fmla="*/ 281687 w 1551446"/>
              <a:gd name="connsiteY1" fmla="*/ 8533 h 176058"/>
              <a:gd name="connsiteX2" fmla="*/ 489702 w 1551446"/>
              <a:gd name="connsiteY2" fmla="*/ 12867 h 176058"/>
              <a:gd name="connsiteX3" fmla="*/ 827727 w 1551446"/>
              <a:gd name="connsiteY3" fmla="*/ 151544 h 176058"/>
              <a:gd name="connsiteX4" fmla="*/ 1005406 w 1551446"/>
              <a:gd name="connsiteY4" fmla="*/ 142877 h 176058"/>
              <a:gd name="connsiteX5" fmla="*/ 1222089 w 1551446"/>
              <a:gd name="connsiteY5" fmla="*/ 168878 h 176058"/>
              <a:gd name="connsiteX6" fmla="*/ 1269759 w 1551446"/>
              <a:gd name="connsiteY6" fmla="*/ 168878 h 176058"/>
              <a:gd name="connsiteX7" fmla="*/ 1460440 w 1551446"/>
              <a:gd name="connsiteY7" fmla="*/ 86539 h 176058"/>
              <a:gd name="connsiteX8" fmla="*/ 1551446 w 1551446"/>
              <a:gd name="connsiteY8" fmla="*/ 4200 h 176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446" h="176058">
                <a:moveTo>
                  <a:pt x="0" y="34535"/>
                </a:moveTo>
                <a:cubicBezTo>
                  <a:pt x="100035" y="23339"/>
                  <a:pt x="200070" y="12144"/>
                  <a:pt x="281687" y="8533"/>
                </a:cubicBezTo>
                <a:cubicBezTo>
                  <a:pt x="363304" y="4922"/>
                  <a:pt x="398695" y="-10968"/>
                  <a:pt x="489702" y="12867"/>
                </a:cubicBezTo>
                <a:cubicBezTo>
                  <a:pt x="580709" y="36702"/>
                  <a:pt x="741776" y="129876"/>
                  <a:pt x="827727" y="151544"/>
                </a:cubicBezTo>
                <a:cubicBezTo>
                  <a:pt x="913678" y="173212"/>
                  <a:pt x="939679" y="139988"/>
                  <a:pt x="1005406" y="142877"/>
                </a:cubicBezTo>
                <a:cubicBezTo>
                  <a:pt x="1071133" y="145766"/>
                  <a:pt x="1178030" y="164545"/>
                  <a:pt x="1222089" y="168878"/>
                </a:cubicBezTo>
                <a:cubicBezTo>
                  <a:pt x="1266148" y="173212"/>
                  <a:pt x="1230034" y="182601"/>
                  <a:pt x="1269759" y="168878"/>
                </a:cubicBezTo>
                <a:cubicBezTo>
                  <a:pt x="1309484" y="155155"/>
                  <a:pt x="1413492" y="113985"/>
                  <a:pt x="1460440" y="86539"/>
                </a:cubicBezTo>
                <a:cubicBezTo>
                  <a:pt x="1507388" y="59093"/>
                  <a:pt x="1529417" y="31646"/>
                  <a:pt x="1551446" y="4200"/>
                </a:cubicBezTo>
              </a:path>
            </a:pathLst>
          </a:custGeom>
          <a:ln w="19050">
            <a:solidFill>
              <a:srgbClr val="A5002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a:p>
        </p:txBody>
      </p:sp>
      <p:sp>
        <p:nvSpPr>
          <p:cNvPr id="24" name="23 Forma libre"/>
          <p:cNvSpPr/>
          <p:nvPr/>
        </p:nvSpPr>
        <p:spPr>
          <a:xfrm>
            <a:off x="4598988" y="4078288"/>
            <a:ext cx="1019175" cy="325437"/>
          </a:xfrm>
          <a:custGeom>
            <a:avLst/>
            <a:gdLst>
              <a:gd name="connsiteX0" fmla="*/ 0 w 1019654"/>
              <a:gd name="connsiteY0" fmla="*/ 42780 h 325652"/>
              <a:gd name="connsiteX1" fmla="*/ 128279 w 1019654"/>
              <a:gd name="connsiteY1" fmla="*/ 21 h 325652"/>
              <a:gd name="connsiteX2" fmla="*/ 223666 w 1019654"/>
              <a:gd name="connsiteY2" fmla="*/ 39491 h 325652"/>
              <a:gd name="connsiteX3" fmla="*/ 447332 w 1019654"/>
              <a:gd name="connsiteY3" fmla="*/ 180927 h 325652"/>
              <a:gd name="connsiteX4" fmla="*/ 549298 w 1019654"/>
              <a:gd name="connsiteY4" fmla="*/ 279603 h 325652"/>
              <a:gd name="connsiteX5" fmla="*/ 756518 w 1019654"/>
              <a:gd name="connsiteY5" fmla="*/ 319074 h 325652"/>
              <a:gd name="connsiteX6" fmla="*/ 920978 w 1019654"/>
              <a:gd name="connsiteY6" fmla="*/ 322363 h 325652"/>
              <a:gd name="connsiteX7" fmla="*/ 1019654 w 1019654"/>
              <a:gd name="connsiteY7" fmla="*/ 325652 h 325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9654" h="325652">
                <a:moveTo>
                  <a:pt x="0" y="42780"/>
                </a:moveTo>
                <a:cubicBezTo>
                  <a:pt x="45500" y="21674"/>
                  <a:pt x="91001" y="569"/>
                  <a:pt x="128279" y="21"/>
                </a:cubicBezTo>
                <a:cubicBezTo>
                  <a:pt x="165557" y="-527"/>
                  <a:pt x="170491" y="9340"/>
                  <a:pt x="223666" y="39491"/>
                </a:cubicBezTo>
                <a:cubicBezTo>
                  <a:pt x="276841" y="69642"/>
                  <a:pt x="393060" y="140908"/>
                  <a:pt x="447332" y="180927"/>
                </a:cubicBezTo>
                <a:cubicBezTo>
                  <a:pt x="501604" y="220946"/>
                  <a:pt x="497767" y="256579"/>
                  <a:pt x="549298" y="279603"/>
                </a:cubicBezTo>
                <a:cubicBezTo>
                  <a:pt x="600829" y="302627"/>
                  <a:pt x="694571" y="311947"/>
                  <a:pt x="756518" y="319074"/>
                </a:cubicBezTo>
                <a:cubicBezTo>
                  <a:pt x="818465" y="326201"/>
                  <a:pt x="920978" y="322363"/>
                  <a:pt x="920978" y="322363"/>
                </a:cubicBezTo>
                <a:lnTo>
                  <a:pt x="1019654" y="325652"/>
                </a:lnTo>
              </a:path>
            </a:pathLst>
          </a:custGeom>
          <a:ln w="19050">
            <a:solidFill>
              <a:srgbClr val="A50021"/>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sz="900" dirty="0"/>
          </a:p>
        </p:txBody>
      </p:sp>
      <p:cxnSp>
        <p:nvCxnSpPr>
          <p:cNvPr id="33" name="32 Conector recto"/>
          <p:cNvCxnSpPr/>
          <p:nvPr/>
        </p:nvCxnSpPr>
        <p:spPr>
          <a:xfrm flipV="1">
            <a:off x="5308600" y="4768850"/>
            <a:ext cx="296863" cy="679450"/>
          </a:xfrm>
          <a:prstGeom prst="line">
            <a:avLst/>
          </a:prstGeom>
          <a:ln w="19050">
            <a:solidFill>
              <a:srgbClr val="A50021"/>
            </a:solidFill>
          </a:ln>
        </p:spPr>
        <p:style>
          <a:lnRef idx="1">
            <a:schemeClr val="accent1"/>
          </a:lnRef>
          <a:fillRef idx="0">
            <a:schemeClr val="accent1"/>
          </a:fillRef>
          <a:effectRef idx="0">
            <a:schemeClr val="accent1"/>
          </a:effectRef>
          <a:fontRef idx="minor">
            <a:schemeClr val="tx1"/>
          </a:fontRef>
        </p:style>
      </p:cxnSp>
      <p:cxnSp>
        <p:nvCxnSpPr>
          <p:cNvPr id="43" name="42 Conector recto"/>
          <p:cNvCxnSpPr>
            <a:stCxn id="63" idx="12"/>
          </p:cNvCxnSpPr>
          <p:nvPr/>
        </p:nvCxnSpPr>
        <p:spPr>
          <a:xfrm flipH="1" flipV="1">
            <a:off x="5278438" y="4332288"/>
            <a:ext cx="327025" cy="446087"/>
          </a:xfrm>
          <a:prstGeom prst="line">
            <a:avLst/>
          </a:prstGeom>
          <a:ln w="19050">
            <a:solidFill>
              <a:srgbClr val="A50021"/>
            </a:solidFill>
          </a:ln>
        </p:spPr>
        <p:style>
          <a:lnRef idx="1">
            <a:schemeClr val="accent1"/>
          </a:lnRef>
          <a:fillRef idx="0">
            <a:schemeClr val="accent1"/>
          </a:fillRef>
          <a:effectRef idx="0">
            <a:schemeClr val="accent1"/>
          </a:effectRef>
          <a:fontRef idx="minor">
            <a:schemeClr val="tx1"/>
          </a:fontRef>
        </p:style>
      </p:cxnSp>
      <p:cxnSp>
        <p:nvCxnSpPr>
          <p:cNvPr id="47" name="46 Conector recto"/>
          <p:cNvCxnSpPr/>
          <p:nvPr/>
        </p:nvCxnSpPr>
        <p:spPr>
          <a:xfrm flipH="1" flipV="1">
            <a:off x="5219700" y="4179888"/>
            <a:ext cx="58738" cy="152400"/>
          </a:xfrm>
          <a:prstGeom prst="line">
            <a:avLst/>
          </a:prstGeom>
          <a:ln w="19050">
            <a:solidFill>
              <a:srgbClr val="A50021"/>
            </a:solidFill>
          </a:ln>
        </p:spPr>
        <p:style>
          <a:lnRef idx="1">
            <a:schemeClr val="accent1"/>
          </a:lnRef>
          <a:fillRef idx="0">
            <a:schemeClr val="accent1"/>
          </a:fillRef>
          <a:effectRef idx="0">
            <a:schemeClr val="accent1"/>
          </a:effectRef>
          <a:fontRef idx="minor">
            <a:schemeClr val="tx1"/>
          </a:fontRef>
        </p:style>
      </p:cxnSp>
      <p:cxnSp>
        <p:nvCxnSpPr>
          <p:cNvPr id="53" name="52 Conector recto"/>
          <p:cNvCxnSpPr/>
          <p:nvPr/>
        </p:nvCxnSpPr>
        <p:spPr>
          <a:xfrm flipH="1" flipV="1">
            <a:off x="5148263" y="3776663"/>
            <a:ext cx="71437" cy="403225"/>
          </a:xfrm>
          <a:prstGeom prst="line">
            <a:avLst/>
          </a:prstGeom>
          <a:ln w="19050">
            <a:solidFill>
              <a:srgbClr val="A50021"/>
            </a:solidFill>
          </a:ln>
        </p:spPr>
        <p:style>
          <a:lnRef idx="1">
            <a:schemeClr val="accent1"/>
          </a:lnRef>
          <a:fillRef idx="0">
            <a:schemeClr val="accent1"/>
          </a:fillRef>
          <a:effectRef idx="0">
            <a:schemeClr val="accent1"/>
          </a:effectRef>
          <a:fontRef idx="minor">
            <a:schemeClr val="tx1"/>
          </a:fontRef>
        </p:style>
      </p:cxnSp>
      <p:cxnSp>
        <p:nvCxnSpPr>
          <p:cNvPr id="58" name="57 Conector recto"/>
          <p:cNvCxnSpPr/>
          <p:nvPr/>
        </p:nvCxnSpPr>
        <p:spPr>
          <a:xfrm flipV="1">
            <a:off x="5148263" y="2205038"/>
            <a:ext cx="312737" cy="1571625"/>
          </a:xfrm>
          <a:prstGeom prst="line">
            <a:avLst/>
          </a:prstGeom>
          <a:ln w="19050">
            <a:solidFill>
              <a:srgbClr val="A50021"/>
            </a:solidFill>
          </a:ln>
        </p:spPr>
        <p:style>
          <a:lnRef idx="1">
            <a:schemeClr val="accent1"/>
          </a:lnRef>
          <a:fillRef idx="0">
            <a:schemeClr val="accent1"/>
          </a:fillRef>
          <a:effectRef idx="0">
            <a:schemeClr val="accent1"/>
          </a:effectRef>
          <a:fontRef idx="minor">
            <a:schemeClr val="tx1"/>
          </a:fontRef>
        </p:style>
      </p:cxnSp>
      <p:cxnSp>
        <p:nvCxnSpPr>
          <p:cNvPr id="68" name="67 Conector recto"/>
          <p:cNvCxnSpPr/>
          <p:nvPr/>
        </p:nvCxnSpPr>
        <p:spPr>
          <a:xfrm flipV="1">
            <a:off x="5459413" y="1430338"/>
            <a:ext cx="190500" cy="777875"/>
          </a:xfrm>
          <a:prstGeom prst="line">
            <a:avLst/>
          </a:prstGeom>
          <a:ln w="19050">
            <a:solidFill>
              <a:srgbClr val="A50021"/>
            </a:solidFill>
          </a:ln>
        </p:spPr>
        <p:style>
          <a:lnRef idx="1">
            <a:schemeClr val="accent1"/>
          </a:lnRef>
          <a:fillRef idx="0">
            <a:schemeClr val="accent1"/>
          </a:fillRef>
          <a:effectRef idx="0">
            <a:schemeClr val="accent1"/>
          </a:effectRef>
          <a:fontRef idx="minor">
            <a:schemeClr val="tx1"/>
          </a:fontRef>
        </p:style>
      </p:cxnSp>
      <p:sp>
        <p:nvSpPr>
          <p:cNvPr id="8" name="7 CuadroTexto"/>
          <p:cNvSpPr txBox="1">
            <a:spLocks noChangeArrowheads="1"/>
          </p:cNvSpPr>
          <p:nvPr/>
        </p:nvSpPr>
        <p:spPr bwMode="auto">
          <a:xfrm rot="732091">
            <a:off x="5186363" y="2320925"/>
            <a:ext cx="11493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nSpc>
                <a:spcPct val="100000"/>
              </a:lnSpc>
              <a:spcBef>
                <a:spcPct val="0"/>
              </a:spcBef>
              <a:buFontTx/>
              <a:buNone/>
            </a:pPr>
            <a:r>
              <a:rPr lang="es-CL" altLang="es-CL" sz="800" b="1">
                <a:latin typeface="Arial" pitchFamily="34" charset="0"/>
              </a:rPr>
              <a:t>Vespucio Sur</a:t>
            </a:r>
          </a:p>
        </p:txBody>
      </p:sp>
      <p:sp>
        <p:nvSpPr>
          <p:cNvPr id="44" name="43 CuadroTexto"/>
          <p:cNvSpPr txBox="1"/>
          <p:nvPr/>
        </p:nvSpPr>
        <p:spPr>
          <a:xfrm rot="315268">
            <a:off x="3556000" y="4254500"/>
            <a:ext cx="1149350" cy="231775"/>
          </a:xfrm>
          <a:prstGeom prst="rect">
            <a:avLst/>
          </a:prstGeom>
          <a:noFill/>
        </p:spPr>
        <p:txBody>
          <a:bodyPr>
            <a:spAutoFit/>
          </a:bodyPr>
          <a:lstStyle/>
          <a:p>
            <a:pPr>
              <a:defRPr/>
            </a:pPr>
            <a:r>
              <a:rPr lang="es-CL" sz="900" b="1" dirty="0">
                <a:latin typeface="+mn-lt"/>
              </a:rPr>
              <a:t>Calera de Tango</a:t>
            </a:r>
          </a:p>
        </p:txBody>
      </p:sp>
      <p:sp>
        <p:nvSpPr>
          <p:cNvPr id="46" name="45 CuadroTexto"/>
          <p:cNvSpPr txBox="1"/>
          <p:nvPr/>
        </p:nvSpPr>
        <p:spPr>
          <a:xfrm rot="17426652">
            <a:off x="2692401" y="3168650"/>
            <a:ext cx="1149350" cy="231775"/>
          </a:xfrm>
          <a:prstGeom prst="rect">
            <a:avLst/>
          </a:prstGeom>
          <a:noFill/>
        </p:spPr>
        <p:txBody>
          <a:bodyPr>
            <a:spAutoFit/>
          </a:bodyPr>
          <a:lstStyle/>
          <a:p>
            <a:pPr>
              <a:defRPr/>
            </a:pPr>
            <a:r>
              <a:rPr lang="es-CL" sz="900" b="1" dirty="0">
                <a:latin typeface="+mn-lt"/>
              </a:rPr>
              <a:t>Camino </a:t>
            </a:r>
            <a:r>
              <a:rPr lang="es-CL" sz="900" b="1" dirty="0" err="1">
                <a:latin typeface="+mn-lt"/>
              </a:rPr>
              <a:t>Lonquén</a:t>
            </a:r>
            <a:endParaRPr lang="es-CL" sz="900" b="1" dirty="0">
              <a:latin typeface="+mn-lt"/>
            </a:endParaRPr>
          </a:p>
        </p:txBody>
      </p:sp>
      <p:cxnSp>
        <p:nvCxnSpPr>
          <p:cNvPr id="14" name="13 Conector recto"/>
          <p:cNvCxnSpPr/>
          <p:nvPr/>
        </p:nvCxnSpPr>
        <p:spPr>
          <a:xfrm flipH="1">
            <a:off x="4699000" y="1916113"/>
            <a:ext cx="80963" cy="720725"/>
          </a:xfrm>
          <a:prstGeom prst="line">
            <a:avLst/>
          </a:prstGeom>
          <a:ln w="19050">
            <a:solidFill>
              <a:srgbClr val="A50021"/>
            </a:solidFill>
          </a:ln>
        </p:spPr>
        <p:style>
          <a:lnRef idx="1">
            <a:schemeClr val="accent1"/>
          </a:lnRef>
          <a:fillRef idx="0">
            <a:schemeClr val="accent1"/>
          </a:fillRef>
          <a:effectRef idx="0">
            <a:schemeClr val="accent1"/>
          </a:effectRef>
          <a:fontRef idx="minor">
            <a:schemeClr val="tx1"/>
          </a:fontRef>
        </p:style>
      </p:cxnSp>
      <p:sp>
        <p:nvSpPr>
          <p:cNvPr id="50" name="49 CuadroTexto"/>
          <p:cNvSpPr txBox="1"/>
          <p:nvPr/>
        </p:nvSpPr>
        <p:spPr>
          <a:xfrm rot="17945217">
            <a:off x="1358901" y="3771900"/>
            <a:ext cx="1243012" cy="230187"/>
          </a:xfrm>
          <a:prstGeom prst="rect">
            <a:avLst/>
          </a:prstGeom>
          <a:noFill/>
        </p:spPr>
        <p:txBody>
          <a:bodyPr>
            <a:spAutoFit/>
          </a:bodyPr>
          <a:lstStyle/>
          <a:p>
            <a:pPr>
              <a:defRPr/>
            </a:pPr>
            <a:r>
              <a:rPr lang="es-CL" sz="900" b="1" dirty="0">
                <a:latin typeface="+mn-lt"/>
              </a:rPr>
              <a:t>Autopista del Sol</a:t>
            </a:r>
          </a:p>
        </p:txBody>
      </p:sp>
      <p:sp>
        <p:nvSpPr>
          <p:cNvPr id="51" name="50 CuadroTexto"/>
          <p:cNvSpPr txBox="1"/>
          <p:nvPr/>
        </p:nvSpPr>
        <p:spPr>
          <a:xfrm rot="19566327">
            <a:off x="3348038" y="1833563"/>
            <a:ext cx="1149350" cy="230187"/>
          </a:xfrm>
          <a:prstGeom prst="rect">
            <a:avLst/>
          </a:prstGeom>
          <a:noFill/>
        </p:spPr>
        <p:txBody>
          <a:bodyPr>
            <a:spAutoFit/>
          </a:bodyPr>
          <a:lstStyle/>
          <a:p>
            <a:pPr>
              <a:defRPr/>
            </a:pPr>
            <a:r>
              <a:rPr lang="es-CL" sz="900" b="1" dirty="0">
                <a:latin typeface="+mn-lt"/>
              </a:rPr>
              <a:t>Camino </a:t>
            </a:r>
            <a:r>
              <a:rPr lang="es-CL" sz="900" b="1" dirty="0" err="1">
                <a:latin typeface="+mn-lt"/>
              </a:rPr>
              <a:t>Melipilla</a:t>
            </a:r>
            <a:endParaRPr lang="es-CL" sz="900" b="1" dirty="0">
              <a:latin typeface="+mn-lt"/>
            </a:endParaRPr>
          </a:p>
        </p:txBody>
      </p:sp>
      <p:sp>
        <p:nvSpPr>
          <p:cNvPr id="65" name="64 Forma libre"/>
          <p:cNvSpPr/>
          <p:nvPr/>
        </p:nvSpPr>
        <p:spPr>
          <a:xfrm>
            <a:off x="5094288" y="2355850"/>
            <a:ext cx="1604962" cy="3095625"/>
          </a:xfrm>
          <a:custGeom>
            <a:avLst/>
            <a:gdLst>
              <a:gd name="connsiteX0" fmla="*/ 0 w 1605084"/>
              <a:gd name="connsiteY0" fmla="*/ 3094893 h 3094893"/>
              <a:gd name="connsiteX1" fmla="*/ 128954 w 1605084"/>
              <a:gd name="connsiteY1" fmla="*/ 2930770 h 3094893"/>
              <a:gd name="connsiteX2" fmla="*/ 193431 w 1605084"/>
              <a:gd name="connsiteY2" fmla="*/ 2772508 h 3094893"/>
              <a:gd name="connsiteX3" fmla="*/ 281354 w 1605084"/>
              <a:gd name="connsiteY3" fmla="*/ 2596662 h 3094893"/>
              <a:gd name="connsiteX4" fmla="*/ 427892 w 1605084"/>
              <a:gd name="connsiteY4" fmla="*/ 2403231 h 3094893"/>
              <a:gd name="connsiteX5" fmla="*/ 498231 w 1605084"/>
              <a:gd name="connsiteY5" fmla="*/ 2244970 h 3094893"/>
              <a:gd name="connsiteX6" fmla="*/ 504092 w 1605084"/>
              <a:gd name="connsiteY6" fmla="*/ 2110154 h 3094893"/>
              <a:gd name="connsiteX7" fmla="*/ 545123 w 1605084"/>
              <a:gd name="connsiteY7" fmla="*/ 2028093 h 3094893"/>
              <a:gd name="connsiteX8" fmla="*/ 650631 w 1605084"/>
              <a:gd name="connsiteY8" fmla="*/ 1981200 h 3094893"/>
              <a:gd name="connsiteX9" fmla="*/ 814754 w 1605084"/>
              <a:gd name="connsiteY9" fmla="*/ 1963616 h 3094893"/>
              <a:gd name="connsiteX10" fmla="*/ 1025769 w 1605084"/>
              <a:gd name="connsiteY10" fmla="*/ 1969477 h 3094893"/>
              <a:gd name="connsiteX11" fmla="*/ 1242646 w 1605084"/>
              <a:gd name="connsiteY11" fmla="*/ 1957754 h 3094893"/>
              <a:gd name="connsiteX12" fmla="*/ 1412631 w 1605084"/>
              <a:gd name="connsiteY12" fmla="*/ 1899139 h 3094893"/>
              <a:gd name="connsiteX13" fmla="*/ 1565031 w 1605084"/>
              <a:gd name="connsiteY13" fmla="*/ 1846385 h 3094893"/>
              <a:gd name="connsiteX14" fmla="*/ 1594338 w 1605084"/>
              <a:gd name="connsiteY14" fmla="*/ 1693985 h 3094893"/>
              <a:gd name="connsiteX15" fmla="*/ 1500554 w 1605084"/>
              <a:gd name="connsiteY15" fmla="*/ 1383324 h 3094893"/>
              <a:gd name="connsiteX16" fmla="*/ 1424354 w 1605084"/>
              <a:gd name="connsiteY16" fmla="*/ 1195754 h 3094893"/>
              <a:gd name="connsiteX17" fmla="*/ 1371600 w 1605084"/>
              <a:gd name="connsiteY17" fmla="*/ 914400 h 3094893"/>
              <a:gd name="connsiteX18" fmla="*/ 1330569 w 1605084"/>
              <a:gd name="connsiteY18" fmla="*/ 808893 h 3094893"/>
              <a:gd name="connsiteX19" fmla="*/ 1330569 w 1605084"/>
              <a:gd name="connsiteY19" fmla="*/ 533400 h 3094893"/>
              <a:gd name="connsiteX20" fmla="*/ 1184031 w 1605084"/>
              <a:gd name="connsiteY20" fmla="*/ 0 h 3094893"/>
              <a:gd name="connsiteX0" fmla="*/ 0 w 1605084"/>
              <a:gd name="connsiteY0" fmla="*/ 3094893 h 3094893"/>
              <a:gd name="connsiteX1" fmla="*/ 128954 w 1605084"/>
              <a:gd name="connsiteY1" fmla="*/ 2930770 h 3094893"/>
              <a:gd name="connsiteX2" fmla="*/ 193431 w 1605084"/>
              <a:gd name="connsiteY2" fmla="*/ 2772508 h 3094893"/>
              <a:gd name="connsiteX3" fmla="*/ 281354 w 1605084"/>
              <a:gd name="connsiteY3" fmla="*/ 2596662 h 3094893"/>
              <a:gd name="connsiteX4" fmla="*/ 427892 w 1605084"/>
              <a:gd name="connsiteY4" fmla="*/ 2403231 h 3094893"/>
              <a:gd name="connsiteX5" fmla="*/ 498231 w 1605084"/>
              <a:gd name="connsiteY5" fmla="*/ 2244970 h 3094893"/>
              <a:gd name="connsiteX6" fmla="*/ 504092 w 1605084"/>
              <a:gd name="connsiteY6" fmla="*/ 2110154 h 3094893"/>
              <a:gd name="connsiteX7" fmla="*/ 545123 w 1605084"/>
              <a:gd name="connsiteY7" fmla="*/ 2028093 h 3094893"/>
              <a:gd name="connsiteX8" fmla="*/ 650631 w 1605084"/>
              <a:gd name="connsiteY8" fmla="*/ 1981200 h 3094893"/>
              <a:gd name="connsiteX9" fmla="*/ 814754 w 1605084"/>
              <a:gd name="connsiteY9" fmla="*/ 1963616 h 3094893"/>
              <a:gd name="connsiteX10" fmla="*/ 1025769 w 1605084"/>
              <a:gd name="connsiteY10" fmla="*/ 1969477 h 3094893"/>
              <a:gd name="connsiteX11" fmla="*/ 1242646 w 1605084"/>
              <a:gd name="connsiteY11" fmla="*/ 1957754 h 3094893"/>
              <a:gd name="connsiteX12" fmla="*/ 1412631 w 1605084"/>
              <a:gd name="connsiteY12" fmla="*/ 1899139 h 3094893"/>
              <a:gd name="connsiteX13" fmla="*/ 1565031 w 1605084"/>
              <a:gd name="connsiteY13" fmla="*/ 1846385 h 3094893"/>
              <a:gd name="connsiteX14" fmla="*/ 1594338 w 1605084"/>
              <a:gd name="connsiteY14" fmla="*/ 1693985 h 3094893"/>
              <a:gd name="connsiteX15" fmla="*/ 1500554 w 1605084"/>
              <a:gd name="connsiteY15" fmla="*/ 1383324 h 3094893"/>
              <a:gd name="connsiteX16" fmla="*/ 1424354 w 1605084"/>
              <a:gd name="connsiteY16" fmla="*/ 1195754 h 3094893"/>
              <a:gd name="connsiteX17" fmla="*/ 1371600 w 1605084"/>
              <a:gd name="connsiteY17" fmla="*/ 914400 h 3094893"/>
              <a:gd name="connsiteX18" fmla="*/ 1350531 w 1605084"/>
              <a:gd name="connsiteY18" fmla="*/ 784630 h 3094893"/>
              <a:gd name="connsiteX19" fmla="*/ 1330569 w 1605084"/>
              <a:gd name="connsiteY19" fmla="*/ 533400 h 3094893"/>
              <a:gd name="connsiteX20" fmla="*/ 1184031 w 1605084"/>
              <a:gd name="connsiteY20" fmla="*/ 0 h 309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05084" h="3094893">
                <a:moveTo>
                  <a:pt x="0" y="3094893"/>
                </a:moveTo>
                <a:cubicBezTo>
                  <a:pt x="48358" y="3039697"/>
                  <a:pt x="96716" y="2984501"/>
                  <a:pt x="128954" y="2930770"/>
                </a:cubicBezTo>
                <a:cubicBezTo>
                  <a:pt x="161192" y="2877039"/>
                  <a:pt x="168031" y="2828193"/>
                  <a:pt x="193431" y="2772508"/>
                </a:cubicBezTo>
                <a:cubicBezTo>
                  <a:pt x="218831" y="2716823"/>
                  <a:pt x="242277" y="2658208"/>
                  <a:pt x="281354" y="2596662"/>
                </a:cubicBezTo>
                <a:cubicBezTo>
                  <a:pt x="320431" y="2535116"/>
                  <a:pt x="391746" y="2461846"/>
                  <a:pt x="427892" y="2403231"/>
                </a:cubicBezTo>
                <a:cubicBezTo>
                  <a:pt x="464038" y="2344616"/>
                  <a:pt x="485531" y="2293816"/>
                  <a:pt x="498231" y="2244970"/>
                </a:cubicBezTo>
                <a:cubicBezTo>
                  <a:pt x="510931" y="2196124"/>
                  <a:pt x="496277" y="2146300"/>
                  <a:pt x="504092" y="2110154"/>
                </a:cubicBezTo>
                <a:cubicBezTo>
                  <a:pt x="511907" y="2074008"/>
                  <a:pt x="520700" y="2049585"/>
                  <a:pt x="545123" y="2028093"/>
                </a:cubicBezTo>
                <a:cubicBezTo>
                  <a:pt x="569546" y="2006601"/>
                  <a:pt x="605693" y="1991946"/>
                  <a:pt x="650631" y="1981200"/>
                </a:cubicBezTo>
                <a:cubicBezTo>
                  <a:pt x="695569" y="1970454"/>
                  <a:pt x="752231" y="1965570"/>
                  <a:pt x="814754" y="1963616"/>
                </a:cubicBezTo>
                <a:cubicBezTo>
                  <a:pt x="877277" y="1961662"/>
                  <a:pt x="954454" y="1970454"/>
                  <a:pt x="1025769" y="1969477"/>
                </a:cubicBezTo>
                <a:cubicBezTo>
                  <a:pt x="1097084" y="1968500"/>
                  <a:pt x="1178169" y="1969477"/>
                  <a:pt x="1242646" y="1957754"/>
                </a:cubicBezTo>
                <a:cubicBezTo>
                  <a:pt x="1307123" y="1946031"/>
                  <a:pt x="1412631" y="1899139"/>
                  <a:pt x="1412631" y="1899139"/>
                </a:cubicBezTo>
                <a:cubicBezTo>
                  <a:pt x="1466362" y="1880578"/>
                  <a:pt x="1534747" y="1880577"/>
                  <a:pt x="1565031" y="1846385"/>
                </a:cubicBezTo>
                <a:cubicBezTo>
                  <a:pt x="1595316" y="1812193"/>
                  <a:pt x="1605084" y="1771162"/>
                  <a:pt x="1594338" y="1693985"/>
                </a:cubicBezTo>
                <a:cubicBezTo>
                  <a:pt x="1583592" y="1616808"/>
                  <a:pt x="1528885" y="1466362"/>
                  <a:pt x="1500554" y="1383324"/>
                </a:cubicBezTo>
                <a:cubicBezTo>
                  <a:pt x="1472223" y="1300286"/>
                  <a:pt x="1445846" y="1273908"/>
                  <a:pt x="1424354" y="1195754"/>
                </a:cubicBezTo>
                <a:cubicBezTo>
                  <a:pt x="1402862" y="1117600"/>
                  <a:pt x="1383904" y="982921"/>
                  <a:pt x="1371600" y="914400"/>
                </a:cubicBezTo>
                <a:cubicBezTo>
                  <a:pt x="1359296" y="845879"/>
                  <a:pt x="1357369" y="848130"/>
                  <a:pt x="1350531" y="784630"/>
                </a:cubicBezTo>
                <a:cubicBezTo>
                  <a:pt x="1343693" y="721130"/>
                  <a:pt x="1358319" y="664172"/>
                  <a:pt x="1330569" y="533400"/>
                </a:cubicBezTo>
                <a:cubicBezTo>
                  <a:pt x="1302819" y="402628"/>
                  <a:pt x="1245088" y="199292"/>
                  <a:pt x="1184031" y="0"/>
                </a:cubicBezTo>
              </a:path>
            </a:pathLst>
          </a:custGeom>
          <a:noFill/>
          <a:ln w="38100">
            <a:solidFill>
              <a:srgbClr val="CC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a:p>
        </p:txBody>
      </p:sp>
      <p:cxnSp>
        <p:nvCxnSpPr>
          <p:cNvPr id="18" name="17 Conector recto"/>
          <p:cNvCxnSpPr/>
          <p:nvPr/>
        </p:nvCxnSpPr>
        <p:spPr>
          <a:xfrm flipH="1">
            <a:off x="4572000" y="2636838"/>
            <a:ext cx="133350" cy="1079500"/>
          </a:xfrm>
          <a:prstGeom prst="line">
            <a:avLst/>
          </a:prstGeom>
          <a:ln w="3810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42" name="41 Conector recto"/>
          <p:cNvCxnSpPr/>
          <p:nvPr/>
        </p:nvCxnSpPr>
        <p:spPr>
          <a:xfrm flipV="1">
            <a:off x="4705350" y="2498725"/>
            <a:ext cx="215900" cy="144463"/>
          </a:xfrm>
          <a:prstGeom prst="line">
            <a:avLst/>
          </a:prstGeom>
          <a:ln w="38100">
            <a:solidFill>
              <a:srgbClr val="CC0000"/>
            </a:solidFill>
          </a:ln>
        </p:spPr>
        <p:style>
          <a:lnRef idx="1">
            <a:schemeClr val="accent1"/>
          </a:lnRef>
          <a:fillRef idx="0">
            <a:schemeClr val="accent1"/>
          </a:fillRef>
          <a:effectRef idx="0">
            <a:schemeClr val="accent1"/>
          </a:effectRef>
          <a:fontRef idx="minor">
            <a:schemeClr val="tx1"/>
          </a:fontRef>
        </p:style>
      </p:cxnSp>
      <p:sp>
        <p:nvSpPr>
          <p:cNvPr id="52" name="51 CuadroTexto"/>
          <p:cNvSpPr txBox="1"/>
          <p:nvPr/>
        </p:nvSpPr>
        <p:spPr>
          <a:xfrm rot="15300000">
            <a:off x="5804694" y="3282156"/>
            <a:ext cx="1149350" cy="230188"/>
          </a:xfrm>
          <a:prstGeom prst="rect">
            <a:avLst/>
          </a:prstGeom>
          <a:noFill/>
        </p:spPr>
        <p:txBody>
          <a:bodyPr>
            <a:spAutoFit/>
          </a:bodyPr>
          <a:lstStyle/>
          <a:p>
            <a:pPr>
              <a:defRPr/>
            </a:pPr>
            <a:r>
              <a:rPr lang="es-CL" sz="900" b="1" dirty="0">
                <a:latin typeface="+mn-lt"/>
              </a:rPr>
              <a:t>Acceso Sur</a:t>
            </a:r>
          </a:p>
        </p:txBody>
      </p:sp>
      <p:sp>
        <p:nvSpPr>
          <p:cNvPr id="55" name="54 CuadroTexto"/>
          <p:cNvSpPr txBox="1"/>
          <p:nvPr/>
        </p:nvSpPr>
        <p:spPr>
          <a:xfrm rot="16655675">
            <a:off x="4205288" y="3124200"/>
            <a:ext cx="1049338" cy="230187"/>
          </a:xfrm>
          <a:prstGeom prst="rect">
            <a:avLst/>
          </a:prstGeom>
          <a:noFill/>
        </p:spPr>
        <p:txBody>
          <a:bodyPr>
            <a:spAutoFit/>
          </a:bodyPr>
          <a:lstStyle/>
          <a:p>
            <a:pPr>
              <a:defRPr/>
            </a:pPr>
            <a:r>
              <a:rPr lang="es-CL" sz="900" b="1" dirty="0">
                <a:latin typeface="+mn-lt"/>
              </a:rPr>
              <a:t>Autopista Central</a:t>
            </a:r>
          </a:p>
        </p:txBody>
      </p:sp>
      <p:sp>
        <p:nvSpPr>
          <p:cNvPr id="59" name="58 CuadroTexto"/>
          <p:cNvSpPr txBox="1"/>
          <p:nvPr/>
        </p:nvSpPr>
        <p:spPr>
          <a:xfrm rot="1470073">
            <a:off x="4654550" y="4279900"/>
            <a:ext cx="854075" cy="369888"/>
          </a:xfrm>
          <a:prstGeom prst="rect">
            <a:avLst/>
          </a:prstGeom>
          <a:noFill/>
        </p:spPr>
        <p:txBody>
          <a:bodyPr>
            <a:spAutoFit/>
          </a:bodyPr>
          <a:lstStyle/>
          <a:p>
            <a:pPr>
              <a:defRPr/>
            </a:pPr>
            <a:r>
              <a:rPr lang="es-CL" sz="900" b="1" dirty="0">
                <a:latin typeface="+mn-lt"/>
              </a:rPr>
              <a:t>Camino </a:t>
            </a:r>
          </a:p>
          <a:p>
            <a:pPr>
              <a:defRPr/>
            </a:pPr>
            <a:r>
              <a:rPr lang="es-CL" sz="900" b="1" dirty="0">
                <a:latin typeface="+mn-lt"/>
              </a:rPr>
              <a:t>Internacional</a:t>
            </a:r>
          </a:p>
        </p:txBody>
      </p:sp>
      <p:sp>
        <p:nvSpPr>
          <p:cNvPr id="61" name="60 CuadroTexto"/>
          <p:cNvSpPr txBox="1"/>
          <p:nvPr/>
        </p:nvSpPr>
        <p:spPr>
          <a:xfrm rot="16867361">
            <a:off x="4654551" y="2809875"/>
            <a:ext cx="1147762" cy="230187"/>
          </a:xfrm>
          <a:prstGeom prst="rect">
            <a:avLst/>
          </a:prstGeom>
          <a:noFill/>
        </p:spPr>
        <p:txBody>
          <a:bodyPr>
            <a:spAutoFit/>
          </a:bodyPr>
          <a:lstStyle/>
          <a:p>
            <a:pPr>
              <a:defRPr/>
            </a:pPr>
            <a:r>
              <a:rPr lang="es-CL" sz="900" b="1" dirty="0">
                <a:latin typeface="+mn-lt"/>
              </a:rPr>
              <a:t>Padre Hurtado</a:t>
            </a:r>
          </a:p>
        </p:txBody>
      </p:sp>
      <p:sp>
        <p:nvSpPr>
          <p:cNvPr id="62" name="61 CuadroTexto"/>
          <p:cNvSpPr txBox="1"/>
          <p:nvPr/>
        </p:nvSpPr>
        <p:spPr>
          <a:xfrm rot="16016224">
            <a:off x="5422107" y="2777331"/>
            <a:ext cx="1149350" cy="230187"/>
          </a:xfrm>
          <a:prstGeom prst="rect">
            <a:avLst/>
          </a:prstGeom>
          <a:noFill/>
        </p:spPr>
        <p:txBody>
          <a:bodyPr>
            <a:spAutoFit/>
          </a:bodyPr>
          <a:lstStyle/>
          <a:p>
            <a:pPr>
              <a:defRPr/>
            </a:pPr>
            <a:r>
              <a:rPr lang="es-CL" sz="900" b="1" dirty="0">
                <a:latin typeface="+mn-lt"/>
              </a:rPr>
              <a:t>Santa Rosa</a:t>
            </a:r>
          </a:p>
        </p:txBody>
      </p:sp>
      <p:sp>
        <p:nvSpPr>
          <p:cNvPr id="31" name="30 Forma libre"/>
          <p:cNvSpPr/>
          <p:nvPr/>
        </p:nvSpPr>
        <p:spPr>
          <a:xfrm>
            <a:off x="434975" y="1425575"/>
            <a:ext cx="3016250" cy="4006850"/>
          </a:xfrm>
          <a:custGeom>
            <a:avLst/>
            <a:gdLst>
              <a:gd name="connsiteX0" fmla="*/ 0 w 3017520"/>
              <a:gd name="connsiteY0" fmla="*/ 4008120 h 4008120"/>
              <a:gd name="connsiteX1" fmla="*/ 1089660 w 3017520"/>
              <a:gd name="connsiteY1" fmla="*/ 3299460 h 4008120"/>
              <a:gd name="connsiteX2" fmla="*/ 1478280 w 3017520"/>
              <a:gd name="connsiteY2" fmla="*/ 2804160 h 4008120"/>
              <a:gd name="connsiteX3" fmla="*/ 1752600 w 3017520"/>
              <a:gd name="connsiteY3" fmla="*/ 2324100 h 4008120"/>
              <a:gd name="connsiteX4" fmla="*/ 1874520 w 3017520"/>
              <a:gd name="connsiteY4" fmla="*/ 1973580 h 4008120"/>
              <a:gd name="connsiteX5" fmla="*/ 1844040 w 3017520"/>
              <a:gd name="connsiteY5" fmla="*/ 1805940 h 4008120"/>
              <a:gd name="connsiteX6" fmla="*/ 1790700 w 3017520"/>
              <a:gd name="connsiteY6" fmla="*/ 1668780 h 4008120"/>
              <a:gd name="connsiteX7" fmla="*/ 1828800 w 3017520"/>
              <a:gd name="connsiteY7" fmla="*/ 1485900 h 4008120"/>
              <a:gd name="connsiteX8" fmla="*/ 1950720 w 3017520"/>
              <a:gd name="connsiteY8" fmla="*/ 1386840 h 4008120"/>
              <a:gd name="connsiteX9" fmla="*/ 2164080 w 3017520"/>
              <a:gd name="connsiteY9" fmla="*/ 1264920 h 4008120"/>
              <a:gd name="connsiteX10" fmla="*/ 2362200 w 3017520"/>
              <a:gd name="connsiteY10" fmla="*/ 1165860 h 4008120"/>
              <a:gd name="connsiteX11" fmla="*/ 2552700 w 3017520"/>
              <a:gd name="connsiteY11" fmla="*/ 1074420 h 4008120"/>
              <a:gd name="connsiteX12" fmla="*/ 2682240 w 3017520"/>
              <a:gd name="connsiteY12" fmla="*/ 685800 h 4008120"/>
              <a:gd name="connsiteX13" fmla="*/ 2697480 w 3017520"/>
              <a:gd name="connsiteY13" fmla="*/ 411480 h 4008120"/>
              <a:gd name="connsiteX14" fmla="*/ 2697480 w 3017520"/>
              <a:gd name="connsiteY14" fmla="*/ 213360 h 4008120"/>
              <a:gd name="connsiteX15" fmla="*/ 2766060 w 3017520"/>
              <a:gd name="connsiteY15" fmla="*/ 83820 h 4008120"/>
              <a:gd name="connsiteX16" fmla="*/ 3017520 w 3017520"/>
              <a:gd name="connsiteY16" fmla="*/ 0 h 4008120"/>
              <a:gd name="connsiteX17" fmla="*/ 3017520 w 3017520"/>
              <a:gd name="connsiteY17" fmla="*/ 0 h 4008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17520" h="4008120">
                <a:moveTo>
                  <a:pt x="0" y="4008120"/>
                </a:moveTo>
                <a:cubicBezTo>
                  <a:pt x="421640" y="3754120"/>
                  <a:pt x="843280" y="3500120"/>
                  <a:pt x="1089660" y="3299460"/>
                </a:cubicBezTo>
                <a:cubicBezTo>
                  <a:pt x="1336040" y="3098800"/>
                  <a:pt x="1367790" y="2966720"/>
                  <a:pt x="1478280" y="2804160"/>
                </a:cubicBezTo>
                <a:cubicBezTo>
                  <a:pt x="1588770" y="2641600"/>
                  <a:pt x="1686560" y="2462530"/>
                  <a:pt x="1752600" y="2324100"/>
                </a:cubicBezTo>
                <a:cubicBezTo>
                  <a:pt x="1818640" y="2185670"/>
                  <a:pt x="1859280" y="2059940"/>
                  <a:pt x="1874520" y="1973580"/>
                </a:cubicBezTo>
                <a:cubicBezTo>
                  <a:pt x="1889760" y="1887220"/>
                  <a:pt x="1858010" y="1856740"/>
                  <a:pt x="1844040" y="1805940"/>
                </a:cubicBezTo>
                <a:cubicBezTo>
                  <a:pt x="1830070" y="1755140"/>
                  <a:pt x="1793240" y="1722120"/>
                  <a:pt x="1790700" y="1668780"/>
                </a:cubicBezTo>
                <a:cubicBezTo>
                  <a:pt x="1788160" y="1615440"/>
                  <a:pt x="1802130" y="1532890"/>
                  <a:pt x="1828800" y="1485900"/>
                </a:cubicBezTo>
                <a:cubicBezTo>
                  <a:pt x="1855470" y="1438910"/>
                  <a:pt x="1894840" y="1423670"/>
                  <a:pt x="1950720" y="1386840"/>
                </a:cubicBezTo>
                <a:cubicBezTo>
                  <a:pt x="2006600" y="1350010"/>
                  <a:pt x="2095500" y="1301750"/>
                  <a:pt x="2164080" y="1264920"/>
                </a:cubicBezTo>
                <a:cubicBezTo>
                  <a:pt x="2232660" y="1228090"/>
                  <a:pt x="2297430" y="1197610"/>
                  <a:pt x="2362200" y="1165860"/>
                </a:cubicBezTo>
                <a:cubicBezTo>
                  <a:pt x="2426970" y="1134110"/>
                  <a:pt x="2499360" y="1154430"/>
                  <a:pt x="2552700" y="1074420"/>
                </a:cubicBezTo>
                <a:cubicBezTo>
                  <a:pt x="2606040" y="994410"/>
                  <a:pt x="2658110" y="796290"/>
                  <a:pt x="2682240" y="685800"/>
                </a:cubicBezTo>
                <a:cubicBezTo>
                  <a:pt x="2706370" y="575310"/>
                  <a:pt x="2694940" y="490220"/>
                  <a:pt x="2697480" y="411480"/>
                </a:cubicBezTo>
                <a:cubicBezTo>
                  <a:pt x="2700020" y="332740"/>
                  <a:pt x="2686050" y="267970"/>
                  <a:pt x="2697480" y="213360"/>
                </a:cubicBezTo>
                <a:cubicBezTo>
                  <a:pt x="2708910" y="158750"/>
                  <a:pt x="2712720" y="119380"/>
                  <a:pt x="2766060" y="83820"/>
                </a:cubicBezTo>
                <a:cubicBezTo>
                  <a:pt x="2819400" y="48260"/>
                  <a:pt x="3017520" y="0"/>
                  <a:pt x="3017520" y="0"/>
                </a:cubicBezTo>
                <a:lnTo>
                  <a:pt x="3017520" y="0"/>
                </a:lnTo>
              </a:path>
            </a:pathLst>
          </a:custGeom>
          <a:ln w="38100">
            <a:solidFill>
              <a:srgbClr val="CC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a:p>
        </p:txBody>
      </p:sp>
      <p:sp>
        <p:nvSpPr>
          <p:cNvPr id="30" name="29 Forma libre"/>
          <p:cNvSpPr/>
          <p:nvPr/>
        </p:nvSpPr>
        <p:spPr>
          <a:xfrm>
            <a:off x="4059238" y="1427163"/>
            <a:ext cx="2794000" cy="938212"/>
          </a:xfrm>
          <a:custGeom>
            <a:avLst/>
            <a:gdLst>
              <a:gd name="connsiteX0" fmla="*/ 2794000 w 2794000"/>
              <a:gd name="connsiteY0" fmla="*/ 0 h 937260"/>
              <a:gd name="connsiteX1" fmla="*/ 2748280 w 2794000"/>
              <a:gd name="connsiteY1" fmla="*/ 187960 h 937260"/>
              <a:gd name="connsiteX2" fmla="*/ 2661920 w 2794000"/>
              <a:gd name="connsiteY2" fmla="*/ 370840 h 937260"/>
              <a:gd name="connsiteX3" fmla="*/ 2519680 w 2794000"/>
              <a:gd name="connsiteY3" fmla="*/ 568960 h 937260"/>
              <a:gd name="connsiteX4" fmla="*/ 2357120 w 2794000"/>
              <a:gd name="connsiteY4" fmla="*/ 878840 h 937260"/>
              <a:gd name="connsiteX5" fmla="*/ 2143760 w 2794000"/>
              <a:gd name="connsiteY5" fmla="*/ 919480 h 937260"/>
              <a:gd name="connsiteX6" fmla="*/ 1696720 w 2794000"/>
              <a:gd name="connsiteY6" fmla="*/ 904240 h 937260"/>
              <a:gd name="connsiteX7" fmla="*/ 1249680 w 2794000"/>
              <a:gd name="connsiteY7" fmla="*/ 782320 h 937260"/>
              <a:gd name="connsiteX8" fmla="*/ 868680 w 2794000"/>
              <a:gd name="connsiteY8" fmla="*/ 599440 h 937260"/>
              <a:gd name="connsiteX9" fmla="*/ 741680 w 2794000"/>
              <a:gd name="connsiteY9" fmla="*/ 447040 h 937260"/>
              <a:gd name="connsiteX10" fmla="*/ 497840 w 2794000"/>
              <a:gd name="connsiteY10" fmla="*/ 381000 h 937260"/>
              <a:gd name="connsiteX11" fmla="*/ 386080 w 2794000"/>
              <a:gd name="connsiteY11" fmla="*/ 243840 h 937260"/>
              <a:gd name="connsiteX12" fmla="*/ 264160 w 2794000"/>
              <a:gd name="connsiteY12" fmla="*/ 172720 h 937260"/>
              <a:gd name="connsiteX13" fmla="*/ 91440 w 2794000"/>
              <a:gd name="connsiteY13" fmla="*/ 121920 h 937260"/>
              <a:gd name="connsiteX14" fmla="*/ 0 w 2794000"/>
              <a:gd name="connsiteY14" fmla="*/ 0 h 937260"/>
              <a:gd name="connsiteX15" fmla="*/ 0 w 2794000"/>
              <a:gd name="connsiteY15" fmla="*/ 0 h 937260"/>
              <a:gd name="connsiteX16" fmla="*/ 10160 w 2794000"/>
              <a:gd name="connsiteY16" fmla="*/ 5080 h 937260"/>
              <a:gd name="connsiteX17" fmla="*/ 10160 w 2794000"/>
              <a:gd name="connsiteY17" fmla="*/ 5080 h 93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94000" h="937260">
                <a:moveTo>
                  <a:pt x="2794000" y="0"/>
                </a:moveTo>
                <a:cubicBezTo>
                  <a:pt x="2782146" y="63076"/>
                  <a:pt x="2770293" y="126153"/>
                  <a:pt x="2748280" y="187960"/>
                </a:cubicBezTo>
                <a:cubicBezTo>
                  <a:pt x="2726267" y="249767"/>
                  <a:pt x="2700020" y="307340"/>
                  <a:pt x="2661920" y="370840"/>
                </a:cubicBezTo>
                <a:cubicBezTo>
                  <a:pt x="2623820" y="434340"/>
                  <a:pt x="2570480" y="484293"/>
                  <a:pt x="2519680" y="568960"/>
                </a:cubicBezTo>
                <a:cubicBezTo>
                  <a:pt x="2468880" y="653627"/>
                  <a:pt x="2419773" y="820420"/>
                  <a:pt x="2357120" y="878840"/>
                </a:cubicBezTo>
                <a:cubicBezTo>
                  <a:pt x="2294467" y="937260"/>
                  <a:pt x="2253827" y="915247"/>
                  <a:pt x="2143760" y="919480"/>
                </a:cubicBezTo>
                <a:lnTo>
                  <a:pt x="1696720" y="904240"/>
                </a:lnTo>
                <a:cubicBezTo>
                  <a:pt x="1547707" y="881380"/>
                  <a:pt x="1387687" y="833120"/>
                  <a:pt x="1249680" y="782320"/>
                </a:cubicBezTo>
                <a:cubicBezTo>
                  <a:pt x="1111673" y="731520"/>
                  <a:pt x="953347" y="655320"/>
                  <a:pt x="868680" y="599440"/>
                </a:cubicBezTo>
                <a:cubicBezTo>
                  <a:pt x="784013" y="543560"/>
                  <a:pt x="803487" y="483447"/>
                  <a:pt x="741680" y="447040"/>
                </a:cubicBezTo>
                <a:cubicBezTo>
                  <a:pt x="679873" y="410633"/>
                  <a:pt x="557107" y="414867"/>
                  <a:pt x="497840" y="381000"/>
                </a:cubicBezTo>
                <a:cubicBezTo>
                  <a:pt x="438573" y="347133"/>
                  <a:pt x="425027" y="278553"/>
                  <a:pt x="386080" y="243840"/>
                </a:cubicBezTo>
                <a:cubicBezTo>
                  <a:pt x="347133" y="209127"/>
                  <a:pt x="313267" y="193040"/>
                  <a:pt x="264160" y="172720"/>
                </a:cubicBezTo>
                <a:cubicBezTo>
                  <a:pt x="215053" y="152400"/>
                  <a:pt x="135467" y="150707"/>
                  <a:pt x="91440" y="121920"/>
                </a:cubicBezTo>
                <a:cubicBezTo>
                  <a:pt x="47413" y="93133"/>
                  <a:pt x="0" y="0"/>
                  <a:pt x="0" y="0"/>
                </a:cubicBezTo>
                <a:lnTo>
                  <a:pt x="0" y="0"/>
                </a:lnTo>
                <a:lnTo>
                  <a:pt x="10160" y="5080"/>
                </a:lnTo>
                <a:lnTo>
                  <a:pt x="10160" y="5080"/>
                </a:lnTo>
              </a:path>
            </a:pathLst>
          </a:custGeom>
          <a:ln w="38100">
            <a:solidFill>
              <a:srgbClr val="CC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a:p>
        </p:txBody>
      </p:sp>
      <p:sp>
        <p:nvSpPr>
          <p:cNvPr id="56" name="55 CuadroTexto"/>
          <p:cNvSpPr txBox="1"/>
          <p:nvPr/>
        </p:nvSpPr>
        <p:spPr>
          <a:xfrm rot="16923437">
            <a:off x="4075113" y="1800225"/>
            <a:ext cx="1220788" cy="230187"/>
          </a:xfrm>
          <a:prstGeom prst="rect">
            <a:avLst/>
          </a:prstGeom>
          <a:noFill/>
        </p:spPr>
        <p:txBody>
          <a:bodyPr>
            <a:spAutoFit/>
          </a:bodyPr>
          <a:lstStyle/>
          <a:p>
            <a:pPr>
              <a:defRPr/>
            </a:pPr>
            <a:r>
              <a:rPr lang="es-CL" sz="900" b="1" dirty="0">
                <a:latin typeface="+mn-lt"/>
              </a:rPr>
              <a:t>General Velásquez</a:t>
            </a:r>
          </a:p>
        </p:txBody>
      </p:sp>
      <p:sp>
        <p:nvSpPr>
          <p:cNvPr id="66" name="65 CuadroTexto"/>
          <p:cNvSpPr txBox="1"/>
          <p:nvPr/>
        </p:nvSpPr>
        <p:spPr>
          <a:xfrm>
            <a:off x="2559050" y="4797425"/>
            <a:ext cx="863600" cy="369888"/>
          </a:xfrm>
          <a:prstGeom prst="rect">
            <a:avLst/>
          </a:prstGeom>
          <a:noFill/>
        </p:spPr>
        <p:txBody>
          <a:bodyPr>
            <a:spAutoFit/>
          </a:bodyPr>
          <a:lstStyle/>
          <a:p>
            <a:pPr algn="ctr">
              <a:defRPr/>
            </a:pPr>
            <a:r>
              <a:rPr lang="es-CL" sz="900" dirty="0">
                <a:solidFill>
                  <a:schemeClr val="bg1"/>
                </a:solidFill>
                <a:latin typeface="+mn-lt"/>
              </a:rPr>
              <a:t>CERRO</a:t>
            </a:r>
          </a:p>
          <a:p>
            <a:pPr algn="ctr">
              <a:defRPr/>
            </a:pPr>
            <a:r>
              <a:rPr lang="es-CL" sz="900" dirty="0">
                <a:solidFill>
                  <a:schemeClr val="bg1"/>
                </a:solidFill>
                <a:latin typeface="+mn-lt"/>
              </a:rPr>
              <a:t>LONQUÉN</a:t>
            </a:r>
          </a:p>
        </p:txBody>
      </p:sp>
      <p:sp>
        <p:nvSpPr>
          <p:cNvPr id="69" name="68 CuadroTexto"/>
          <p:cNvSpPr txBox="1"/>
          <p:nvPr/>
        </p:nvSpPr>
        <p:spPr>
          <a:xfrm>
            <a:off x="971550" y="1628775"/>
            <a:ext cx="863600" cy="369888"/>
          </a:xfrm>
          <a:prstGeom prst="rect">
            <a:avLst/>
          </a:prstGeom>
          <a:noFill/>
        </p:spPr>
        <p:txBody>
          <a:bodyPr>
            <a:spAutoFit/>
          </a:bodyPr>
          <a:lstStyle/>
          <a:p>
            <a:pPr>
              <a:defRPr/>
            </a:pPr>
            <a:r>
              <a:rPr lang="es-CL" sz="900" dirty="0">
                <a:solidFill>
                  <a:schemeClr val="bg1"/>
                </a:solidFill>
                <a:latin typeface="+mn-lt"/>
              </a:rPr>
              <a:t>CERRO</a:t>
            </a:r>
          </a:p>
          <a:p>
            <a:pPr>
              <a:defRPr/>
            </a:pPr>
            <a:r>
              <a:rPr lang="es-CL" sz="900" dirty="0">
                <a:solidFill>
                  <a:schemeClr val="bg1"/>
                </a:solidFill>
                <a:latin typeface="+mn-lt"/>
              </a:rPr>
              <a:t>EL ROBLE</a:t>
            </a:r>
          </a:p>
        </p:txBody>
      </p:sp>
      <p:sp>
        <p:nvSpPr>
          <p:cNvPr id="70" name="69 CuadroTexto"/>
          <p:cNvSpPr txBox="1"/>
          <p:nvPr/>
        </p:nvSpPr>
        <p:spPr>
          <a:xfrm>
            <a:off x="5383213" y="4824413"/>
            <a:ext cx="1152525" cy="508000"/>
          </a:xfrm>
          <a:prstGeom prst="rect">
            <a:avLst/>
          </a:prstGeom>
          <a:noFill/>
        </p:spPr>
        <p:txBody>
          <a:bodyPr>
            <a:spAutoFit/>
          </a:bodyPr>
          <a:lstStyle/>
          <a:p>
            <a:pPr algn="ctr">
              <a:defRPr/>
            </a:pPr>
            <a:r>
              <a:rPr lang="es-CL" sz="900" dirty="0">
                <a:solidFill>
                  <a:schemeClr val="bg1"/>
                </a:solidFill>
                <a:latin typeface="+mn-lt"/>
              </a:rPr>
              <a:t>CERRO</a:t>
            </a:r>
          </a:p>
          <a:p>
            <a:pPr algn="ctr">
              <a:defRPr/>
            </a:pPr>
            <a:r>
              <a:rPr lang="es-CL" sz="900" dirty="0">
                <a:solidFill>
                  <a:schemeClr val="bg1"/>
                </a:solidFill>
                <a:latin typeface="+mn-lt"/>
              </a:rPr>
              <a:t> ALTO JAHUEL</a:t>
            </a:r>
          </a:p>
          <a:p>
            <a:pPr algn="ctr">
              <a:defRPr/>
            </a:pPr>
            <a:r>
              <a:rPr lang="es-CL" sz="900" dirty="0">
                <a:solidFill>
                  <a:schemeClr val="bg1"/>
                </a:solidFill>
                <a:latin typeface="+mn-lt"/>
              </a:rPr>
              <a:t>HUELQUEN</a:t>
            </a:r>
          </a:p>
        </p:txBody>
      </p:sp>
      <p:sp>
        <p:nvSpPr>
          <p:cNvPr id="71" name="70 CuadroTexto"/>
          <p:cNvSpPr txBox="1"/>
          <p:nvPr/>
        </p:nvSpPr>
        <p:spPr>
          <a:xfrm>
            <a:off x="7991475" y="2349500"/>
            <a:ext cx="1152525" cy="368300"/>
          </a:xfrm>
          <a:prstGeom prst="rect">
            <a:avLst/>
          </a:prstGeom>
          <a:noFill/>
        </p:spPr>
        <p:txBody>
          <a:bodyPr>
            <a:spAutoFit/>
          </a:bodyPr>
          <a:lstStyle/>
          <a:p>
            <a:pPr algn="ctr">
              <a:defRPr/>
            </a:pPr>
            <a:r>
              <a:rPr lang="es-CL" sz="900" dirty="0">
                <a:solidFill>
                  <a:schemeClr val="bg1"/>
                </a:solidFill>
                <a:latin typeface="+mn-lt"/>
              </a:rPr>
              <a:t>CONTRAFUERTE</a:t>
            </a:r>
          </a:p>
          <a:p>
            <a:pPr algn="ctr">
              <a:defRPr/>
            </a:pPr>
            <a:r>
              <a:rPr lang="es-CL" sz="900" dirty="0">
                <a:solidFill>
                  <a:schemeClr val="bg1"/>
                </a:solidFill>
                <a:latin typeface="+mn-lt"/>
              </a:rPr>
              <a:t>CORDILLERANO</a:t>
            </a:r>
          </a:p>
        </p:txBody>
      </p:sp>
      <p:sp>
        <p:nvSpPr>
          <p:cNvPr id="72" name="71 CuadroTexto"/>
          <p:cNvSpPr txBox="1"/>
          <p:nvPr/>
        </p:nvSpPr>
        <p:spPr>
          <a:xfrm>
            <a:off x="4603750" y="3651250"/>
            <a:ext cx="647700" cy="368300"/>
          </a:xfrm>
          <a:prstGeom prst="rect">
            <a:avLst/>
          </a:prstGeom>
          <a:noFill/>
        </p:spPr>
        <p:txBody>
          <a:bodyPr>
            <a:spAutoFit/>
          </a:bodyPr>
          <a:lstStyle/>
          <a:p>
            <a:pPr algn="ctr">
              <a:defRPr/>
            </a:pPr>
            <a:r>
              <a:rPr lang="es-CL" sz="900" dirty="0">
                <a:solidFill>
                  <a:schemeClr val="bg1"/>
                </a:solidFill>
                <a:latin typeface="+mn-lt"/>
              </a:rPr>
              <a:t>CERRO</a:t>
            </a:r>
          </a:p>
          <a:p>
            <a:pPr algn="ctr">
              <a:defRPr/>
            </a:pPr>
            <a:r>
              <a:rPr lang="es-CL" sz="900" dirty="0">
                <a:solidFill>
                  <a:schemeClr val="bg1"/>
                </a:solidFill>
                <a:latin typeface="+mn-lt"/>
              </a:rPr>
              <a:t> ADASME</a:t>
            </a:r>
          </a:p>
        </p:txBody>
      </p:sp>
      <p:sp>
        <p:nvSpPr>
          <p:cNvPr id="73" name="72 CuadroTexto"/>
          <p:cNvSpPr txBox="1"/>
          <p:nvPr/>
        </p:nvSpPr>
        <p:spPr>
          <a:xfrm>
            <a:off x="5040313" y="3951288"/>
            <a:ext cx="1152525" cy="369887"/>
          </a:xfrm>
          <a:prstGeom prst="rect">
            <a:avLst/>
          </a:prstGeom>
          <a:noFill/>
        </p:spPr>
        <p:txBody>
          <a:bodyPr>
            <a:spAutoFit/>
          </a:bodyPr>
          <a:lstStyle/>
          <a:p>
            <a:pPr algn="ctr">
              <a:defRPr/>
            </a:pPr>
            <a:r>
              <a:rPr lang="es-CL" sz="900" dirty="0">
                <a:solidFill>
                  <a:schemeClr val="bg1"/>
                </a:solidFill>
                <a:latin typeface="+mn-lt"/>
              </a:rPr>
              <a:t>CERRO</a:t>
            </a:r>
          </a:p>
          <a:p>
            <a:pPr algn="ctr">
              <a:defRPr/>
            </a:pPr>
            <a:r>
              <a:rPr lang="es-CL" sz="900" dirty="0">
                <a:solidFill>
                  <a:schemeClr val="bg1"/>
                </a:solidFill>
                <a:latin typeface="+mn-lt"/>
              </a:rPr>
              <a:t> NEGRO</a:t>
            </a:r>
          </a:p>
        </p:txBody>
      </p:sp>
      <p:sp>
        <p:nvSpPr>
          <p:cNvPr id="74" name="73 CuadroTexto"/>
          <p:cNvSpPr txBox="1"/>
          <p:nvPr/>
        </p:nvSpPr>
        <p:spPr>
          <a:xfrm>
            <a:off x="8088313" y="4375150"/>
            <a:ext cx="1152525" cy="369888"/>
          </a:xfrm>
          <a:prstGeom prst="rect">
            <a:avLst/>
          </a:prstGeom>
          <a:noFill/>
        </p:spPr>
        <p:txBody>
          <a:bodyPr>
            <a:spAutoFit/>
          </a:bodyPr>
          <a:lstStyle/>
          <a:p>
            <a:pPr algn="ctr">
              <a:defRPr/>
            </a:pPr>
            <a:r>
              <a:rPr lang="es-CL" sz="900" dirty="0">
                <a:solidFill>
                  <a:schemeClr val="bg1"/>
                </a:solidFill>
                <a:latin typeface="+mn-lt"/>
              </a:rPr>
              <a:t>CONTRAFUERTE CORDILLERANO</a:t>
            </a:r>
          </a:p>
        </p:txBody>
      </p:sp>
      <p:cxnSp>
        <p:nvCxnSpPr>
          <p:cNvPr id="25" name="24 Conector recto"/>
          <p:cNvCxnSpPr/>
          <p:nvPr/>
        </p:nvCxnSpPr>
        <p:spPr>
          <a:xfrm>
            <a:off x="4575175" y="3711575"/>
            <a:ext cx="71438" cy="936625"/>
          </a:xfrm>
          <a:prstGeom prst="line">
            <a:avLst/>
          </a:prstGeom>
          <a:ln w="38100">
            <a:solidFill>
              <a:srgbClr val="CC0000"/>
            </a:solidFill>
          </a:ln>
        </p:spPr>
        <p:style>
          <a:lnRef idx="1">
            <a:schemeClr val="accent1"/>
          </a:lnRef>
          <a:fillRef idx="0">
            <a:schemeClr val="accent1"/>
          </a:fillRef>
          <a:effectRef idx="0">
            <a:schemeClr val="accent1"/>
          </a:effectRef>
          <a:fontRef idx="minor">
            <a:schemeClr val="tx1"/>
          </a:fontRef>
        </p:style>
      </p:cxnSp>
      <p:sp>
        <p:nvSpPr>
          <p:cNvPr id="37" name="36 Forma libre"/>
          <p:cNvSpPr/>
          <p:nvPr/>
        </p:nvSpPr>
        <p:spPr>
          <a:xfrm>
            <a:off x="4572000" y="3746500"/>
            <a:ext cx="58738" cy="114300"/>
          </a:xfrm>
          <a:custGeom>
            <a:avLst/>
            <a:gdLst>
              <a:gd name="connsiteX0" fmla="*/ 5397 w 59054"/>
              <a:gd name="connsiteY0" fmla="*/ 10477 h 91122"/>
              <a:gd name="connsiteX1" fmla="*/ 26352 w 59054"/>
              <a:gd name="connsiteY1" fmla="*/ 73342 h 91122"/>
              <a:gd name="connsiteX2" fmla="*/ 35877 w 59054"/>
              <a:gd name="connsiteY2" fmla="*/ 90487 h 91122"/>
              <a:gd name="connsiteX3" fmla="*/ 53022 w 59054"/>
              <a:gd name="connsiteY3" fmla="*/ 69532 h 91122"/>
              <a:gd name="connsiteX4" fmla="*/ 49212 w 59054"/>
              <a:gd name="connsiteY4" fmla="*/ 39052 h 91122"/>
              <a:gd name="connsiteX5" fmla="*/ 58737 w 59054"/>
              <a:gd name="connsiteY5" fmla="*/ 10477 h 91122"/>
              <a:gd name="connsiteX6" fmla="*/ 5397 w 59054"/>
              <a:gd name="connsiteY6" fmla="*/ 10477 h 91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054" h="91122">
                <a:moveTo>
                  <a:pt x="5397" y="10477"/>
                </a:moveTo>
                <a:cubicBezTo>
                  <a:pt x="0" y="20954"/>
                  <a:pt x="21272" y="60007"/>
                  <a:pt x="26352" y="73342"/>
                </a:cubicBezTo>
                <a:cubicBezTo>
                  <a:pt x="31432" y="86677"/>
                  <a:pt x="31432" y="91122"/>
                  <a:pt x="35877" y="90487"/>
                </a:cubicBezTo>
                <a:cubicBezTo>
                  <a:pt x="40322" y="89852"/>
                  <a:pt x="50800" y="78105"/>
                  <a:pt x="53022" y="69532"/>
                </a:cubicBezTo>
                <a:cubicBezTo>
                  <a:pt x="55245" y="60960"/>
                  <a:pt x="48260" y="48894"/>
                  <a:pt x="49212" y="39052"/>
                </a:cubicBezTo>
                <a:cubicBezTo>
                  <a:pt x="50164" y="29210"/>
                  <a:pt x="59054" y="19049"/>
                  <a:pt x="58737" y="10477"/>
                </a:cubicBezTo>
                <a:cubicBezTo>
                  <a:pt x="58420" y="1905"/>
                  <a:pt x="10794" y="0"/>
                  <a:pt x="5397" y="10477"/>
                </a:cubicBezTo>
                <a:close/>
              </a:path>
            </a:pathLst>
          </a:custGeom>
          <a:solidFill>
            <a:srgbClr val="00CC00">
              <a:alpha val="4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64" name="1 Título"/>
          <p:cNvSpPr txBox="1">
            <a:spLocks/>
          </p:cNvSpPr>
          <p:nvPr/>
        </p:nvSpPr>
        <p:spPr bwMode="auto">
          <a:xfrm>
            <a:off x="0" y="115888"/>
            <a:ext cx="7235825" cy="431800"/>
          </a:xfrm>
          <a:prstGeom prst="rect">
            <a:avLst/>
          </a:prstGeom>
          <a:solidFill>
            <a:schemeClr val="accent1">
              <a:lumMod val="75000"/>
            </a:schemeClr>
          </a:solidFill>
          <a:ln>
            <a:solidFill>
              <a:schemeClr val="accent1">
                <a:lumMod val="75000"/>
              </a:schemeClr>
            </a:solidFill>
          </a:ln>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nSpc>
                <a:spcPct val="100000"/>
              </a:lnSpc>
              <a:spcBef>
                <a:spcPct val="0"/>
              </a:spcBef>
              <a:buFont typeface="Arial" pitchFamily="34" charset="0"/>
              <a:buNone/>
              <a:defRPr/>
            </a:pPr>
            <a:r>
              <a:rPr lang="es-CL" altLang="es-CL" sz="2400" b="1" dirty="0" smtClean="0">
                <a:solidFill>
                  <a:schemeClr val="bg1"/>
                </a:solidFill>
                <a:latin typeface="Calibri Light" pitchFamily="34" charset="0"/>
              </a:rPr>
              <a:t>Análisis de Contexto</a:t>
            </a:r>
          </a:p>
        </p:txBody>
      </p:sp>
      <p:sp>
        <p:nvSpPr>
          <p:cNvPr id="75" name="4 Marcador de contenido"/>
          <p:cNvSpPr txBox="1">
            <a:spLocks/>
          </p:cNvSpPr>
          <p:nvPr/>
        </p:nvSpPr>
        <p:spPr bwMode="auto">
          <a:xfrm>
            <a:off x="1547813" y="609600"/>
            <a:ext cx="4319587" cy="411163"/>
          </a:xfrm>
          <a:prstGeom prst="rect">
            <a:avLst/>
          </a:prstGeom>
          <a:solidFill>
            <a:schemeClr val="accent1">
              <a:lumMod val="40000"/>
              <a:lumOff val="60000"/>
            </a:schemeClr>
          </a:solidFill>
          <a:ln>
            <a:noFill/>
          </a:ln>
        </p:spPr>
        <p:txBody>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itchFamily="34" charset="0"/>
              <a:buNone/>
              <a:defRPr/>
            </a:pPr>
            <a:r>
              <a:rPr lang="es-CL" sz="1600" dirty="0" smtClean="0"/>
              <a:t>Contexto Urbano</a:t>
            </a:r>
          </a:p>
        </p:txBody>
      </p:sp>
      <p:sp>
        <p:nvSpPr>
          <p:cNvPr id="76" name="4 Marcador de contenido"/>
          <p:cNvSpPr txBox="1">
            <a:spLocks/>
          </p:cNvSpPr>
          <p:nvPr/>
        </p:nvSpPr>
        <p:spPr bwMode="auto">
          <a:xfrm>
            <a:off x="3136900" y="661988"/>
            <a:ext cx="2016125" cy="246062"/>
          </a:xfrm>
          <a:prstGeom prst="rect">
            <a:avLst/>
          </a:prstGeom>
          <a:solidFill>
            <a:schemeClr val="accent1">
              <a:lumMod val="20000"/>
              <a:lumOff val="80000"/>
            </a:schemeClr>
          </a:solidFill>
          <a:ln>
            <a:noFill/>
          </a:ln>
        </p:spPr>
        <p:txBody>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itchFamily="34" charset="0"/>
              <a:buNone/>
              <a:defRPr/>
            </a:pPr>
            <a:r>
              <a:rPr lang="es-CL" sz="1400" dirty="0" smtClean="0"/>
              <a:t>Metropolitano</a:t>
            </a:r>
          </a:p>
        </p:txBody>
      </p:sp>
      <p:grpSp>
        <p:nvGrpSpPr>
          <p:cNvPr id="4" name="15 Grupo"/>
          <p:cNvGrpSpPr>
            <a:grpSpLocks/>
          </p:cNvGrpSpPr>
          <p:nvPr/>
        </p:nvGrpSpPr>
        <p:grpSpPr bwMode="auto">
          <a:xfrm>
            <a:off x="3098800" y="1446213"/>
            <a:ext cx="4892675" cy="2366962"/>
            <a:chOff x="3099548" y="1445558"/>
            <a:chExt cx="4892324" cy="2368064"/>
          </a:xfrm>
        </p:grpSpPr>
        <p:sp>
          <p:nvSpPr>
            <p:cNvPr id="11" name="10 Forma libre"/>
            <p:cNvSpPr/>
            <p:nvPr/>
          </p:nvSpPr>
          <p:spPr>
            <a:xfrm>
              <a:off x="3099548" y="1445558"/>
              <a:ext cx="4511351" cy="2368064"/>
            </a:xfrm>
            <a:custGeom>
              <a:avLst/>
              <a:gdLst>
                <a:gd name="connsiteX0" fmla="*/ 0 w 4264437"/>
                <a:gd name="connsiteY0" fmla="*/ 0 h 1695710"/>
                <a:gd name="connsiteX1" fmla="*/ 389965 w 4264437"/>
                <a:gd name="connsiteY1" fmla="*/ 87406 h 1695710"/>
                <a:gd name="connsiteX2" fmla="*/ 477371 w 4264437"/>
                <a:gd name="connsiteY2" fmla="*/ 188259 h 1695710"/>
                <a:gd name="connsiteX3" fmla="*/ 753035 w 4264437"/>
                <a:gd name="connsiteY3" fmla="*/ 336176 h 1695710"/>
                <a:gd name="connsiteX4" fmla="*/ 974912 w 4264437"/>
                <a:gd name="connsiteY4" fmla="*/ 477370 h 1695710"/>
                <a:gd name="connsiteX5" fmla="*/ 1270747 w 4264437"/>
                <a:gd name="connsiteY5" fmla="*/ 766482 h 1695710"/>
                <a:gd name="connsiteX6" fmla="*/ 1371600 w 4264437"/>
                <a:gd name="connsiteY6" fmla="*/ 968188 h 1695710"/>
                <a:gd name="connsiteX7" fmla="*/ 1472453 w 4264437"/>
                <a:gd name="connsiteY7" fmla="*/ 1102659 h 1695710"/>
                <a:gd name="connsiteX8" fmla="*/ 1580029 w 4264437"/>
                <a:gd name="connsiteY8" fmla="*/ 1237129 h 1695710"/>
                <a:gd name="connsiteX9" fmla="*/ 1963271 w 4264437"/>
                <a:gd name="connsiteY9" fmla="*/ 1526241 h 1695710"/>
                <a:gd name="connsiteX10" fmla="*/ 2312894 w 4264437"/>
                <a:gd name="connsiteY10" fmla="*/ 1647264 h 1695710"/>
                <a:gd name="connsiteX11" fmla="*/ 3106271 w 4264437"/>
                <a:gd name="connsiteY11" fmla="*/ 1694329 h 1695710"/>
                <a:gd name="connsiteX12" fmla="*/ 3516406 w 4264437"/>
                <a:gd name="connsiteY12" fmla="*/ 1600200 h 1695710"/>
                <a:gd name="connsiteX13" fmla="*/ 3812241 w 4264437"/>
                <a:gd name="connsiteY13" fmla="*/ 1559859 h 1695710"/>
                <a:gd name="connsiteX14" fmla="*/ 3946712 w 4264437"/>
                <a:gd name="connsiteY14" fmla="*/ 1526241 h 1695710"/>
                <a:gd name="connsiteX15" fmla="*/ 3906371 w 4264437"/>
                <a:gd name="connsiteY15" fmla="*/ 1337982 h 1695710"/>
                <a:gd name="connsiteX16" fmla="*/ 4255994 w 4264437"/>
                <a:gd name="connsiteY16" fmla="*/ 1324535 h 1695710"/>
                <a:gd name="connsiteX17" fmla="*/ 4141694 w 4264437"/>
                <a:gd name="connsiteY17" fmla="*/ 558053 h 1695710"/>
                <a:gd name="connsiteX18" fmla="*/ 3980329 w 4264437"/>
                <a:gd name="connsiteY18" fmla="*/ 410135 h 1695710"/>
                <a:gd name="connsiteX19" fmla="*/ 3906371 w 4264437"/>
                <a:gd name="connsiteY19" fmla="*/ 329453 h 1695710"/>
                <a:gd name="connsiteX20" fmla="*/ 3751729 w 4264437"/>
                <a:gd name="connsiteY20" fmla="*/ 235323 h 1695710"/>
                <a:gd name="connsiteX0" fmla="*/ 0 w 4256334"/>
                <a:gd name="connsiteY0" fmla="*/ 0 h 1695710"/>
                <a:gd name="connsiteX1" fmla="*/ 389965 w 4256334"/>
                <a:gd name="connsiteY1" fmla="*/ 87406 h 1695710"/>
                <a:gd name="connsiteX2" fmla="*/ 477371 w 4256334"/>
                <a:gd name="connsiteY2" fmla="*/ 188259 h 1695710"/>
                <a:gd name="connsiteX3" fmla="*/ 753035 w 4256334"/>
                <a:gd name="connsiteY3" fmla="*/ 336176 h 1695710"/>
                <a:gd name="connsiteX4" fmla="*/ 974912 w 4256334"/>
                <a:gd name="connsiteY4" fmla="*/ 477370 h 1695710"/>
                <a:gd name="connsiteX5" fmla="*/ 1270747 w 4256334"/>
                <a:gd name="connsiteY5" fmla="*/ 766482 h 1695710"/>
                <a:gd name="connsiteX6" fmla="*/ 1371600 w 4256334"/>
                <a:gd name="connsiteY6" fmla="*/ 968188 h 1695710"/>
                <a:gd name="connsiteX7" fmla="*/ 1472453 w 4256334"/>
                <a:gd name="connsiteY7" fmla="*/ 1102659 h 1695710"/>
                <a:gd name="connsiteX8" fmla="*/ 1580029 w 4256334"/>
                <a:gd name="connsiteY8" fmla="*/ 1237129 h 1695710"/>
                <a:gd name="connsiteX9" fmla="*/ 1963271 w 4256334"/>
                <a:gd name="connsiteY9" fmla="*/ 1526241 h 1695710"/>
                <a:gd name="connsiteX10" fmla="*/ 2312894 w 4256334"/>
                <a:gd name="connsiteY10" fmla="*/ 1647264 h 1695710"/>
                <a:gd name="connsiteX11" fmla="*/ 3106271 w 4256334"/>
                <a:gd name="connsiteY11" fmla="*/ 1694329 h 1695710"/>
                <a:gd name="connsiteX12" fmla="*/ 3516406 w 4256334"/>
                <a:gd name="connsiteY12" fmla="*/ 1600200 h 1695710"/>
                <a:gd name="connsiteX13" fmla="*/ 3812241 w 4256334"/>
                <a:gd name="connsiteY13" fmla="*/ 1559859 h 1695710"/>
                <a:gd name="connsiteX14" fmla="*/ 3946712 w 4256334"/>
                <a:gd name="connsiteY14" fmla="*/ 1526241 h 1695710"/>
                <a:gd name="connsiteX15" fmla="*/ 4168588 w 4256334"/>
                <a:gd name="connsiteY15" fmla="*/ 1465729 h 1695710"/>
                <a:gd name="connsiteX16" fmla="*/ 4255994 w 4256334"/>
                <a:gd name="connsiteY16" fmla="*/ 1324535 h 1695710"/>
                <a:gd name="connsiteX17" fmla="*/ 4141694 w 4256334"/>
                <a:gd name="connsiteY17" fmla="*/ 558053 h 1695710"/>
                <a:gd name="connsiteX18" fmla="*/ 3980329 w 4256334"/>
                <a:gd name="connsiteY18" fmla="*/ 410135 h 1695710"/>
                <a:gd name="connsiteX19" fmla="*/ 3906371 w 4256334"/>
                <a:gd name="connsiteY19" fmla="*/ 329453 h 1695710"/>
                <a:gd name="connsiteX20" fmla="*/ 3751729 w 4256334"/>
                <a:gd name="connsiteY20" fmla="*/ 235323 h 1695710"/>
                <a:gd name="connsiteX0" fmla="*/ 0 w 4484230"/>
                <a:gd name="connsiteY0" fmla="*/ 0 h 1695710"/>
                <a:gd name="connsiteX1" fmla="*/ 389965 w 4484230"/>
                <a:gd name="connsiteY1" fmla="*/ 87406 h 1695710"/>
                <a:gd name="connsiteX2" fmla="*/ 477371 w 4484230"/>
                <a:gd name="connsiteY2" fmla="*/ 188259 h 1695710"/>
                <a:gd name="connsiteX3" fmla="*/ 753035 w 4484230"/>
                <a:gd name="connsiteY3" fmla="*/ 336176 h 1695710"/>
                <a:gd name="connsiteX4" fmla="*/ 974912 w 4484230"/>
                <a:gd name="connsiteY4" fmla="*/ 477370 h 1695710"/>
                <a:gd name="connsiteX5" fmla="*/ 1270747 w 4484230"/>
                <a:gd name="connsiteY5" fmla="*/ 766482 h 1695710"/>
                <a:gd name="connsiteX6" fmla="*/ 1371600 w 4484230"/>
                <a:gd name="connsiteY6" fmla="*/ 968188 h 1695710"/>
                <a:gd name="connsiteX7" fmla="*/ 1472453 w 4484230"/>
                <a:gd name="connsiteY7" fmla="*/ 1102659 h 1695710"/>
                <a:gd name="connsiteX8" fmla="*/ 1580029 w 4484230"/>
                <a:gd name="connsiteY8" fmla="*/ 1237129 h 1695710"/>
                <a:gd name="connsiteX9" fmla="*/ 1963271 w 4484230"/>
                <a:gd name="connsiteY9" fmla="*/ 1526241 h 1695710"/>
                <a:gd name="connsiteX10" fmla="*/ 2312894 w 4484230"/>
                <a:gd name="connsiteY10" fmla="*/ 1647264 h 1695710"/>
                <a:gd name="connsiteX11" fmla="*/ 3106271 w 4484230"/>
                <a:gd name="connsiteY11" fmla="*/ 1694329 h 1695710"/>
                <a:gd name="connsiteX12" fmla="*/ 3516406 w 4484230"/>
                <a:gd name="connsiteY12" fmla="*/ 1600200 h 1695710"/>
                <a:gd name="connsiteX13" fmla="*/ 3812241 w 4484230"/>
                <a:gd name="connsiteY13" fmla="*/ 1559859 h 1695710"/>
                <a:gd name="connsiteX14" fmla="*/ 3946712 w 4484230"/>
                <a:gd name="connsiteY14" fmla="*/ 1526241 h 1695710"/>
                <a:gd name="connsiteX15" fmla="*/ 4168588 w 4484230"/>
                <a:gd name="connsiteY15" fmla="*/ 1465729 h 1695710"/>
                <a:gd name="connsiteX16" fmla="*/ 4255994 w 4484230"/>
                <a:gd name="connsiteY16" fmla="*/ 1324535 h 1695710"/>
                <a:gd name="connsiteX17" fmla="*/ 4477870 w 4484230"/>
                <a:gd name="connsiteY17" fmla="*/ 1075764 h 1695710"/>
                <a:gd name="connsiteX18" fmla="*/ 3980329 w 4484230"/>
                <a:gd name="connsiteY18" fmla="*/ 410135 h 1695710"/>
                <a:gd name="connsiteX19" fmla="*/ 3906371 w 4484230"/>
                <a:gd name="connsiteY19" fmla="*/ 329453 h 1695710"/>
                <a:gd name="connsiteX20" fmla="*/ 3751729 w 4484230"/>
                <a:gd name="connsiteY20" fmla="*/ 235323 h 1695710"/>
                <a:gd name="connsiteX0" fmla="*/ 0 w 4488583"/>
                <a:gd name="connsiteY0" fmla="*/ 0 h 1695710"/>
                <a:gd name="connsiteX1" fmla="*/ 389965 w 4488583"/>
                <a:gd name="connsiteY1" fmla="*/ 87406 h 1695710"/>
                <a:gd name="connsiteX2" fmla="*/ 477371 w 4488583"/>
                <a:gd name="connsiteY2" fmla="*/ 188259 h 1695710"/>
                <a:gd name="connsiteX3" fmla="*/ 753035 w 4488583"/>
                <a:gd name="connsiteY3" fmla="*/ 336176 h 1695710"/>
                <a:gd name="connsiteX4" fmla="*/ 974912 w 4488583"/>
                <a:gd name="connsiteY4" fmla="*/ 477370 h 1695710"/>
                <a:gd name="connsiteX5" fmla="*/ 1270747 w 4488583"/>
                <a:gd name="connsiteY5" fmla="*/ 766482 h 1695710"/>
                <a:gd name="connsiteX6" fmla="*/ 1371600 w 4488583"/>
                <a:gd name="connsiteY6" fmla="*/ 968188 h 1695710"/>
                <a:gd name="connsiteX7" fmla="*/ 1472453 w 4488583"/>
                <a:gd name="connsiteY7" fmla="*/ 1102659 h 1695710"/>
                <a:gd name="connsiteX8" fmla="*/ 1580029 w 4488583"/>
                <a:gd name="connsiteY8" fmla="*/ 1237129 h 1695710"/>
                <a:gd name="connsiteX9" fmla="*/ 1963271 w 4488583"/>
                <a:gd name="connsiteY9" fmla="*/ 1526241 h 1695710"/>
                <a:gd name="connsiteX10" fmla="*/ 2312894 w 4488583"/>
                <a:gd name="connsiteY10" fmla="*/ 1647264 h 1695710"/>
                <a:gd name="connsiteX11" fmla="*/ 3106271 w 4488583"/>
                <a:gd name="connsiteY11" fmla="*/ 1694329 h 1695710"/>
                <a:gd name="connsiteX12" fmla="*/ 3516406 w 4488583"/>
                <a:gd name="connsiteY12" fmla="*/ 1600200 h 1695710"/>
                <a:gd name="connsiteX13" fmla="*/ 3812241 w 4488583"/>
                <a:gd name="connsiteY13" fmla="*/ 1559859 h 1695710"/>
                <a:gd name="connsiteX14" fmla="*/ 3946712 w 4488583"/>
                <a:gd name="connsiteY14" fmla="*/ 1526241 h 1695710"/>
                <a:gd name="connsiteX15" fmla="*/ 4168588 w 4488583"/>
                <a:gd name="connsiteY15" fmla="*/ 1465729 h 1695710"/>
                <a:gd name="connsiteX16" fmla="*/ 4309782 w 4488583"/>
                <a:gd name="connsiteY16" fmla="*/ 1418664 h 1695710"/>
                <a:gd name="connsiteX17" fmla="*/ 4477870 w 4488583"/>
                <a:gd name="connsiteY17" fmla="*/ 1075764 h 1695710"/>
                <a:gd name="connsiteX18" fmla="*/ 3980329 w 4488583"/>
                <a:gd name="connsiteY18" fmla="*/ 410135 h 1695710"/>
                <a:gd name="connsiteX19" fmla="*/ 3906371 w 4488583"/>
                <a:gd name="connsiteY19" fmla="*/ 329453 h 1695710"/>
                <a:gd name="connsiteX20" fmla="*/ 3751729 w 4488583"/>
                <a:gd name="connsiteY20" fmla="*/ 235323 h 1695710"/>
                <a:gd name="connsiteX0" fmla="*/ 0 w 4479503"/>
                <a:gd name="connsiteY0" fmla="*/ 0 h 1695710"/>
                <a:gd name="connsiteX1" fmla="*/ 389965 w 4479503"/>
                <a:gd name="connsiteY1" fmla="*/ 87406 h 1695710"/>
                <a:gd name="connsiteX2" fmla="*/ 477371 w 4479503"/>
                <a:gd name="connsiteY2" fmla="*/ 188259 h 1695710"/>
                <a:gd name="connsiteX3" fmla="*/ 753035 w 4479503"/>
                <a:gd name="connsiteY3" fmla="*/ 336176 h 1695710"/>
                <a:gd name="connsiteX4" fmla="*/ 974912 w 4479503"/>
                <a:gd name="connsiteY4" fmla="*/ 477370 h 1695710"/>
                <a:gd name="connsiteX5" fmla="*/ 1270747 w 4479503"/>
                <a:gd name="connsiteY5" fmla="*/ 766482 h 1695710"/>
                <a:gd name="connsiteX6" fmla="*/ 1371600 w 4479503"/>
                <a:gd name="connsiteY6" fmla="*/ 968188 h 1695710"/>
                <a:gd name="connsiteX7" fmla="*/ 1472453 w 4479503"/>
                <a:gd name="connsiteY7" fmla="*/ 1102659 h 1695710"/>
                <a:gd name="connsiteX8" fmla="*/ 1580029 w 4479503"/>
                <a:gd name="connsiteY8" fmla="*/ 1237129 h 1695710"/>
                <a:gd name="connsiteX9" fmla="*/ 1963271 w 4479503"/>
                <a:gd name="connsiteY9" fmla="*/ 1526241 h 1695710"/>
                <a:gd name="connsiteX10" fmla="*/ 2312894 w 4479503"/>
                <a:gd name="connsiteY10" fmla="*/ 1647264 h 1695710"/>
                <a:gd name="connsiteX11" fmla="*/ 3106271 w 4479503"/>
                <a:gd name="connsiteY11" fmla="*/ 1694329 h 1695710"/>
                <a:gd name="connsiteX12" fmla="*/ 3516406 w 4479503"/>
                <a:gd name="connsiteY12" fmla="*/ 1600200 h 1695710"/>
                <a:gd name="connsiteX13" fmla="*/ 3812241 w 4479503"/>
                <a:gd name="connsiteY13" fmla="*/ 1559859 h 1695710"/>
                <a:gd name="connsiteX14" fmla="*/ 3946712 w 4479503"/>
                <a:gd name="connsiteY14" fmla="*/ 1526241 h 1695710"/>
                <a:gd name="connsiteX15" fmla="*/ 4168588 w 4479503"/>
                <a:gd name="connsiteY15" fmla="*/ 1465729 h 1695710"/>
                <a:gd name="connsiteX16" fmla="*/ 4309782 w 4479503"/>
                <a:gd name="connsiteY16" fmla="*/ 1418664 h 1695710"/>
                <a:gd name="connsiteX17" fmla="*/ 4477870 w 4479503"/>
                <a:gd name="connsiteY17" fmla="*/ 1075764 h 1695710"/>
                <a:gd name="connsiteX18" fmla="*/ 4202205 w 4479503"/>
                <a:gd name="connsiteY18" fmla="*/ 423582 h 1695710"/>
                <a:gd name="connsiteX19" fmla="*/ 3906371 w 4479503"/>
                <a:gd name="connsiteY19" fmla="*/ 329453 h 1695710"/>
                <a:gd name="connsiteX20" fmla="*/ 3751729 w 4479503"/>
                <a:gd name="connsiteY20" fmla="*/ 235323 h 1695710"/>
                <a:gd name="connsiteX0" fmla="*/ 0 w 4479503"/>
                <a:gd name="connsiteY0" fmla="*/ 679077 h 2374787"/>
                <a:gd name="connsiteX1" fmla="*/ 389965 w 4479503"/>
                <a:gd name="connsiteY1" fmla="*/ 766483 h 2374787"/>
                <a:gd name="connsiteX2" fmla="*/ 477371 w 4479503"/>
                <a:gd name="connsiteY2" fmla="*/ 867336 h 2374787"/>
                <a:gd name="connsiteX3" fmla="*/ 753035 w 4479503"/>
                <a:gd name="connsiteY3" fmla="*/ 1015253 h 2374787"/>
                <a:gd name="connsiteX4" fmla="*/ 974912 w 4479503"/>
                <a:gd name="connsiteY4" fmla="*/ 1156447 h 2374787"/>
                <a:gd name="connsiteX5" fmla="*/ 1270747 w 4479503"/>
                <a:gd name="connsiteY5" fmla="*/ 1445559 h 2374787"/>
                <a:gd name="connsiteX6" fmla="*/ 1371600 w 4479503"/>
                <a:gd name="connsiteY6" fmla="*/ 1647265 h 2374787"/>
                <a:gd name="connsiteX7" fmla="*/ 1472453 w 4479503"/>
                <a:gd name="connsiteY7" fmla="*/ 1781736 h 2374787"/>
                <a:gd name="connsiteX8" fmla="*/ 1580029 w 4479503"/>
                <a:gd name="connsiteY8" fmla="*/ 1916206 h 2374787"/>
                <a:gd name="connsiteX9" fmla="*/ 1963271 w 4479503"/>
                <a:gd name="connsiteY9" fmla="*/ 2205318 h 2374787"/>
                <a:gd name="connsiteX10" fmla="*/ 2312894 w 4479503"/>
                <a:gd name="connsiteY10" fmla="*/ 2326341 h 2374787"/>
                <a:gd name="connsiteX11" fmla="*/ 3106271 w 4479503"/>
                <a:gd name="connsiteY11" fmla="*/ 2373406 h 2374787"/>
                <a:gd name="connsiteX12" fmla="*/ 3516406 w 4479503"/>
                <a:gd name="connsiteY12" fmla="*/ 2279277 h 2374787"/>
                <a:gd name="connsiteX13" fmla="*/ 3812241 w 4479503"/>
                <a:gd name="connsiteY13" fmla="*/ 2238936 h 2374787"/>
                <a:gd name="connsiteX14" fmla="*/ 3946712 w 4479503"/>
                <a:gd name="connsiteY14" fmla="*/ 2205318 h 2374787"/>
                <a:gd name="connsiteX15" fmla="*/ 4168588 w 4479503"/>
                <a:gd name="connsiteY15" fmla="*/ 2144806 h 2374787"/>
                <a:gd name="connsiteX16" fmla="*/ 4309782 w 4479503"/>
                <a:gd name="connsiteY16" fmla="*/ 2097741 h 2374787"/>
                <a:gd name="connsiteX17" fmla="*/ 4477870 w 4479503"/>
                <a:gd name="connsiteY17" fmla="*/ 1754841 h 2374787"/>
                <a:gd name="connsiteX18" fmla="*/ 4202205 w 4479503"/>
                <a:gd name="connsiteY18" fmla="*/ 1102659 h 2374787"/>
                <a:gd name="connsiteX19" fmla="*/ 3906371 w 4479503"/>
                <a:gd name="connsiteY19" fmla="*/ 1008530 h 2374787"/>
                <a:gd name="connsiteX20" fmla="*/ 4195481 w 4479503"/>
                <a:gd name="connsiteY20" fmla="*/ 0 h 2374787"/>
                <a:gd name="connsiteX0" fmla="*/ 0 w 4479503"/>
                <a:gd name="connsiteY0" fmla="*/ 679077 h 2374787"/>
                <a:gd name="connsiteX1" fmla="*/ 389965 w 4479503"/>
                <a:gd name="connsiteY1" fmla="*/ 766483 h 2374787"/>
                <a:gd name="connsiteX2" fmla="*/ 477371 w 4479503"/>
                <a:gd name="connsiteY2" fmla="*/ 867336 h 2374787"/>
                <a:gd name="connsiteX3" fmla="*/ 753035 w 4479503"/>
                <a:gd name="connsiteY3" fmla="*/ 1015253 h 2374787"/>
                <a:gd name="connsiteX4" fmla="*/ 974912 w 4479503"/>
                <a:gd name="connsiteY4" fmla="*/ 1156447 h 2374787"/>
                <a:gd name="connsiteX5" fmla="*/ 1270747 w 4479503"/>
                <a:gd name="connsiteY5" fmla="*/ 1445559 h 2374787"/>
                <a:gd name="connsiteX6" fmla="*/ 1371600 w 4479503"/>
                <a:gd name="connsiteY6" fmla="*/ 1647265 h 2374787"/>
                <a:gd name="connsiteX7" fmla="*/ 1472453 w 4479503"/>
                <a:gd name="connsiteY7" fmla="*/ 1781736 h 2374787"/>
                <a:gd name="connsiteX8" fmla="*/ 1580029 w 4479503"/>
                <a:gd name="connsiteY8" fmla="*/ 1916206 h 2374787"/>
                <a:gd name="connsiteX9" fmla="*/ 1963271 w 4479503"/>
                <a:gd name="connsiteY9" fmla="*/ 2205318 h 2374787"/>
                <a:gd name="connsiteX10" fmla="*/ 2312894 w 4479503"/>
                <a:gd name="connsiteY10" fmla="*/ 2326341 h 2374787"/>
                <a:gd name="connsiteX11" fmla="*/ 3106271 w 4479503"/>
                <a:gd name="connsiteY11" fmla="*/ 2373406 h 2374787"/>
                <a:gd name="connsiteX12" fmla="*/ 3516406 w 4479503"/>
                <a:gd name="connsiteY12" fmla="*/ 2279277 h 2374787"/>
                <a:gd name="connsiteX13" fmla="*/ 3812241 w 4479503"/>
                <a:gd name="connsiteY13" fmla="*/ 2238936 h 2374787"/>
                <a:gd name="connsiteX14" fmla="*/ 3946712 w 4479503"/>
                <a:gd name="connsiteY14" fmla="*/ 2205318 h 2374787"/>
                <a:gd name="connsiteX15" fmla="*/ 4168588 w 4479503"/>
                <a:gd name="connsiteY15" fmla="*/ 2144806 h 2374787"/>
                <a:gd name="connsiteX16" fmla="*/ 4309782 w 4479503"/>
                <a:gd name="connsiteY16" fmla="*/ 2097741 h 2374787"/>
                <a:gd name="connsiteX17" fmla="*/ 4477870 w 4479503"/>
                <a:gd name="connsiteY17" fmla="*/ 1754841 h 2374787"/>
                <a:gd name="connsiteX18" fmla="*/ 4202205 w 4479503"/>
                <a:gd name="connsiteY18" fmla="*/ 1102659 h 2374787"/>
                <a:gd name="connsiteX19" fmla="*/ 4262718 w 4479503"/>
                <a:gd name="connsiteY19" fmla="*/ 705971 h 2374787"/>
                <a:gd name="connsiteX20" fmla="*/ 4195481 w 4479503"/>
                <a:gd name="connsiteY20" fmla="*/ 0 h 2374787"/>
                <a:gd name="connsiteX0" fmla="*/ 0 w 4515760"/>
                <a:gd name="connsiteY0" fmla="*/ 679077 h 2374787"/>
                <a:gd name="connsiteX1" fmla="*/ 389965 w 4515760"/>
                <a:gd name="connsiteY1" fmla="*/ 766483 h 2374787"/>
                <a:gd name="connsiteX2" fmla="*/ 477371 w 4515760"/>
                <a:gd name="connsiteY2" fmla="*/ 867336 h 2374787"/>
                <a:gd name="connsiteX3" fmla="*/ 753035 w 4515760"/>
                <a:gd name="connsiteY3" fmla="*/ 1015253 h 2374787"/>
                <a:gd name="connsiteX4" fmla="*/ 974912 w 4515760"/>
                <a:gd name="connsiteY4" fmla="*/ 1156447 h 2374787"/>
                <a:gd name="connsiteX5" fmla="*/ 1270747 w 4515760"/>
                <a:gd name="connsiteY5" fmla="*/ 1445559 h 2374787"/>
                <a:gd name="connsiteX6" fmla="*/ 1371600 w 4515760"/>
                <a:gd name="connsiteY6" fmla="*/ 1647265 h 2374787"/>
                <a:gd name="connsiteX7" fmla="*/ 1472453 w 4515760"/>
                <a:gd name="connsiteY7" fmla="*/ 1781736 h 2374787"/>
                <a:gd name="connsiteX8" fmla="*/ 1580029 w 4515760"/>
                <a:gd name="connsiteY8" fmla="*/ 1916206 h 2374787"/>
                <a:gd name="connsiteX9" fmla="*/ 1963271 w 4515760"/>
                <a:gd name="connsiteY9" fmla="*/ 2205318 h 2374787"/>
                <a:gd name="connsiteX10" fmla="*/ 2312894 w 4515760"/>
                <a:gd name="connsiteY10" fmla="*/ 2326341 h 2374787"/>
                <a:gd name="connsiteX11" fmla="*/ 3106271 w 4515760"/>
                <a:gd name="connsiteY11" fmla="*/ 2373406 h 2374787"/>
                <a:gd name="connsiteX12" fmla="*/ 3516406 w 4515760"/>
                <a:gd name="connsiteY12" fmla="*/ 2279277 h 2374787"/>
                <a:gd name="connsiteX13" fmla="*/ 3812241 w 4515760"/>
                <a:gd name="connsiteY13" fmla="*/ 2238936 h 2374787"/>
                <a:gd name="connsiteX14" fmla="*/ 3946712 w 4515760"/>
                <a:gd name="connsiteY14" fmla="*/ 2205318 h 2374787"/>
                <a:gd name="connsiteX15" fmla="*/ 4168588 w 4515760"/>
                <a:gd name="connsiteY15" fmla="*/ 2144806 h 2374787"/>
                <a:gd name="connsiteX16" fmla="*/ 4309782 w 4515760"/>
                <a:gd name="connsiteY16" fmla="*/ 2097741 h 2374787"/>
                <a:gd name="connsiteX17" fmla="*/ 4477870 w 4515760"/>
                <a:gd name="connsiteY17" fmla="*/ 1754841 h 2374787"/>
                <a:gd name="connsiteX18" fmla="*/ 4498041 w 4515760"/>
                <a:gd name="connsiteY18" fmla="*/ 1243853 h 2374787"/>
                <a:gd name="connsiteX19" fmla="*/ 4262718 w 4515760"/>
                <a:gd name="connsiteY19" fmla="*/ 705971 h 2374787"/>
                <a:gd name="connsiteX20" fmla="*/ 4195481 w 4515760"/>
                <a:gd name="connsiteY20" fmla="*/ 0 h 2374787"/>
                <a:gd name="connsiteX0" fmla="*/ 0 w 4505842"/>
                <a:gd name="connsiteY0" fmla="*/ 679077 h 2374787"/>
                <a:gd name="connsiteX1" fmla="*/ 389965 w 4505842"/>
                <a:gd name="connsiteY1" fmla="*/ 766483 h 2374787"/>
                <a:gd name="connsiteX2" fmla="*/ 477371 w 4505842"/>
                <a:gd name="connsiteY2" fmla="*/ 867336 h 2374787"/>
                <a:gd name="connsiteX3" fmla="*/ 753035 w 4505842"/>
                <a:gd name="connsiteY3" fmla="*/ 1015253 h 2374787"/>
                <a:gd name="connsiteX4" fmla="*/ 974912 w 4505842"/>
                <a:gd name="connsiteY4" fmla="*/ 1156447 h 2374787"/>
                <a:gd name="connsiteX5" fmla="*/ 1270747 w 4505842"/>
                <a:gd name="connsiteY5" fmla="*/ 1445559 h 2374787"/>
                <a:gd name="connsiteX6" fmla="*/ 1371600 w 4505842"/>
                <a:gd name="connsiteY6" fmla="*/ 1647265 h 2374787"/>
                <a:gd name="connsiteX7" fmla="*/ 1472453 w 4505842"/>
                <a:gd name="connsiteY7" fmla="*/ 1781736 h 2374787"/>
                <a:gd name="connsiteX8" fmla="*/ 1580029 w 4505842"/>
                <a:gd name="connsiteY8" fmla="*/ 1916206 h 2374787"/>
                <a:gd name="connsiteX9" fmla="*/ 1963271 w 4505842"/>
                <a:gd name="connsiteY9" fmla="*/ 2205318 h 2374787"/>
                <a:gd name="connsiteX10" fmla="*/ 2312894 w 4505842"/>
                <a:gd name="connsiteY10" fmla="*/ 2326341 h 2374787"/>
                <a:gd name="connsiteX11" fmla="*/ 3106271 w 4505842"/>
                <a:gd name="connsiteY11" fmla="*/ 2373406 h 2374787"/>
                <a:gd name="connsiteX12" fmla="*/ 3516406 w 4505842"/>
                <a:gd name="connsiteY12" fmla="*/ 2279277 h 2374787"/>
                <a:gd name="connsiteX13" fmla="*/ 3812241 w 4505842"/>
                <a:gd name="connsiteY13" fmla="*/ 2238936 h 2374787"/>
                <a:gd name="connsiteX14" fmla="*/ 3946712 w 4505842"/>
                <a:gd name="connsiteY14" fmla="*/ 2205318 h 2374787"/>
                <a:gd name="connsiteX15" fmla="*/ 4168588 w 4505842"/>
                <a:gd name="connsiteY15" fmla="*/ 2144806 h 2374787"/>
                <a:gd name="connsiteX16" fmla="*/ 4309782 w 4505842"/>
                <a:gd name="connsiteY16" fmla="*/ 2097741 h 2374787"/>
                <a:gd name="connsiteX17" fmla="*/ 4477870 w 4505842"/>
                <a:gd name="connsiteY17" fmla="*/ 1754841 h 2374787"/>
                <a:gd name="connsiteX18" fmla="*/ 4498041 w 4505842"/>
                <a:gd name="connsiteY18" fmla="*/ 1243853 h 2374787"/>
                <a:gd name="connsiteX19" fmla="*/ 4397189 w 4505842"/>
                <a:gd name="connsiteY19" fmla="*/ 726141 h 2374787"/>
                <a:gd name="connsiteX20" fmla="*/ 4195481 w 4505842"/>
                <a:gd name="connsiteY20" fmla="*/ 0 h 2374787"/>
                <a:gd name="connsiteX0" fmla="*/ 0 w 4510869"/>
                <a:gd name="connsiteY0" fmla="*/ 672354 h 2368064"/>
                <a:gd name="connsiteX1" fmla="*/ 389965 w 4510869"/>
                <a:gd name="connsiteY1" fmla="*/ 759760 h 2368064"/>
                <a:gd name="connsiteX2" fmla="*/ 477371 w 4510869"/>
                <a:gd name="connsiteY2" fmla="*/ 860613 h 2368064"/>
                <a:gd name="connsiteX3" fmla="*/ 753035 w 4510869"/>
                <a:gd name="connsiteY3" fmla="*/ 1008530 h 2368064"/>
                <a:gd name="connsiteX4" fmla="*/ 974912 w 4510869"/>
                <a:gd name="connsiteY4" fmla="*/ 1149724 h 2368064"/>
                <a:gd name="connsiteX5" fmla="*/ 1270747 w 4510869"/>
                <a:gd name="connsiteY5" fmla="*/ 1438836 h 2368064"/>
                <a:gd name="connsiteX6" fmla="*/ 1371600 w 4510869"/>
                <a:gd name="connsiteY6" fmla="*/ 1640542 h 2368064"/>
                <a:gd name="connsiteX7" fmla="*/ 1472453 w 4510869"/>
                <a:gd name="connsiteY7" fmla="*/ 1775013 h 2368064"/>
                <a:gd name="connsiteX8" fmla="*/ 1580029 w 4510869"/>
                <a:gd name="connsiteY8" fmla="*/ 1909483 h 2368064"/>
                <a:gd name="connsiteX9" fmla="*/ 1963271 w 4510869"/>
                <a:gd name="connsiteY9" fmla="*/ 2198595 h 2368064"/>
                <a:gd name="connsiteX10" fmla="*/ 2312894 w 4510869"/>
                <a:gd name="connsiteY10" fmla="*/ 2319618 h 2368064"/>
                <a:gd name="connsiteX11" fmla="*/ 3106271 w 4510869"/>
                <a:gd name="connsiteY11" fmla="*/ 2366683 h 2368064"/>
                <a:gd name="connsiteX12" fmla="*/ 3516406 w 4510869"/>
                <a:gd name="connsiteY12" fmla="*/ 2272554 h 2368064"/>
                <a:gd name="connsiteX13" fmla="*/ 3812241 w 4510869"/>
                <a:gd name="connsiteY13" fmla="*/ 2232213 h 2368064"/>
                <a:gd name="connsiteX14" fmla="*/ 3946712 w 4510869"/>
                <a:gd name="connsiteY14" fmla="*/ 2198595 h 2368064"/>
                <a:gd name="connsiteX15" fmla="*/ 4168588 w 4510869"/>
                <a:gd name="connsiteY15" fmla="*/ 2138083 h 2368064"/>
                <a:gd name="connsiteX16" fmla="*/ 4309782 w 4510869"/>
                <a:gd name="connsiteY16" fmla="*/ 2091018 h 2368064"/>
                <a:gd name="connsiteX17" fmla="*/ 4477870 w 4510869"/>
                <a:gd name="connsiteY17" fmla="*/ 1748118 h 2368064"/>
                <a:gd name="connsiteX18" fmla="*/ 4498041 w 4510869"/>
                <a:gd name="connsiteY18" fmla="*/ 1237130 h 2368064"/>
                <a:gd name="connsiteX19" fmla="*/ 4397189 w 4510869"/>
                <a:gd name="connsiteY19" fmla="*/ 719418 h 2368064"/>
                <a:gd name="connsiteX20" fmla="*/ 4498040 w 4510869"/>
                <a:gd name="connsiteY20" fmla="*/ 0 h 2368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10869" h="2368064">
                  <a:moveTo>
                    <a:pt x="0" y="672354"/>
                  </a:moveTo>
                  <a:cubicBezTo>
                    <a:pt x="155201" y="700369"/>
                    <a:pt x="310403" y="728384"/>
                    <a:pt x="389965" y="759760"/>
                  </a:cubicBezTo>
                  <a:cubicBezTo>
                    <a:pt x="469527" y="791136"/>
                    <a:pt x="416859" y="819151"/>
                    <a:pt x="477371" y="860613"/>
                  </a:cubicBezTo>
                  <a:cubicBezTo>
                    <a:pt x="537883" y="902075"/>
                    <a:pt x="670112" y="960345"/>
                    <a:pt x="753035" y="1008530"/>
                  </a:cubicBezTo>
                  <a:cubicBezTo>
                    <a:pt x="835958" y="1056715"/>
                    <a:pt x="888627" y="1078006"/>
                    <a:pt x="974912" y="1149724"/>
                  </a:cubicBezTo>
                  <a:cubicBezTo>
                    <a:pt x="1061197" y="1221442"/>
                    <a:pt x="1204632" y="1357033"/>
                    <a:pt x="1270747" y="1438836"/>
                  </a:cubicBezTo>
                  <a:cubicBezTo>
                    <a:pt x="1336862" y="1520639"/>
                    <a:pt x="1337982" y="1584513"/>
                    <a:pt x="1371600" y="1640542"/>
                  </a:cubicBezTo>
                  <a:cubicBezTo>
                    <a:pt x="1405218" y="1696571"/>
                    <a:pt x="1437715" y="1730190"/>
                    <a:pt x="1472453" y="1775013"/>
                  </a:cubicBezTo>
                  <a:cubicBezTo>
                    <a:pt x="1507191" y="1819836"/>
                    <a:pt x="1498226" y="1838886"/>
                    <a:pt x="1580029" y="1909483"/>
                  </a:cubicBezTo>
                  <a:cubicBezTo>
                    <a:pt x="1661832" y="1980080"/>
                    <a:pt x="1841127" y="2130239"/>
                    <a:pt x="1963271" y="2198595"/>
                  </a:cubicBezTo>
                  <a:cubicBezTo>
                    <a:pt x="2085415" y="2266951"/>
                    <a:pt x="2122394" y="2291603"/>
                    <a:pt x="2312894" y="2319618"/>
                  </a:cubicBezTo>
                  <a:cubicBezTo>
                    <a:pt x="2503394" y="2347633"/>
                    <a:pt x="2905686" y="2374527"/>
                    <a:pt x="3106271" y="2366683"/>
                  </a:cubicBezTo>
                  <a:cubicBezTo>
                    <a:pt x="3306856" y="2358839"/>
                    <a:pt x="3398744" y="2294966"/>
                    <a:pt x="3516406" y="2272554"/>
                  </a:cubicBezTo>
                  <a:cubicBezTo>
                    <a:pt x="3634068" y="2250142"/>
                    <a:pt x="3740523" y="2244540"/>
                    <a:pt x="3812241" y="2232213"/>
                  </a:cubicBezTo>
                  <a:cubicBezTo>
                    <a:pt x="3883959" y="2219887"/>
                    <a:pt x="3887321" y="2214283"/>
                    <a:pt x="3946712" y="2198595"/>
                  </a:cubicBezTo>
                  <a:lnTo>
                    <a:pt x="4168588" y="2138083"/>
                  </a:lnTo>
                  <a:cubicBezTo>
                    <a:pt x="4229100" y="2120154"/>
                    <a:pt x="4258235" y="2156012"/>
                    <a:pt x="4309782" y="2091018"/>
                  </a:cubicBezTo>
                  <a:cubicBezTo>
                    <a:pt x="4361329" y="2026024"/>
                    <a:pt x="4446494" y="1890432"/>
                    <a:pt x="4477870" y="1748118"/>
                  </a:cubicBezTo>
                  <a:cubicBezTo>
                    <a:pt x="4509246" y="1605804"/>
                    <a:pt x="4511488" y="1408580"/>
                    <a:pt x="4498041" y="1237130"/>
                  </a:cubicBezTo>
                  <a:cubicBezTo>
                    <a:pt x="4484594" y="1065680"/>
                    <a:pt x="4397189" y="925606"/>
                    <a:pt x="4397189" y="719418"/>
                  </a:cubicBezTo>
                  <a:cubicBezTo>
                    <a:pt x="4397189" y="513230"/>
                    <a:pt x="4556311" y="32497"/>
                    <a:pt x="4498040" y="0"/>
                  </a:cubicBez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12" name="11 CuadroTexto"/>
            <p:cNvSpPr txBox="1"/>
            <p:nvPr/>
          </p:nvSpPr>
          <p:spPr>
            <a:xfrm rot="20649242">
              <a:off x="6698153" y="3434033"/>
              <a:ext cx="1293719" cy="277941"/>
            </a:xfrm>
            <a:prstGeom prst="rect">
              <a:avLst/>
            </a:prstGeom>
            <a:noFill/>
          </p:spPr>
          <p:txBody>
            <a:bodyPr lIns="0" tIns="0" rIns="0" bIns="0">
              <a:spAutoFit/>
            </a:bodyPr>
            <a:lstStyle/>
            <a:p>
              <a:pPr>
                <a:defRPr/>
              </a:pPr>
              <a:r>
                <a:rPr lang="es-CL" sz="900" b="1" dirty="0">
                  <a:latin typeface="+mn-lt"/>
                </a:rPr>
                <a:t>Anillo</a:t>
              </a:r>
              <a:r>
                <a:rPr lang="es-CL" dirty="0"/>
                <a:t> </a:t>
              </a:r>
              <a:r>
                <a:rPr lang="es-CL" sz="900" b="1" dirty="0">
                  <a:latin typeface="+mn-lt"/>
                </a:rPr>
                <a:t>Interior</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circle(in)">
                                      <p:cBhvr>
                                        <p:cTn id="7" dur="1000"/>
                                        <p:tgtEl>
                                          <p:spTgt spid="37"/>
                                        </p:tgtEl>
                                      </p:cBhvr>
                                    </p:animEffect>
                                  </p:childTnLst>
                                </p:cTn>
                              </p:par>
                              <p:par>
                                <p:cTn id="8" presetID="6"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1000"/>
                                        <p:tgtEl>
                                          <p:spTgt spid="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1000"/>
                                        <p:tgtEl>
                                          <p:spTgt spid="7"/>
                                        </p:tgtEl>
                                      </p:cBhvr>
                                    </p:animEffect>
                                  </p:childTnLst>
                                </p:cTn>
                              </p:par>
                              <p:par>
                                <p:cTn id="16" presetID="6"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1000"/>
                                        <p:tgtEl>
                                          <p:spTgt spid="6"/>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circle(in)">
                                      <p:cBhvr>
                                        <p:cTn id="21" dur="1000"/>
                                        <p:tgtEl>
                                          <p:spTgt spid="74"/>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circle(in)">
                                      <p:cBhvr>
                                        <p:cTn id="24" dur="1000"/>
                                        <p:tgtEl>
                                          <p:spTgt spid="71"/>
                                        </p:tgtEl>
                                      </p:cBhvr>
                                    </p:animEffect>
                                  </p:childTnLst>
                                </p:cTn>
                              </p:par>
                              <p:par>
                                <p:cTn id="25" presetID="6" presetClass="entr" presetSubtype="16"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circle(in)">
                                      <p:cBhvr>
                                        <p:cTn id="27" dur="1000"/>
                                        <p:tgtEl>
                                          <p:spTgt spid="3"/>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70"/>
                                        </p:tgtEl>
                                        <p:attrNameLst>
                                          <p:attrName>style.visibility</p:attrName>
                                        </p:attrNameLst>
                                      </p:cBhvr>
                                      <p:to>
                                        <p:strVal val="visible"/>
                                      </p:to>
                                    </p:set>
                                    <p:animEffect transition="in" filter="circle(in)">
                                      <p:cBhvr>
                                        <p:cTn id="30" dur="1000"/>
                                        <p:tgtEl>
                                          <p:spTgt spid="70"/>
                                        </p:tgtEl>
                                      </p:cBhvr>
                                    </p:animEffect>
                                  </p:childTnLst>
                                </p:cTn>
                              </p:par>
                              <p:par>
                                <p:cTn id="31" presetID="6"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circle(in)">
                                      <p:cBhvr>
                                        <p:cTn id="33" dur="1000"/>
                                        <p:tgtEl>
                                          <p:spTgt spid="15"/>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circle(in)">
                                      <p:cBhvr>
                                        <p:cTn id="36" dur="1000"/>
                                        <p:tgtEl>
                                          <p:spTgt spid="73"/>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72"/>
                                        </p:tgtEl>
                                        <p:attrNameLst>
                                          <p:attrName>style.visibility</p:attrName>
                                        </p:attrNameLst>
                                      </p:cBhvr>
                                      <p:to>
                                        <p:strVal val="visible"/>
                                      </p:to>
                                    </p:set>
                                    <p:animEffect transition="in" filter="circle(in)">
                                      <p:cBhvr>
                                        <p:cTn id="39" dur="1000"/>
                                        <p:tgtEl>
                                          <p:spTgt spid="72"/>
                                        </p:tgtEl>
                                      </p:cBhvr>
                                    </p:animEffect>
                                  </p:childTnLst>
                                </p:cTn>
                              </p:par>
                              <p:par>
                                <p:cTn id="40" presetID="6" presetClass="entr" presetSubtype="16" fill="hold"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circle(in)">
                                      <p:cBhvr>
                                        <p:cTn id="42" dur="1000"/>
                                        <p:tgtEl>
                                          <p:spTgt spid="39"/>
                                        </p:tgtEl>
                                      </p:cBhvr>
                                    </p:animEffect>
                                  </p:childTnLst>
                                </p:cTn>
                              </p:par>
                              <p:par>
                                <p:cTn id="43" presetID="6" presetClass="entr" presetSubtype="16" fill="hold"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circle(in)">
                                      <p:cBhvr>
                                        <p:cTn id="45" dur="1000"/>
                                        <p:tgtEl>
                                          <p:spTgt spid="38"/>
                                        </p:tgtEl>
                                      </p:cBhvr>
                                    </p:animEffect>
                                  </p:childTnLst>
                                </p:cTn>
                              </p:par>
                              <p:par>
                                <p:cTn id="46" presetID="6" presetClass="entr" presetSubtype="16" fill="hold" nodeType="with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circle(in)">
                                      <p:cBhvr>
                                        <p:cTn id="48" dur="1000"/>
                                        <p:tgtEl>
                                          <p:spTgt spid="2"/>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66"/>
                                        </p:tgtEl>
                                        <p:attrNameLst>
                                          <p:attrName>style.visibility</p:attrName>
                                        </p:attrNameLst>
                                      </p:cBhvr>
                                      <p:to>
                                        <p:strVal val="visible"/>
                                      </p:to>
                                    </p:set>
                                    <p:animEffect transition="in" filter="circle(in)">
                                      <p:cBhvr>
                                        <p:cTn id="51" dur="1000"/>
                                        <p:tgtEl>
                                          <p:spTgt spid="66"/>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69"/>
                                        </p:tgtEl>
                                        <p:attrNameLst>
                                          <p:attrName>style.visibility</p:attrName>
                                        </p:attrNameLst>
                                      </p:cBhvr>
                                      <p:to>
                                        <p:strVal val="visible"/>
                                      </p:to>
                                    </p:set>
                                    <p:animEffect transition="in" filter="circle(in)">
                                      <p:cBhvr>
                                        <p:cTn id="54" dur="1000"/>
                                        <p:tgtEl>
                                          <p:spTgt spid="69"/>
                                        </p:tgtEl>
                                      </p:cBhvr>
                                    </p:animEffect>
                                  </p:childTnLst>
                                </p:cTn>
                              </p:par>
                              <p:par>
                                <p:cTn id="55" presetID="6" presetClass="entr" presetSubtype="16" fill="hold" nodeType="with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circle(in)">
                                      <p:cBhvr>
                                        <p:cTn id="57" dur="1000"/>
                                        <p:tgtEl>
                                          <p:spTgt spid="6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6" presetClass="entr" presetSubtype="16" fill="hold" nodeType="click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circle(in)">
                                      <p:cBhvr>
                                        <p:cTn id="62" dur="1000"/>
                                        <p:tgtEl>
                                          <p:spTgt spid="6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4"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1000"/>
                                        <p:tgtEl>
                                          <p:spTgt spid="18"/>
                                        </p:tgtEl>
                                      </p:cBhvr>
                                    </p:animEffect>
                                  </p:childTnLst>
                                </p:cTn>
                              </p:par>
                              <p:par>
                                <p:cTn id="68" presetID="22" presetClass="entr" presetSubtype="4" fill="hold"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wipe(down)">
                                      <p:cBhvr>
                                        <p:cTn id="70" dur="1000"/>
                                        <p:tgtEl>
                                          <p:spTgt spid="42"/>
                                        </p:tgtEl>
                                      </p:cBhvr>
                                    </p:animEffect>
                                  </p:childTnLst>
                                </p:cTn>
                              </p:par>
                              <p:par>
                                <p:cTn id="71" presetID="22" presetClass="entr" presetSubtype="4" fill="hold"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wipe(down)">
                                      <p:cBhvr>
                                        <p:cTn id="73" dur="1000"/>
                                        <p:tgtEl>
                                          <p:spTgt spid="45"/>
                                        </p:tgtEl>
                                      </p:cBhvr>
                                    </p:animEffect>
                                  </p:childTnLst>
                                </p:cTn>
                              </p:par>
                              <p:par>
                                <p:cTn id="74" presetID="22" presetClass="entr" presetSubtype="4" fill="hold" nodeType="with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1000"/>
                                        <p:tgtEl>
                                          <p:spTgt spid="49"/>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wipe(down)">
                                      <p:cBhvr>
                                        <p:cTn id="79" dur="1000"/>
                                        <p:tgtEl>
                                          <p:spTgt spid="55"/>
                                        </p:tgtEl>
                                      </p:cBhvr>
                                    </p:animEffect>
                                  </p:childTnLst>
                                </p:cTn>
                              </p:par>
                              <p:par>
                                <p:cTn id="80" presetID="22" presetClass="entr" presetSubtype="4" fill="hold"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1000"/>
                                        <p:tgtEl>
                                          <p:spTgt spid="25"/>
                                        </p:tgtEl>
                                      </p:cBhvr>
                                    </p:animEffect>
                                  </p:childTnLst>
                                </p:cTn>
                              </p:par>
                              <p:par>
                                <p:cTn id="83" presetID="22" presetClass="entr" presetSubtype="4" fill="hold" nodeType="with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wipe(down)">
                                      <p:cBhvr>
                                        <p:cTn id="85" dur="1000"/>
                                        <p:tgtEl>
                                          <p:spTgt spid="28"/>
                                        </p:tgtEl>
                                      </p:cBhvr>
                                    </p:animEffect>
                                  </p:childTnLst>
                                </p:cTn>
                              </p:par>
                              <p:par>
                                <p:cTn id="86" presetID="22" presetClass="entr" presetSubtype="4" fill="hold" nodeType="withEffect">
                                  <p:stCondLst>
                                    <p:cond delay="0"/>
                                  </p:stCondLst>
                                  <p:childTnLst>
                                    <p:set>
                                      <p:cBhvr>
                                        <p:cTn id="87" dur="1" fill="hold">
                                          <p:stCondLst>
                                            <p:cond delay="0"/>
                                          </p:stCondLst>
                                        </p:cTn>
                                        <p:tgtEl>
                                          <p:spTgt spid="65"/>
                                        </p:tgtEl>
                                        <p:attrNameLst>
                                          <p:attrName>style.visibility</p:attrName>
                                        </p:attrNameLst>
                                      </p:cBhvr>
                                      <p:to>
                                        <p:strVal val="visible"/>
                                      </p:to>
                                    </p:set>
                                    <p:animEffect transition="in" filter="wipe(down)">
                                      <p:cBhvr>
                                        <p:cTn id="88" dur="1000"/>
                                        <p:tgtEl>
                                          <p:spTgt spid="65"/>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Effect transition="in" filter="wipe(down)">
                                      <p:cBhvr>
                                        <p:cTn id="91" dur="1000"/>
                                        <p:tgtEl>
                                          <p:spTgt spid="52"/>
                                        </p:tgtEl>
                                      </p:cBhvr>
                                    </p:animEffect>
                                  </p:childTnLst>
                                </p:cTn>
                              </p:par>
                              <p:par>
                                <p:cTn id="92" presetID="22" presetClass="entr" presetSubtype="4" fill="hold" nodeType="with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wipe(down)">
                                      <p:cBhvr>
                                        <p:cTn id="94" dur="1000"/>
                                        <p:tgtEl>
                                          <p:spTgt spid="30"/>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8"/>
                                        </p:tgtEl>
                                        <p:attrNameLst>
                                          <p:attrName>style.visibility</p:attrName>
                                        </p:attrNameLst>
                                      </p:cBhvr>
                                      <p:to>
                                        <p:strVal val="visible"/>
                                      </p:to>
                                    </p:set>
                                    <p:animEffect transition="in" filter="wipe(down)">
                                      <p:cBhvr>
                                        <p:cTn id="97" dur="1000"/>
                                        <p:tgtEl>
                                          <p:spTgt spid="8"/>
                                        </p:tgtEl>
                                      </p:cBhvr>
                                    </p:animEffect>
                                  </p:childTnLst>
                                </p:cTn>
                              </p:par>
                              <p:par>
                                <p:cTn id="98" presetID="22" presetClass="entr" presetSubtype="4" fill="hold" nodeType="with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down)">
                                      <p:cBhvr>
                                        <p:cTn id="100" dur="1000"/>
                                        <p:tgtEl>
                                          <p:spTgt spid="31"/>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wipe(down)">
                                      <p:cBhvr>
                                        <p:cTn id="103" dur="1000"/>
                                        <p:tgtEl>
                                          <p:spTgt spid="50"/>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6" presetClass="entr" presetSubtype="16" fill="hold" grpId="0" nodeType="click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circle(in)">
                                      <p:cBhvr>
                                        <p:cTn id="108" dur="1000"/>
                                        <p:tgtEl>
                                          <p:spTgt spid="51"/>
                                        </p:tgtEl>
                                      </p:cBhvr>
                                    </p:animEffect>
                                  </p:childTnLst>
                                </p:cTn>
                              </p:par>
                              <p:par>
                                <p:cTn id="109" presetID="6" presetClass="entr" presetSubtype="16" fill="hold" nodeType="with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circle(in)">
                                      <p:cBhvr>
                                        <p:cTn id="111" dur="1000"/>
                                        <p:tgtEl>
                                          <p:spTgt spid="40"/>
                                        </p:tgtEl>
                                      </p:cBhvr>
                                    </p:animEffect>
                                  </p:childTnLst>
                                </p:cTn>
                              </p:par>
                              <p:par>
                                <p:cTn id="112" presetID="6" presetClass="entr" presetSubtype="16"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Effect transition="in" filter="circle(in)">
                                      <p:cBhvr>
                                        <p:cTn id="114" dur="1000"/>
                                        <p:tgtEl>
                                          <p:spTgt spid="46"/>
                                        </p:tgtEl>
                                      </p:cBhvr>
                                    </p:animEffect>
                                  </p:childTnLst>
                                </p:cTn>
                              </p:par>
                              <p:par>
                                <p:cTn id="115" presetID="6" presetClass="entr" presetSubtype="16"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circle(in)">
                                      <p:cBhvr>
                                        <p:cTn id="117" dur="2000"/>
                                        <p:tgtEl>
                                          <p:spTgt spid="54"/>
                                        </p:tgtEl>
                                      </p:cBhvr>
                                    </p:animEffect>
                                  </p:childTnLst>
                                </p:cTn>
                              </p:par>
                              <p:par>
                                <p:cTn id="118" presetID="6" presetClass="entr" presetSubtype="16" fill="hold" nodeType="withEffect">
                                  <p:stCondLst>
                                    <p:cond delay="0"/>
                                  </p:stCondLst>
                                  <p:childTnLst>
                                    <p:set>
                                      <p:cBhvr>
                                        <p:cTn id="119" dur="1" fill="hold">
                                          <p:stCondLst>
                                            <p:cond delay="0"/>
                                          </p:stCondLst>
                                        </p:cTn>
                                        <p:tgtEl>
                                          <p:spTgt spid="17"/>
                                        </p:tgtEl>
                                        <p:attrNameLst>
                                          <p:attrName>style.visibility</p:attrName>
                                        </p:attrNameLst>
                                      </p:cBhvr>
                                      <p:to>
                                        <p:strVal val="visible"/>
                                      </p:to>
                                    </p:set>
                                    <p:animEffect transition="in" filter="circle(in)">
                                      <p:cBhvr>
                                        <p:cTn id="120" dur="2000"/>
                                        <p:tgtEl>
                                          <p:spTgt spid="17"/>
                                        </p:tgtEl>
                                      </p:cBhvr>
                                    </p:animEffect>
                                  </p:childTnLst>
                                </p:cTn>
                              </p:par>
                              <p:par>
                                <p:cTn id="121" presetID="6" presetClass="entr" presetSubtype="16" fill="hold" nodeType="withEffect">
                                  <p:stCondLst>
                                    <p:cond delay="0"/>
                                  </p:stCondLst>
                                  <p:childTnLst>
                                    <p:set>
                                      <p:cBhvr>
                                        <p:cTn id="122" dur="1" fill="hold">
                                          <p:stCondLst>
                                            <p:cond delay="0"/>
                                          </p:stCondLst>
                                        </p:cTn>
                                        <p:tgtEl>
                                          <p:spTgt spid="21"/>
                                        </p:tgtEl>
                                        <p:attrNameLst>
                                          <p:attrName>style.visibility</p:attrName>
                                        </p:attrNameLst>
                                      </p:cBhvr>
                                      <p:to>
                                        <p:strVal val="visible"/>
                                      </p:to>
                                    </p:set>
                                    <p:animEffect transition="in" filter="circle(in)">
                                      <p:cBhvr>
                                        <p:cTn id="123" dur="2000"/>
                                        <p:tgtEl>
                                          <p:spTgt spid="21"/>
                                        </p:tgtEl>
                                      </p:cBhvr>
                                    </p:animEffect>
                                  </p:childTnLst>
                                </p:cTn>
                              </p:par>
                              <p:par>
                                <p:cTn id="124" presetID="6" presetClass="entr" presetSubtype="16" fill="hold" nodeType="withEffect">
                                  <p:stCondLst>
                                    <p:cond delay="0"/>
                                  </p:stCondLst>
                                  <p:childTnLst>
                                    <p:set>
                                      <p:cBhvr>
                                        <p:cTn id="125" dur="1" fill="hold">
                                          <p:stCondLst>
                                            <p:cond delay="0"/>
                                          </p:stCondLst>
                                        </p:cTn>
                                        <p:tgtEl>
                                          <p:spTgt spid="23"/>
                                        </p:tgtEl>
                                        <p:attrNameLst>
                                          <p:attrName>style.visibility</p:attrName>
                                        </p:attrNameLst>
                                      </p:cBhvr>
                                      <p:to>
                                        <p:strVal val="visible"/>
                                      </p:to>
                                    </p:set>
                                    <p:animEffect transition="in" filter="circle(in)">
                                      <p:cBhvr>
                                        <p:cTn id="126" dur="2000"/>
                                        <p:tgtEl>
                                          <p:spTgt spid="23"/>
                                        </p:tgtEl>
                                      </p:cBhvr>
                                    </p:animEffect>
                                  </p:childTnLst>
                                </p:cTn>
                              </p:par>
                              <p:par>
                                <p:cTn id="127" presetID="6" presetClass="entr" presetSubtype="16" fill="hold" grpId="0" nodeType="withEffect">
                                  <p:stCondLst>
                                    <p:cond delay="0"/>
                                  </p:stCondLst>
                                  <p:childTnLst>
                                    <p:set>
                                      <p:cBhvr>
                                        <p:cTn id="128" dur="1" fill="hold">
                                          <p:stCondLst>
                                            <p:cond delay="0"/>
                                          </p:stCondLst>
                                        </p:cTn>
                                        <p:tgtEl>
                                          <p:spTgt spid="44"/>
                                        </p:tgtEl>
                                        <p:attrNameLst>
                                          <p:attrName>style.visibility</p:attrName>
                                        </p:attrNameLst>
                                      </p:cBhvr>
                                      <p:to>
                                        <p:strVal val="visible"/>
                                      </p:to>
                                    </p:set>
                                    <p:animEffect transition="in" filter="circle(in)">
                                      <p:cBhvr>
                                        <p:cTn id="129" dur="2000"/>
                                        <p:tgtEl>
                                          <p:spTgt spid="44"/>
                                        </p:tgtEl>
                                      </p:cBhvr>
                                    </p:animEffect>
                                  </p:childTnLst>
                                </p:cTn>
                              </p:par>
                              <p:par>
                                <p:cTn id="130" presetID="6" presetClass="entr" presetSubtype="16" fill="hold" nodeType="withEffect">
                                  <p:stCondLst>
                                    <p:cond delay="0"/>
                                  </p:stCondLst>
                                  <p:childTnLst>
                                    <p:set>
                                      <p:cBhvr>
                                        <p:cTn id="131" dur="1" fill="hold">
                                          <p:stCondLst>
                                            <p:cond delay="0"/>
                                          </p:stCondLst>
                                        </p:cTn>
                                        <p:tgtEl>
                                          <p:spTgt spid="57"/>
                                        </p:tgtEl>
                                        <p:attrNameLst>
                                          <p:attrName>style.visibility</p:attrName>
                                        </p:attrNameLst>
                                      </p:cBhvr>
                                      <p:to>
                                        <p:strVal val="visible"/>
                                      </p:to>
                                    </p:set>
                                    <p:animEffect transition="in" filter="circle(in)">
                                      <p:cBhvr>
                                        <p:cTn id="132" dur="2000"/>
                                        <p:tgtEl>
                                          <p:spTgt spid="57"/>
                                        </p:tgtEl>
                                      </p:cBhvr>
                                    </p:animEffect>
                                  </p:childTnLst>
                                </p:cTn>
                              </p:par>
                              <p:par>
                                <p:cTn id="133" presetID="6" presetClass="entr" presetSubtype="16" fill="hold" nodeType="withEffect">
                                  <p:stCondLst>
                                    <p:cond delay="0"/>
                                  </p:stCondLst>
                                  <p:childTnLst>
                                    <p:set>
                                      <p:cBhvr>
                                        <p:cTn id="134" dur="1" fill="hold">
                                          <p:stCondLst>
                                            <p:cond delay="0"/>
                                          </p:stCondLst>
                                        </p:cTn>
                                        <p:tgtEl>
                                          <p:spTgt spid="60"/>
                                        </p:tgtEl>
                                        <p:attrNameLst>
                                          <p:attrName>style.visibility</p:attrName>
                                        </p:attrNameLst>
                                      </p:cBhvr>
                                      <p:to>
                                        <p:strVal val="visible"/>
                                      </p:to>
                                    </p:set>
                                    <p:animEffect transition="in" filter="circle(in)">
                                      <p:cBhvr>
                                        <p:cTn id="135" dur="2000"/>
                                        <p:tgtEl>
                                          <p:spTgt spid="60"/>
                                        </p:tgtEl>
                                      </p:cBhvr>
                                    </p:animEffect>
                                  </p:childTnLst>
                                </p:cTn>
                              </p:par>
                              <p:par>
                                <p:cTn id="136" presetID="6" presetClass="entr" presetSubtype="16" fill="hold" nodeType="withEffect">
                                  <p:stCondLst>
                                    <p:cond delay="0"/>
                                  </p:stCondLst>
                                  <p:childTnLst>
                                    <p:set>
                                      <p:cBhvr>
                                        <p:cTn id="137" dur="1" fill="hold">
                                          <p:stCondLst>
                                            <p:cond delay="0"/>
                                          </p:stCondLst>
                                        </p:cTn>
                                        <p:tgtEl>
                                          <p:spTgt spid="35"/>
                                        </p:tgtEl>
                                        <p:attrNameLst>
                                          <p:attrName>style.visibility</p:attrName>
                                        </p:attrNameLst>
                                      </p:cBhvr>
                                      <p:to>
                                        <p:strVal val="visible"/>
                                      </p:to>
                                    </p:set>
                                    <p:animEffect transition="in" filter="circle(in)">
                                      <p:cBhvr>
                                        <p:cTn id="138" dur="2000"/>
                                        <p:tgtEl>
                                          <p:spTgt spid="35"/>
                                        </p:tgtEl>
                                      </p:cBhvr>
                                    </p:animEffect>
                                  </p:childTnLst>
                                </p:cTn>
                              </p:par>
                              <p:par>
                                <p:cTn id="139" presetID="6" presetClass="entr" presetSubtype="16" fill="hold" nodeType="withEffect">
                                  <p:stCondLst>
                                    <p:cond delay="0"/>
                                  </p:stCondLst>
                                  <p:childTnLst>
                                    <p:set>
                                      <p:cBhvr>
                                        <p:cTn id="140" dur="1" fill="hold">
                                          <p:stCondLst>
                                            <p:cond delay="0"/>
                                          </p:stCondLst>
                                        </p:cTn>
                                        <p:tgtEl>
                                          <p:spTgt spid="14"/>
                                        </p:tgtEl>
                                        <p:attrNameLst>
                                          <p:attrName>style.visibility</p:attrName>
                                        </p:attrNameLst>
                                      </p:cBhvr>
                                      <p:to>
                                        <p:strVal val="visible"/>
                                      </p:to>
                                    </p:set>
                                    <p:animEffect transition="in" filter="circle(in)">
                                      <p:cBhvr>
                                        <p:cTn id="141" dur="2000"/>
                                        <p:tgtEl>
                                          <p:spTgt spid="14"/>
                                        </p:tgtEl>
                                      </p:cBhvr>
                                    </p:animEffect>
                                  </p:childTnLst>
                                </p:cTn>
                              </p:par>
                              <p:par>
                                <p:cTn id="142" presetID="6" presetClass="entr" presetSubtype="16" fill="hold" grpId="0" nodeType="withEffect">
                                  <p:stCondLst>
                                    <p:cond delay="0"/>
                                  </p:stCondLst>
                                  <p:childTnLst>
                                    <p:set>
                                      <p:cBhvr>
                                        <p:cTn id="143" dur="1" fill="hold">
                                          <p:stCondLst>
                                            <p:cond delay="0"/>
                                          </p:stCondLst>
                                        </p:cTn>
                                        <p:tgtEl>
                                          <p:spTgt spid="56"/>
                                        </p:tgtEl>
                                        <p:attrNameLst>
                                          <p:attrName>style.visibility</p:attrName>
                                        </p:attrNameLst>
                                      </p:cBhvr>
                                      <p:to>
                                        <p:strVal val="visible"/>
                                      </p:to>
                                    </p:set>
                                    <p:animEffect transition="in" filter="circle(in)">
                                      <p:cBhvr>
                                        <p:cTn id="144" dur="2000"/>
                                        <p:tgtEl>
                                          <p:spTgt spid="56"/>
                                        </p:tgtEl>
                                      </p:cBhvr>
                                    </p:animEffect>
                                  </p:childTnLst>
                                </p:cTn>
                              </p:par>
                              <p:par>
                                <p:cTn id="145" presetID="6" presetClass="entr" presetSubtype="16" fill="hold" grpId="0" nodeType="withEffect">
                                  <p:stCondLst>
                                    <p:cond delay="0"/>
                                  </p:stCondLst>
                                  <p:childTnLst>
                                    <p:set>
                                      <p:cBhvr>
                                        <p:cTn id="146" dur="1" fill="hold">
                                          <p:stCondLst>
                                            <p:cond delay="0"/>
                                          </p:stCondLst>
                                        </p:cTn>
                                        <p:tgtEl>
                                          <p:spTgt spid="61"/>
                                        </p:tgtEl>
                                        <p:attrNameLst>
                                          <p:attrName>style.visibility</p:attrName>
                                        </p:attrNameLst>
                                      </p:cBhvr>
                                      <p:to>
                                        <p:strVal val="visible"/>
                                      </p:to>
                                    </p:set>
                                    <p:animEffect transition="in" filter="circle(in)">
                                      <p:cBhvr>
                                        <p:cTn id="147" dur="2000"/>
                                        <p:tgtEl>
                                          <p:spTgt spid="61"/>
                                        </p:tgtEl>
                                      </p:cBhvr>
                                    </p:animEffect>
                                  </p:childTnLst>
                                </p:cTn>
                              </p:par>
                              <p:par>
                                <p:cTn id="148" presetID="6" presetClass="entr" presetSubtype="16" fill="hold" nodeType="withEffect">
                                  <p:stCondLst>
                                    <p:cond delay="0"/>
                                  </p:stCondLst>
                                  <p:childTnLst>
                                    <p:set>
                                      <p:cBhvr>
                                        <p:cTn id="149" dur="1" fill="hold">
                                          <p:stCondLst>
                                            <p:cond delay="0"/>
                                          </p:stCondLst>
                                        </p:cTn>
                                        <p:tgtEl>
                                          <p:spTgt spid="68"/>
                                        </p:tgtEl>
                                        <p:attrNameLst>
                                          <p:attrName>style.visibility</p:attrName>
                                        </p:attrNameLst>
                                      </p:cBhvr>
                                      <p:to>
                                        <p:strVal val="visible"/>
                                      </p:to>
                                    </p:set>
                                    <p:animEffect transition="in" filter="circle(in)">
                                      <p:cBhvr>
                                        <p:cTn id="150" dur="2000"/>
                                        <p:tgtEl>
                                          <p:spTgt spid="68"/>
                                        </p:tgtEl>
                                      </p:cBhvr>
                                    </p:animEffect>
                                  </p:childTnLst>
                                </p:cTn>
                              </p:par>
                              <p:par>
                                <p:cTn id="151" presetID="6" presetClass="entr" presetSubtype="16" fill="hold" nodeType="with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circle(in)">
                                      <p:cBhvr>
                                        <p:cTn id="153" dur="2000"/>
                                        <p:tgtEl>
                                          <p:spTgt spid="58"/>
                                        </p:tgtEl>
                                      </p:cBhvr>
                                    </p:animEffect>
                                  </p:childTnLst>
                                </p:cTn>
                              </p:par>
                              <p:par>
                                <p:cTn id="154" presetID="6" presetClass="entr" presetSubtype="16" fill="hold" nodeType="withEffect">
                                  <p:stCondLst>
                                    <p:cond delay="0"/>
                                  </p:stCondLst>
                                  <p:childTnLst>
                                    <p:set>
                                      <p:cBhvr>
                                        <p:cTn id="155" dur="1" fill="hold">
                                          <p:stCondLst>
                                            <p:cond delay="0"/>
                                          </p:stCondLst>
                                        </p:cTn>
                                        <p:tgtEl>
                                          <p:spTgt spid="53"/>
                                        </p:tgtEl>
                                        <p:attrNameLst>
                                          <p:attrName>style.visibility</p:attrName>
                                        </p:attrNameLst>
                                      </p:cBhvr>
                                      <p:to>
                                        <p:strVal val="visible"/>
                                      </p:to>
                                    </p:set>
                                    <p:animEffect transition="in" filter="circle(in)">
                                      <p:cBhvr>
                                        <p:cTn id="156" dur="2000"/>
                                        <p:tgtEl>
                                          <p:spTgt spid="53"/>
                                        </p:tgtEl>
                                      </p:cBhvr>
                                    </p:animEffect>
                                  </p:childTnLst>
                                </p:cTn>
                              </p:par>
                              <p:par>
                                <p:cTn id="157" presetID="6" presetClass="entr" presetSubtype="16" fill="hold" nodeType="withEffect">
                                  <p:stCondLst>
                                    <p:cond delay="0"/>
                                  </p:stCondLst>
                                  <p:childTnLst>
                                    <p:set>
                                      <p:cBhvr>
                                        <p:cTn id="158" dur="1" fill="hold">
                                          <p:stCondLst>
                                            <p:cond delay="0"/>
                                          </p:stCondLst>
                                        </p:cTn>
                                        <p:tgtEl>
                                          <p:spTgt spid="47"/>
                                        </p:tgtEl>
                                        <p:attrNameLst>
                                          <p:attrName>style.visibility</p:attrName>
                                        </p:attrNameLst>
                                      </p:cBhvr>
                                      <p:to>
                                        <p:strVal val="visible"/>
                                      </p:to>
                                    </p:set>
                                    <p:animEffect transition="in" filter="circle(in)">
                                      <p:cBhvr>
                                        <p:cTn id="159" dur="2000"/>
                                        <p:tgtEl>
                                          <p:spTgt spid="47"/>
                                        </p:tgtEl>
                                      </p:cBhvr>
                                    </p:animEffect>
                                  </p:childTnLst>
                                </p:cTn>
                              </p:par>
                              <p:par>
                                <p:cTn id="160" presetID="6" presetClass="entr" presetSubtype="16" fill="hold" nodeType="withEffect">
                                  <p:stCondLst>
                                    <p:cond delay="0"/>
                                  </p:stCondLst>
                                  <p:childTnLst>
                                    <p:set>
                                      <p:cBhvr>
                                        <p:cTn id="161" dur="1" fill="hold">
                                          <p:stCondLst>
                                            <p:cond delay="0"/>
                                          </p:stCondLst>
                                        </p:cTn>
                                        <p:tgtEl>
                                          <p:spTgt spid="43"/>
                                        </p:tgtEl>
                                        <p:attrNameLst>
                                          <p:attrName>style.visibility</p:attrName>
                                        </p:attrNameLst>
                                      </p:cBhvr>
                                      <p:to>
                                        <p:strVal val="visible"/>
                                      </p:to>
                                    </p:set>
                                    <p:animEffect transition="in" filter="circle(in)">
                                      <p:cBhvr>
                                        <p:cTn id="162" dur="2000"/>
                                        <p:tgtEl>
                                          <p:spTgt spid="43"/>
                                        </p:tgtEl>
                                      </p:cBhvr>
                                    </p:animEffect>
                                  </p:childTnLst>
                                </p:cTn>
                              </p:par>
                              <p:par>
                                <p:cTn id="163" presetID="6" presetClass="entr" presetSubtype="16" fill="hold" nodeType="withEffect">
                                  <p:stCondLst>
                                    <p:cond delay="0"/>
                                  </p:stCondLst>
                                  <p:childTnLst>
                                    <p:set>
                                      <p:cBhvr>
                                        <p:cTn id="164" dur="1" fill="hold">
                                          <p:stCondLst>
                                            <p:cond delay="0"/>
                                          </p:stCondLst>
                                        </p:cTn>
                                        <p:tgtEl>
                                          <p:spTgt spid="33"/>
                                        </p:tgtEl>
                                        <p:attrNameLst>
                                          <p:attrName>style.visibility</p:attrName>
                                        </p:attrNameLst>
                                      </p:cBhvr>
                                      <p:to>
                                        <p:strVal val="visible"/>
                                      </p:to>
                                    </p:set>
                                    <p:animEffect transition="in" filter="circle(in)">
                                      <p:cBhvr>
                                        <p:cTn id="165" dur="2000"/>
                                        <p:tgtEl>
                                          <p:spTgt spid="33"/>
                                        </p:tgtEl>
                                      </p:cBhvr>
                                    </p:animEffect>
                                  </p:childTnLst>
                                </p:cTn>
                              </p:par>
                              <p:par>
                                <p:cTn id="166" presetID="6" presetClass="entr" presetSubtype="16" fill="hold" nodeType="withEffect">
                                  <p:stCondLst>
                                    <p:cond delay="0"/>
                                  </p:stCondLst>
                                  <p:childTnLst>
                                    <p:set>
                                      <p:cBhvr>
                                        <p:cTn id="167" dur="1" fill="hold">
                                          <p:stCondLst>
                                            <p:cond delay="0"/>
                                          </p:stCondLst>
                                        </p:cTn>
                                        <p:tgtEl>
                                          <p:spTgt spid="10"/>
                                        </p:tgtEl>
                                        <p:attrNameLst>
                                          <p:attrName>style.visibility</p:attrName>
                                        </p:attrNameLst>
                                      </p:cBhvr>
                                      <p:to>
                                        <p:strVal val="visible"/>
                                      </p:to>
                                    </p:set>
                                    <p:animEffect transition="in" filter="circle(in)">
                                      <p:cBhvr>
                                        <p:cTn id="168" dur="2000"/>
                                        <p:tgtEl>
                                          <p:spTgt spid="10"/>
                                        </p:tgtEl>
                                      </p:cBhvr>
                                    </p:animEffect>
                                  </p:childTnLst>
                                </p:cTn>
                              </p:par>
                              <p:par>
                                <p:cTn id="169" presetID="6" presetClass="entr" presetSubtype="16" fill="hold" nodeType="withEffect">
                                  <p:stCondLst>
                                    <p:cond delay="0"/>
                                  </p:stCondLst>
                                  <p:childTnLst>
                                    <p:set>
                                      <p:cBhvr>
                                        <p:cTn id="170" dur="1" fill="hold">
                                          <p:stCondLst>
                                            <p:cond delay="0"/>
                                          </p:stCondLst>
                                        </p:cTn>
                                        <p:tgtEl>
                                          <p:spTgt spid="13"/>
                                        </p:tgtEl>
                                        <p:attrNameLst>
                                          <p:attrName>style.visibility</p:attrName>
                                        </p:attrNameLst>
                                      </p:cBhvr>
                                      <p:to>
                                        <p:strVal val="visible"/>
                                      </p:to>
                                    </p:set>
                                    <p:animEffect transition="in" filter="circle(in)">
                                      <p:cBhvr>
                                        <p:cTn id="171" dur="2000"/>
                                        <p:tgtEl>
                                          <p:spTgt spid="13"/>
                                        </p:tgtEl>
                                      </p:cBhvr>
                                    </p:animEffect>
                                  </p:childTnLst>
                                </p:cTn>
                              </p:par>
                              <p:par>
                                <p:cTn id="172" presetID="6" presetClass="entr" presetSubtype="16" fill="hold" grpId="0" nodeType="withEffect">
                                  <p:stCondLst>
                                    <p:cond delay="0"/>
                                  </p:stCondLst>
                                  <p:childTnLst>
                                    <p:set>
                                      <p:cBhvr>
                                        <p:cTn id="173" dur="1" fill="hold">
                                          <p:stCondLst>
                                            <p:cond delay="0"/>
                                          </p:stCondLst>
                                        </p:cTn>
                                        <p:tgtEl>
                                          <p:spTgt spid="62"/>
                                        </p:tgtEl>
                                        <p:attrNameLst>
                                          <p:attrName>style.visibility</p:attrName>
                                        </p:attrNameLst>
                                      </p:cBhvr>
                                      <p:to>
                                        <p:strVal val="visible"/>
                                      </p:to>
                                    </p:set>
                                    <p:animEffect transition="in" filter="circle(in)">
                                      <p:cBhvr>
                                        <p:cTn id="174" dur="2000"/>
                                        <p:tgtEl>
                                          <p:spTgt spid="62"/>
                                        </p:tgtEl>
                                      </p:cBhvr>
                                    </p:animEffect>
                                  </p:childTnLst>
                                </p:cTn>
                              </p:par>
                              <p:par>
                                <p:cTn id="175" presetID="6" presetClass="entr" presetSubtype="16" fill="hold" nodeType="withEffect">
                                  <p:stCondLst>
                                    <p:cond delay="0"/>
                                  </p:stCondLst>
                                  <p:childTnLst>
                                    <p:set>
                                      <p:cBhvr>
                                        <p:cTn id="176" dur="1" fill="hold">
                                          <p:stCondLst>
                                            <p:cond delay="0"/>
                                          </p:stCondLst>
                                        </p:cTn>
                                        <p:tgtEl>
                                          <p:spTgt spid="24"/>
                                        </p:tgtEl>
                                        <p:attrNameLst>
                                          <p:attrName>style.visibility</p:attrName>
                                        </p:attrNameLst>
                                      </p:cBhvr>
                                      <p:to>
                                        <p:strVal val="visible"/>
                                      </p:to>
                                    </p:set>
                                    <p:animEffect transition="in" filter="circle(in)">
                                      <p:cBhvr>
                                        <p:cTn id="177" dur="2000"/>
                                        <p:tgtEl>
                                          <p:spTgt spid="24"/>
                                        </p:tgtEl>
                                      </p:cBhvr>
                                    </p:animEffect>
                                  </p:childTnLst>
                                </p:cTn>
                              </p:par>
                              <p:par>
                                <p:cTn id="178" presetID="6" presetClass="entr" presetSubtype="16" fill="hold" grpId="0" nodeType="withEffect">
                                  <p:stCondLst>
                                    <p:cond delay="0"/>
                                  </p:stCondLst>
                                  <p:childTnLst>
                                    <p:set>
                                      <p:cBhvr>
                                        <p:cTn id="179" dur="1" fill="hold">
                                          <p:stCondLst>
                                            <p:cond delay="0"/>
                                          </p:stCondLst>
                                        </p:cTn>
                                        <p:tgtEl>
                                          <p:spTgt spid="59"/>
                                        </p:tgtEl>
                                        <p:attrNameLst>
                                          <p:attrName>style.visibility</p:attrName>
                                        </p:attrNameLst>
                                      </p:cBhvr>
                                      <p:to>
                                        <p:strVal val="visible"/>
                                      </p:to>
                                    </p:set>
                                    <p:animEffect transition="in" filter="circle(in)">
                                      <p:cBhvr>
                                        <p:cTn id="180" dur="2000"/>
                                        <p:tgtEl>
                                          <p:spTgt spid="59"/>
                                        </p:tgtEl>
                                      </p:cBhvr>
                                    </p:animEffec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22" presetClass="entr" presetSubtype="8" fill="hold" nodeType="clickEffect">
                                  <p:stCondLst>
                                    <p:cond delay="0"/>
                                  </p:stCondLst>
                                  <p:childTnLst>
                                    <p:set>
                                      <p:cBhvr>
                                        <p:cTn id="184" dur="1" fill="hold">
                                          <p:stCondLst>
                                            <p:cond delay="0"/>
                                          </p:stCondLst>
                                        </p:cTn>
                                        <p:tgtEl>
                                          <p:spTgt spid="4"/>
                                        </p:tgtEl>
                                        <p:attrNameLst>
                                          <p:attrName>style.visibility</p:attrName>
                                        </p:attrNameLst>
                                      </p:cBhvr>
                                      <p:to>
                                        <p:strVal val="visible"/>
                                      </p:to>
                                    </p:set>
                                    <p:animEffect transition="in" filter="wipe(left)">
                                      <p:cBhvr>
                                        <p:cTn id="18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4" grpId="0"/>
      <p:bldP spid="46" grpId="0"/>
      <p:bldP spid="50" grpId="0"/>
      <p:bldP spid="51" grpId="0"/>
      <p:bldP spid="52" grpId="0"/>
      <p:bldP spid="55" grpId="0"/>
      <p:bldP spid="59" grpId="0"/>
      <p:bldP spid="61" grpId="0"/>
      <p:bldP spid="62" grpId="0"/>
      <p:bldP spid="56" grpId="0"/>
      <p:bldP spid="66" grpId="0"/>
      <p:bldP spid="69" grpId="0"/>
      <p:bldP spid="70" grpId="0"/>
      <p:bldP spid="71" grpId="0"/>
      <p:bldP spid="72" grpId="0"/>
      <p:bldP spid="73" grpId="0"/>
      <p:bldP spid="7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Lala\Desktop\Contexto Comunal.jpg"/>
          <p:cNvPicPr>
            <a:picLocks noChangeAspect="1" noChangeArrowheads="1"/>
          </p:cNvPicPr>
          <p:nvPr/>
        </p:nvPicPr>
        <p:blipFill>
          <a:blip r:embed="rId2" cstate="email">
            <a:grayscl/>
            <a:extLst>
              <a:ext uri="{28A0092B-C50C-407E-A947-70E740481C1C}">
                <a14:useLocalDpi xmlns:a14="http://schemas.microsoft.com/office/drawing/2010/main"/>
              </a:ext>
            </a:extLst>
          </a:blip>
          <a:srcRect l="18108" t="574" r="20943" b="4523"/>
          <a:stretch>
            <a:fillRect/>
          </a:stretch>
        </p:blipFill>
        <p:spPr bwMode="auto">
          <a:xfrm>
            <a:off x="720725" y="836613"/>
            <a:ext cx="7739063" cy="5822950"/>
          </a:xfrm>
          <a:prstGeom prst="rect">
            <a:avLst/>
          </a:prstGeom>
          <a:solidFill>
            <a:srgbClr val="92D050">
              <a:alpha val="50195"/>
            </a:srgbClr>
          </a:solidFill>
          <a:ln>
            <a:noFill/>
          </a:ln>
          <a:extLst>
            <a:ext uri="{91240B29-F687-4F45-9708-019B960494DF}">
              <a14:hiddenLine xmlns:a14="http://schemas.microsoft.com/office/drawing/2010/main" w="3175">
                <a:solidFill>
                  <a:srgbClr val="000000"/>
                </a:solidFill>
                <a:miter lim="800000"/>
                <a:headEnd/>
                <a:tailEnd/>
              </a14:hiddenLine>
            </a:ext>
          </a:extLst>
        </p:spPr>
      </p:pic>
      <p:sp>
        <p:nvSpPr>
          <p:cNvPr id="3" name="2 CuadroTexto"/>
          <p:cNvSpPr txBox="1"/>
          <p:nvPr/>
        </p:nvSpPr>
        <p:spPr>
          <a:xfrm>
            <a:off x="631825" y="436563"/>
            <a:ext cx="3744913" cy="369887"/>
          </a:xfrm>
          <a:prstGeom prst="rect">
            <a:avLst/>
          </a:prstGeom>
          <a:noFill/>
        </p:spPr>
        <p:txBody>
          <a:bodyPr>
            <a:spAutoFit/>
          </a:bodyPr>
          <a:lstStyle/>
          <a:p>
            <a:pPr>
              <a:defRPr/>
            </a:pPr>
            <a:r>
              <a:rPr lang="es-CL" b="1" dirty="0">
                <a:solidFill>
                  <a:schemeClr val="bg1"/>
                </a:solidFill>
                <a:latin typeface="+mn-lt"/>
              </a:rPr>
              <a:t>CONTEXTO  INTERCOMUNAL</a:t>
            </a:r>
          </a:p>
        </p:txBody>
      </p:sp>
      <p:cxnSp>
        <p:nvCxnSpPr>
          <p:cNvPr id="7" name="6 Conector recto"/>
          <p:cNvCxnSpPr/>
          <p:nvPr/>
        </p:nvCxnSpPr>
        <p:spPr>
          <a:xfrm flipH="1">
            <a:off x="2693988" y="3357563"/>
            <a:ext cx="1008062" cy="1979612"/>
          </a:xfrm>
          <a:prstGeom prst="line">
            <a:avLst/>
          </a:pr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flipH="1">
            <a:off x="1687513" y="5334000"/>
            <a:ext cx="1011237" cy="1331913"/>
          </a:xfrm>
          <a:prstGeom prst="line">
            <a:avLst/>
          </a:pr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flipV="1">
            <a:off x="3702050" y="1271588"/>
            <a:ext cx="1512888" cy="2087562"/>
          </a:xfrm>
          <a:prstGeom prst="line">
            <a:avLst/>
          </a:pr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a:off x="4716463" y="1052513"/>
            <a:ext cx="2519362" cy="1081087"/>
          </a:xfrm>
          <a:prstGeom prst="line">
            <a:avLst/>
          </a:pr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22" name="21 Forma libre"/>
          <p:cNvSpPr/>
          <p:nvPr/>
        </p:nvSpPr>
        <p:spPr>
          <a:xfrm>
            <a:off x="2687638" y="5334000"/>
            <a:ext cx="2976562" cy="406400"/>
          </a:xfrm>
          <a:custGeom>
            <a:avLst/>
            <a:gdLst>
              <a:gd name="connsiteX0" fmla="*/ 0 w 2976880"/>
              <a:gd name="connsiteY0" fmla="*/ 0 h 406400"/>
              <a:gd name="connsiteX1" fmla="*/ 274320 w 2976880"/>
              <a:gd name="connsiteY1" fmla="*/ 40640 h 406400"/>
              <a:gd name="connsiteX2" fmla="*/ 401320 w 2976880"/>
              <a:gd name="connsiteY2" fmla="*/ 71120 h 406400"/>
              <a:gd name="connsiteX3" fmla="*/ 513080 w 2976880"/>
              <a:gd name="connsiteY3" fmla="*/ 106680 h 406400"/>
              <a:gd name="connsiteX4" fmla="*/ 645160 w 2976880"/>
              <a:gd name="connsiteY4" fmla="*/ 198120 h 406400"/>
              <a:gd name="connsiteX5" fmla="*/ 955040 w 2976880"/>
              <a:gd name="connsiteY5" fmla="*/ 269240 h 406400"/>
              <a:gd name="connsiteX6" fmla="*/ 1224280 w 2976880"/>
              <a:gd name="connsiteY6" fmla="*/ 335280 h 406400"/>
              <a:gd name="connsiteX7" fmla="*/ 1478280 w 2976880"/>
              <a:gd name="connsiteY7" fmla="*/ 355600 h 406400"/>
              <a:gd name="connsiteX8" fmla="*/ 1823720 w 2976880"/>
              <a:gd name="connsiteY8" fmla="*/ 386080 h 406400"/>
              <a:gd name="connsiteX9" fmla="*/ 2092960 w 2976880"/>
              <a:gd name="connsiteY9" fmla="*/ 391160 h 406400"/>
              <a:gd name="connsiteX10" fmla="*/ 2336800 w 2976880"/>
              <a:gd name="connsiteY10" fmla="*/ 401320 h 406400"/>
              <a:gd name="connsiteX11" fmla="*/ 2555240 w 2976880"/>
              <a:gd name="connsiteY11" fmla="*/ 381000 h 406400"/>
              <a:gd name="connsiteX12" fmla="*/ 2839720 w 2976880"/>
              <a:gd name="connsiteY12" fmla="*/ 248920 h 406400"/>
              <a:gd name="connsiteX13" fmla="*/ 2976880 w 2976880"/>
              <a:gd name="connsiteY13" fmla="*/ 172720 h 40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76880" h="406400">
                <a:moveTo>
                  <a:pt x="0" y="0"/>
                </a:moveTo>
                <a:lnTo>
                  <a:pt x="274320" y="40640"/>
                </a:lnTo>
                <a:cubicBezTo>
                  <a:pt x="341207" y="52493"/>
                  <a:pt x="361527" y="60113"/>
                  <a:pt x="401320" y="71120"/>
                </a:cubicBezTo>
                <a:cubicBezTo>
                  <a:pt x="441113" y="82127"/>
                  <a:pt x="472440" y="85513"/>
                  <a:pt x="513080" y="106680"/>
                </a:cubicBezTo>
                <a:cubicBezTo>
                  <a:pt x="553720" y="127847"/>
                  <a:pt x="571500" y="171027"/>
                  <a:pt x="645160" y="198120"/>
                </a:cubicBezTo>
                <a:cubicBezTo>
                  <a:pt x="718820" y="225213"/>
                  <a:pt x="955040" y="269240"/>
                  <a:pt x="955040" y="269240"/>
                </a:cubicBezTo>
                <a:cubicBezTo>
                  <a:pt x="1051560" y="292100"/>
                  <a:pt x="1137073" y="320887"/>
                  <a:pt x="1224280" y="335280"/>
                </a:cubicBezTo>
                <a:cubicBezTo>
                  <a:pt x="1311487" y="349673"/>
                  <a:pt x="1478280" y="355600"/>
                  <a:pt x="1478280" y="355600"/>
                </a:cubicBezTo>
                <a:cubicBezTo>
                  <a:pt x="1578187" y="364067"/>
                  <a:pt x="1721273" y="380153"/>
                  <a:pt x="1823720" y="386080"/>
                </a:cubicBezTo>
                <a:cubicBezTo>
                  <a:pt x="1926167" y="392007"/>
                  <a:pt x="2007447" y="388620"/>
                  <a:pt x="2092960" y="391160"/>
                </a:cubicBezTo>
                <a:cubicBezTo>
                  <a:pt x="2178473" y="393700"/>
                  <a:pt x="2259753" y="403013"/>
                  <a:pt x="2336800" y="401320"/>
                </a:cubicBezTo>
                <a:cubicBezTo>
                  <a:pt x="2413847" y="399627"/>
                  <a:pt x="2471420" y="406400"/>
                  <a:pt x="2555240" y="381000"/>
                </a:cubicBezTo>
                <a:cubicBezTo>
                  <a:pt x="2639060" y="355600"/>
                  <a:pt x="2769447" y="283633"/>
                  <a:pt x="2839720" y="248920"/>
                </a:cubicBezTo>
                <a:cubicBezTo>
                  <a:pt x="2909993" y="214207"/>
                  <a:pt x="2954020" y="187113"/>
                  <a:pt x="2976880" y="172720"/>
                </a:cubicBezTo>
              </a:path>
            </a:pathLst>
          </a:cu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a:p>
        </p:txBody>
      </p:sp>
      <p:sp>
        <p:nvSpPr>
          <p:cNvPr id="23" name="22 Forma libre"/>
          <p:cNvSpPr/>
          <p:nvPr/>
        </p:nvSpPr>
        <p:spPr>
          <a:xfrm>
            <a:off x="4105275" y="4718050"/>
            <a:ext cx="1470025" cy="963613"/>
          </a:xfrm>
          <a:custGeom>
            <a:avLst/>
            <a:gdLst>
              <a:gd name="connsiteX0" fmla="*/ 1469136 w 1469136"/>
              <a:gd name="connsiteY0" fmla="*/ 0 h 963168"/>
              <a:gd name="connsiteX1" fmla="*/ 1267968 w 1469136"/>
              <a:gd name="connsiteY1" fmla="*/ 54864 h 963168"/>
              <a:gd name="connsiteX2" fmla="*/ 1063752 w 1469136"/>
              <a:gd name="connsiteY2" fmla="*/ 103632 h 963168"/>
              <a:gd name="connsiteX3" fmla="*/ 874776 w 1469136"/>
              <a:gd name="connsiteY3" fmla="*/ 146304 h 963168"/>
              <a:gd name="connsiteX4" fmla="*/ 740664 w 1469136"/>
              <a:gd name="connsiteY4" fmla="*/ 185928 h 963168"/>
              <a:gd name="connsiteX5" fmla="*/ 612648 w 1469136"/>
              <a:gd name="connsiteY5" fmla="*/ 216408 h 963168"/>
              <a:gd name="connsiteX6" fmla="*/ 518160 w 1469136"/>
              <a:gd name="connsiteY6" fmla="*/ 252984 h 963168"/>
              <a:gd name="connsiteX7" fmla="*/ 481584 w 1469136"/>
              <a:gd name="connsiteY7" fmla="*/ 353568 h 963168"/>
              <a:gd name="connsiteX8" fmla="*/ 441960 w 1469136"/>
              <a:gd name="connsiteY8" fmla="*/ 417576 h 963168"/>
              <a:gd name="connsiteX9" fmla="*/ 387096 w 1469136"/>
              <a:gd name="connsiteY9" fmla="*/ 445008 h 963168"/>
              <a:gd name="connsiteX10" fmla="*/ 274320 w 1469136"/>
              <a:gd name="connsiteY10" fmla="*/ 493776 h 963168"/>
              <a:gd name="connsiteX11" fmla="*/ 164592 w 1469136"/>
              <a:gd name="connsiteY11" fmla="*/ 539496 h 963168"/>
              <a:gd name="connsiteX12" fmla="*/ 100584 w 1469136"/>
              <a:gd name="connsiteY12" fmla="*/ 576072 h 963168"/>
              <a:gd name="connsiteX13" fmla="*/ 70104 w 1469136"/>
              <a:gd name="connsiteY13" fmla="*/ 682752 h 963168"/>
              <a:gd name="connsiteX14" fmla="*/ 33528 w 1469136"/>
              <a:gd name="connsiteY14" fmla="*/ 826008 h 963168"/>
              <a:gd name="connsiteX15" fmla="*/ 12192 w 1469136"/>
              <a:gd name="connsiteY15" fmla="*/ 917448 h 963168"/>
              <a:gd name="connsiteX16" fmla="*/ 0 w 1469136"/>
              <a:gd name="connsiteY16" fmla="*/ 963168 h 96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69136" h="963168">
                <a:moveTo>
                  <a:pt x="1469136" y="0"/>
                </a:moveTo>
                <a:lnTo>
                  <a:pt x="1267968" y="54864"/>
                </a:lnTo>
                <a:cubicBezTo>
                  <a:pt x="1200404" y="72136"/>
                  <a:pt x="1063752" y="103632"/>
                  <a:pt x="1063752" y="103632"/>
                </a:cubicBezTo>
                <a:cubicBezTo>
                  <a:pt x="998220" y="118872"/>
                  <a:pt x="928624" y="132588"/>
                  <a:pt x="874776" y="146304"/>
                </a:cubicBezTo>
                <a:cubicBezTo>
                  <a:pt x="820928" y="160020"/>
                  <a:pt x="784352" y="174244"/>
                  <a:pt x="740664" y="185928"/>
                </a:cubicBezTo>
                <a:cubicBezTo>
                  <a:pt x="696976" y="197612"/>
                  <a:pt x="649732" y="205232"/>
                  <a:pt x="612648" y="216408"/>
                </a:cubicBezTo>
                <a:cubicBezTo>
                  <a:pt x="575564" y="227584"/>
                  <a:pt x="540004" y="230124"/>
                  <a:pt x="518160" y="252984"/>
                </a:cubicBezTo>
                <a:cubicBezTo>
                  <a:pt x="496316" y="275844"/>
                  <a:pt x="494284" y="326136"/>
                  <a:pt x="481584" y="353568"/>
                </a:cubicBezTo>
                <a:cubicBezTo>
                  <a:pt x="468884" y="381000"/>
                  <a:pt x="457708" y="402336"/>
                  <a:pt x="441960" y="417576"/>
                </a:cubicBezTo>
                <a:cubicBezTo>
                  <a:pt x="426212" y="432816"/>
                  <a:pt x="415036" y="432308"/>
                  <a:pt x="387096" y="445008"/>
                </a:cubicBezTo>
                <a:cubicBezTo>
                  <a:pt x="359156" y="457708"/>
                  <a:pt x="274320" y="493776"/>
                  <a:pt x="274320" y="493776"/>
                </a:cubicBezTo>
                <a:cubicBezTo>
                  <a:pt x="237236" y="509524"/>
                  <a:pt x="193548" y="525780"/>
                  <a:pt x="164592" y="539496"/>
                </a:cubicBezTo>
                <a:cubicBezTo>
                  <a:pt x="135636" y="553212"/>
                  <a:pt x="116332" y="552196"/>
                  <a:pt x="100584" y="576072"/>
                </a:cubicBezTo>
                <a:cubicBezTo>
                  <a:pt x="84836" y="599948"/>
                  <a:pt x="81280" y="641096"/>
                  <a:pt x="70104" y="682752"/>
                </a:cubicBezTo>
                <a:cubicBezTo>
                  <a:pt x="58928" y="724408"/>
                  <a:pt x="43180" y="786892"/>
                  <a:pt x="33528" y="826008"/>
                </a:cubicBezTo>
                <a:cubicBezTo>
                  <a:pt x="23876" y="865124"/>
                  <a:pt x="17780" y="894588"/>
                  <a:pt x="12192" y="917448"/>
                </a:cubicBezTo>
                <a:cubicBezTo>
                  <a:pt x="6604" y="940308"/>
                  <a:pt x="3302" y="951738"/>
                  <a:pt x="0" y="963168"/>
                </a:cubicBezTo>
              </a:path>
            </a:pathLst>
          </a:cu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a:p>
        </p:txBody>
      </p:sp>
      <p:sp>
        <p:nvSpPr>
          <p:cNvPr id="8" name="7 Forma libre"/>
          <p:cNvSpPr/>
          <p:nvPr/>
        </p:nvSpPr>
        <p:spPr>
          <a:xfrm>
            <a:off x="5576888" y="827088"/>
            <a:ext cx="500062" cy="5824537"/>
          </a:xfrm>
          <a:custGeom>
            <a:avLst/>
            <a:gdLst>
              <a:gd name="connsiteX0" fmla="*/ 0 w 500743"/>
              <a:gd name="connsiteY0" fmla="*/ 5823857 h 5823857"/>
              <a:gd name="connsiteX1" fmla="*/ 195943 w 500743"/>
              <a:gd name="connsiteY1" fmla="*/ 5464629 h 5823857"/>
              <a:gd name="connsiteX2" fmla="*/ 185057 w 500743"/>
              <a:gd name="connsiteY2" fmla="*/ 5246914 h 5823857"/>
              <a:gd name="connsiteX3" fmla="*/ 97971 w 500743"/>
              <a:gd name="connsiteY3" fmla="*/ 4702629 h 5823857"/>
              <a:gd name="connsiteX4" fmla="*/ 43543 w 500743"/>
              <a:gd name="connsiteY4" fmla="*/ 4278086 h 5823857"/>
              <a:gd name="connsiteX5" fmla="*/ 10885 w 500743"/>
              <a:gd name="connsiteY5" fmla="*/ 3853543 h 5823857"/>
              <a:gd name="connsiteX6" fmla="*/ 76200 w 500743"/>
              <a:gd name="connsiteY6" fmla="*/ 3037114 h 5823857"/>
              <a:gd name="connsiteX7" fmla="*/ 141514 w 500743"/>
              <a:gd name="connsiteY7" fmla="*/ 2307771 h 5823857"/>
              <a:gd name="connsiteX8" fmla="*/ 228600 w 500743"/>
              <a:gd name="connsiteY8" fmla="*/ 1676400 h 5823857"/>
              <a:gd name="connsiteX9" fmla="*/ 326571 w 500743"/>
              <a:gd name="connsiteY9" fmla="*/ 925286 h 5823857"/>
              <a:gd name="connsiteX10" fmla="*/ 370114 w 500743"/>
              <a:gd name="connsiteY10" fmla="*/ 435429 h 5823857"/>
              <a:gd name="connsiteX11" fmla="*/ 500743 w 500743"/>
              <a:gd name="connsiteY11" fmla="*/ 0 h 582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0743" h="5823857">
                <a:moveTo>
                  <a:pt x="0" y="5823857"/>
                </a:moveTo>
                <a:cubicBezTo>
                  <a:pt x="82550" y="5692321"/>
                  <a:pt x="165100" y="5560786"/>
                  <a:pt x="195943" y="5464629"/>
                </a:cubicBezTo>
                <a:cubicBezTo>
                  <a:pt x="226786" y="5368472"/>
                  <a:pt x="201386" y="5373914"/>
                  <a:pt x="185057" y="5246914"/>
                </a:cubicBezTo>
                <a:cubicBezTo>
                  <a:pt x="168728" y="5119914"/>
                  <a:pt x="121557" y="4864100"/>
                  <a:pt x="97971" y="4702629"/>
                </a:cubicBezTo>
                <a:cubicBezTo>
                  <a:pt x="74385" y="4541158"/>
                  <a:pt x="58057" y="4419600"/>
                  <a:pt x="43543" y="4278086"/>
                </a:cubicBezTo>
                <a:cubicBezTo>
                  <a:pt x="29029" y="4136572"/>
                  <a:pt x="5442" y="4060372"/>
                  <a:pt x="10885" y="3853543"/>
                </a:cubicBezTo>
                <a:cubicBezTo>
                  <a:pt x="16328" y="3646714"/>
                  <a:pt x="54429" y="3294743"/>
                  <a:pt x="76200" y="3037114"/>
                </a:cubicBezTo>
                <a:cubicBezTo>
                  <a:pt x="97971" y="2779485"/>
                  <a:pt x="116114" y="2534557"/>
                  <a:pt x="141514" y="2307771"/>
                </a:cubicBezTo>
                <a:cubicBezTo>
                  <a:pt x="166914" y="2080985"/>
                  <a:pt x="197757" y="1906814"/>
                  <a:pt x="228600" y="1676400"/>
                </a:cubicBezTo>
                <a:cubicBezTo>
                  <a:pt x="259443" y="1445986"/>
                  <a:pt x="302985" y="1132114"/>
                  <a:pt x="326571" y="925286"/>
                </a:cubicBezTo>
                <a:cubicBezTo>
                  <a:pt x="350157" y="718458"/>
                  <a:pt x="341085" y="589643"/>
                  <a:pt x="370114" y="435429"/>
                </a:cubicBezTo>
                <a:cubicBezTo>
                  <a:pt x="399143" y="281215"/>
                  <a:pt x="449943" y="140607"/>
                  <a:pt x="500743" y="0"/>
                </a:cubicBezTo>
              </a:path>
            </a:pathLst>
          </a:custGeom>
          <a:ln w="57150">
            <a:solidFill>
              <a:schemeClr val="tx1">
                <a:alpha val="6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a:p>
        </p:txBody>
      </p:sp>
      <p:sp>
        <p:nvSpPr>
          <p:cNvPr id="25" name="24 Forma libre"/>
          <p:cNvSpPr/>
          <p:nvPr/>
        </p:nvSpPr>
        <p:spPr>
          <a:xfrm>
            <a:off x="1171575" y="822325"/>
            <a:ext cx="3898900" cy="3454400"/>
          </a:xfrm>
          <a:custGeom>
            <a:avLst/>
            <a:gdLst>
              <a:gd name="connsiteX0" fmla="*/ 0 w 3898900"/>
              <a:gd name="connsiteY0" fmla="*/ 3454400 h 3454400"/>
              <a:gd name="connsiteX1" fmla="*/ 88900 w 3898900"/>
              <a:gd name="connsiteY1" fmla="*/ 3282950 h 3454400"/>
              <a:gd name="connsiteX2" fmla="*/ 177800 w 3898900"/>
              <a:gd name="connsiteY2" fmla="*/ 3105150 h 3454400"/>
              <a:gd name="connsiteX3" fmla="*/ 463550 w 3898900"/>
              <a:gd name="connsiteY3" fmla="*/ 2838450 h 3454400"/>
              <a:gd name="connsiteX4" fmla="*/ 869950 w 3898900"/>
              <a:gd name="connsiteY4" fmla="*/ 2406650 h 3454400"/>
              <a:gd name="connsiteX5" fmla="*/ 1212850 w 3898900"/>
              <a:gd name="connsiteY5" fmla="*/ 2089150 h 3454400"/>
              <a:gd name="connsiteX6" fmla="*/ 1479550 w 3898900"/>
              <a:gd name="connsiteY6" fmla="*/ 1809750 h 3454400"/>
              <a:gd name="connsiteX7" fmla="*/ 1644650 w 3898900"/>
              <a:gd name="connsiteY7" fmla="*/ 1676400 h 3454400"/>
              <a:gd name="connsiteX8" fmla="*/ 1987550 w 3898900"/>
              <a:gd name="connsiteY8" fmla="*/ 1371600 h 3454400"/>
              <a:gd name="connsiteX9" fmla="*/ 2413000 w 3898900"/>
              <a:gd name="connsiteY9" fmla="*/ 1035050 h 3454400"/>
              <a:gd name="connsiteX10" fmla="*/ 2755900 w 3898900"/>
              <a:gd name="connsiteY10" fmla="*/ 749300 h 3454400"/>
              <a:gd name="connsiteX11" fmla="*/ 3302000 w 3898900"/>
              <a:gd name="connsiteY11" fmla="*/ 361950 h 3454400"/>
              <a:gd name="connsiteX12" fmla="*/ 3581400 w 3898900"/>
              <a:gd name="connsiteY12" fmla="*/ 196850 h 3454400"/>
              <a:gd name="connsiteX13" fmla="*/ 3898900 w 3898900"/>
              <a:gd name="connsiteY13" fmla="*/ 0 h 345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98900" h="3454400">
                <a:moveTo>
                  <a:pt x="0" y="3454400"/>
                </a:moveTo>
                <a:cubicBezTo>
                  <a:pt x="30162" y="3396191"/>
                  <a:pt x="59267" y="3341158"/>
                  <a:pt x="88900" y="3282950"/>
                </a:cubicBezTo>
                <a:cubicBezTo>
                  <a:pt x="118533" y="3224742"/>
                  <a:pt x="115358" y="3179233"/>
                  <a:pt x="177800" y="3105150"/>
                </a:cubicBezTo>
                <a:cubicBezTo>
                  <a:pt x="240242" y="3031067"/>
                  <a:pt x="348192" y="2954867"/>
                  <a:pt x="463550" y="2838450"/>
                </a:cubicBezTo>
                <a:cubicBezTo>
                  <a:pt x="578908" y="2722033"/>
                  <a:pt x="745067" y="2531533"/>
                  <a:pt x="869950" y="2406650"/>
                </a:cubicBezTo>
                <a:cubicBezTo>
                  <a:pt x="994833" y="2281767"/>
                  <a:pt x="1111250" y="2188633"/>
                  <a:pt x="1212850" y="2089150"/>
                </a:cubicBezTo>
                <a:cubicBezTo>
                  <a:pt x="1314450" y="1989667"/>
                  <a:pt x="1407583" y="1878542"/>
                  <a:pt x="1479550" y="1809750"/>
                </a:cubicBezTo>
                <a:cubicBezTo>
                  <a:pt x="1551517" y="1740958"/>
                  <a:pt x="1559983" y="1749425"/>
                  <a:pt x="1644650" y="1676400"/>
                </a:cubicBezTo>
                <a:cubicBezTo>
                  <a:pt x="1729317" y="1603375"/>
                  <a:pt x="1859492" y="1478492"/>
                  <a:pt x="1987550" y="1371600"/>
                </a:cubicBezTo>
                <a:cubicBezTo>
                  <a:pt x="2115608" y="1264708"/>
                  <a:pt x="2284942" y="1138767"/>
                  <a:pt x="2413000" y="1035050"/>
                </a:cubicBezTo>
                <a:cubicBezTo>
                  <a:pt x="2541058" y="931333"/>
                  <a:pt x="2607733" y="861483"/>
                  <a:pt x="2755900" y="749300"/>
                </a:cubicBezTo>
                <a:cubicBezTo>
                  <a:pt x="2904067" y="637117"/>
                  <a:pt x="3164417" y="454025"/>
                  <a:pt x="3302000" y="361950"/>
                </a:cubicBezTo>
                <a:cubicBezTo>
                  <a:pt x="3439583" y="269875"/>
                  <a:pt x="3481917" y="257175"/>
                  <a:pt x="3581400" y="196850"/>
                </a:cubicBezTo>
                <a:cubicBezTo>
                  <a:pt x="3680883" y="136525"/>
                  <a:pt x="3844925" y="33867"/>
                  <a:pt x="3898900" y="0"/>
                </a:cubicBezTo>
              </a:path>
            </a:pathLst>
          </a:cu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a:p>
        </p:txBody>
      </p:sp>
      <p:sp>
        <p:nvSpPr>
          <p:cNvPr id="26" name="25 Forma libre"/>
          <p:cNvSpPr/>
          <p:nvPr/>
        </p:nvSpPr>
        <p:spPr>
          <a:xfrm>
            <a:off x="717550" y="4273550"/>
            <a:ext cx="450850" cy="908050"/>
          </a:xfrm>
          <a:custGeom>
            <a:avLst/>
            <a:gdLst>
              <a:gd name="connsiteX0" fmla="*/ 450850 w 450850"/>
              <a:gd name="connsiteY0" fmla="*/ 0 h 908050"/>
              <a:gd name="connsiteX1" fmla="*/ 285750 w 450850"/>
              <a:gd name="connsiteY1" fmla="*/ 298450 h 908050"/>
              <a:gd name="connsiteX2" fmla="*/ 171450 w 450850"/>
              <a:gd name="connsiteY2" fmla="*/ 609600 h 908050"/>
              <a:gd name="connsiteX3" fmla="*/ 0 w 450850"/>
              <a:gd name="connsiteY3" fmla="*/ 908050 h 908050"/>
            </a:gdLst>
            <a:ahLst/>
            <a:cxnLst>
              <a:cxn ang="0">
                <a:pos x="connsiteX0" y="connsiteY0"/>
              </a:cxn>
              <a:cxn ang="0">
                <a:pos x="connsiteX1" y="connsiteY1"/>
              </a:cxn>
              <a:cxn ang="0">
                <a:pos x="connsiteX2" y="connsiteY2"/>
              </a:cxn>
              <a:cxn ang="0">
                <a:pos x="connsiteX3" y="connsiteY3"/>
              </a:cxn>
            </a:cxnLst>
            <a:rect l="l" t="t" r="r" b="b"/>
            <a:pathLst>
              <a:path w="450850" h="908050">
                <a:moveTo>
                  <a:pt x="450850" y="0"/>
                </a:moveTo>
                <a:cubicBezTo>
                  <a:pt x="391583" y="98425"/>
                  <a:pt x="332317" y="196850"/>
                  <a:pt x="285750" y="298450"/>
                </a:cubicBezTo>
                <a:cubicBezTo>
                  <a:pt x="239183" y="400050"/>
                  <a:pt x="219075" y="508000"/>
                  <a:pt x="171450" y="609600"/>
                </a:cubicBezTo>
                <a:cubicBezTo>
                  <a:pt x="123825" y="711200"/>
                  <a:pt x="61912" y="809625"/>
                  <a:pt x="0" y="908050"/>
                </a:cubicBezTo>
              </a:path>
            </a:pathLst>
          </a:cu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a:p>
        </p:txBody>
      </p:sp>
      <p:sp>
        <p:nvSpPr>
          <p:cNvPr id="32" name="31 Forma libre"/>
          <p:cNvSpPr/>
          <p:nvPr/>
        </p:nvSpPr>
        <p:spPr>
          <a:xfrm>
            <a:off x="5702300" y="3213100"/>
            <a:ext cx="1250950" cy="433388"/>
          </a:xfrm>
          <a:custGeom>
            <a:avLst/>
            <a:gdLst>
              <a:gd name="connsiteX0" fmla="*/ 0 w 1250731"/>
              <a:gd name="connsiteY0" fmla="*/ 92403 h 433114"/>
              <a:gd name="connsiteX1" fmla="*/ 126124 w 1250731"/>
              <a:gd name="connsiteY1" fmla="*/ 50362 h 433114"/>
              <a:gd name="connsiteX2" fmla="*/ 246993 w 1250731"/>
              <a:gd name="connsiteY2" fmla="*/ 21459 h 433114"/>
              <a:gd name="connsiteX3" fmla="*/ 436179 w 1250731"/>
              <a:gd name="connsiteY3" fmla="*/ 58245 h 433114"/>
              <a:gd name="connsiteX4" fmla="*/ 1114097 w 1250731"/>
              <a:gd name="connsiteY4" fmla="*/ 370928 h 433114"/>
              <a:gd name="connsiteX5" fmla="*/ 1250731 w 1250731"/>
              <a:gd name="connsiteY5" fmla="*/ 431362 h 433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0731" h="433114">
                <a:moveTo>
                  <a:pt x="0" y="92403"/>
                </a:moveTo>
                <a:cubicBezTo>
                  <a:pt x="42479" y="77294"/>
                  <a:pt x="84958" y="62186"/>
                  <a:pt x="126124" y="50362"/>
                </a:cubicBezTo>
                <a:cubicBezTo>
                  <a:pt x="167290" y="38538"/>
                  <a:pt x="195317" y="20145"/>
                  <a:pt x="246993" y="21459"/>
                </a:cubicBezTo>
                <a:cubicBezTo>
                  <a:pt x="298669" y="22773"/>
                  <a:pt x="291662" y="0"/>
                  <a:pt x="436179" y="58245"/>
                </a:cubicBezTo>
                <a:cubicBezTo>
                  <a:pt x="580696" y="116490"/>
                  <a:pt x="978338" y="308742"/>
                  <a:pt x="1114097" y="370928"/>
                </a:cubicBezTo>
                <a:cubicBezTo>
                  <a:pt x="1249856" y="433114"/>
                  <a:pt x="1250293" y="432238"/>
                  <a:pt x="1250731" y="431362"/>
                </a:cubicBezTo>
              </a:path>
            </a:pathLst>
          </a:cu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a:p>
        </p:txBody>
      </p:sp>
      <p:sp>
        <p:nvSpPr>
          <p:cNvPr id="33" name="32 Forma libre"/>
          <p:cNvSpPr/>
          <p:nvPr/>
        </p:nvSpPr>
        <p:spPr>
          <a:xfrm>
            <a:off x="6742113" y="838200"/>
            <a:ext cx="835025" cy="5802313"/>
          </a:xfrm>
          <a:custGeom>
            <a:avLst/>
            <a:gdLst>
              <a:gd name="connsiteX0" fmla="*/ 780142 w 834571"/>
              <a:gd name="connsiteY0" fmla="*/ 5802086 h 5802086"/>
              <a:gd name="connsiteX1" fmla="*/ 529771 w 834571"/>
              <a:gd name="connsiteY1" fmla="*/ 5421086 h 5802086"/>
              <a:gd name="connsiteX2" fmla="*/ 333828 w 834571"/>
              <a:gd name="connsiteY2" fmla="*/ 5050971 h 5802086"/>
              <a:gd name="connsiteX3" fmla="*/ 116114 w 834571"/>
              <a:gd name="connsiteY3" fmla="*/ 4659086 h 5802086"/>
              <a:gd name="connsiteX4" fmla="*/ 83457 w 834571"/>
              <a:gd name="connsiteY4" fmla="*/ 4365171 h 5802086"/>
              <a:gd name="connsiteX5" fmla="*/ 7257 w 834571"/>
              <a:gd name="connsiteY5" fmla="*/ 3984171 h 5802086"/>
              <a:gd name="connsiteX6" fmla="*/ 39914 w 834571"/>
              <a:gd name="connsiteY6" fmla="*/ 3744686 h 5802086"/>
              <a:gd name="connsiteX7" fmla="*/ 214085 w 834571"/>
              <a:gd name="connsiteY7" fmla="*/ 2797629 h 5802086"/>
              <a:gd name="connsiteX8" fmla="*/ 529771 w 834571"/>
              <a:gd name="connsiteY8" fmla="*/ 1175657 h 5802086"/>
              <a:gd name="connsiteX9" fmla="*/ 714828 w 834571"/>
              <a:gd name="connsiteY9" fmla="*/ 522514 h 5802086"/>
              <a:gd name="connsiteX10" fmla="*/ 834571 w 834571"/>
              <a:gd name="connsiteY10" fmla="*/ 0 h 5802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4571" h="5802086">
                <a:moveTo>
                  <a:pt x="780142" y="5802086"/>
                </a:moveTo>
                <a:cubicBezTo>
                  <a:pt x="692149" y="5674179"/>
                  <a:pt x="604157" y="5546272"/>
                  <a:pt x="529771" y="5421086"/>
                </a:cubicBezTo>
                <a:cubicBezTo>
                  <a:pt x="455385" y="5295900"/>
                  <a:pt x="402771" y="5177971"/>
                  <a:pt x="333828" y="5050971"/>
                </a:cubicBezTo>
                <a:cubicBezTo>
                  <a:pt x="264885" y="4923971"/>
                  <a:pt x="157842" y="4773386"/>
                  <a:pt x="116114" y="4659086"/>
                </a:cubicBezTo>
                <a:cubicBezTo>
                  <a:pt x="74386" y="4544786"/>
                  <a:pt x="101600" y="4477657"/>
                  <a:pt x="83457" y="4365171"/>
                </a:cubicBezTo>
                <a:cubicBezTo>
                  <a:pt x="65314" y="4252685"/>
                  <a:pt x="14514" y="4087585"/>
                  <a:pt x="7257" y="3984171"/>
                </a:cubicBezTo>
                <a:cubicBezTo>
                  <a:pt x="0" y="3880757"/>
                  <a:pt x="5443" y="3942443"/>
                  <a:pt x="39914" y="3744686"/>
                </a:cubicBezTo>
                <a:cubicBezTo>
                  <a:pt x="74385" y="3546929"/>
                  <a:pt x="132442" y="3225801"/>
                  <a:pt x="214085" y="2797629"/>
                </a:cubicBezTo>
                <a:cubicBezTo>
                  <a:pt x="295728" y="2369458"/>
                  <a:pt x="446314" y="1554843"/>
                  <a:pt x="529771" y="1175657"/>
                </a:cubicBezTo>
                <a:cubicBezTo>
                  <a:pt x="613228" y="796471"/>
                  <a:pt x="664028" y="718457"/>
                  <a:pt x="714828" y="522514"/>
                </a:cubicBezTo>
                <a:cubicBezTo>
                  <a:pt x="765628" y="326571"/>
                  <a:pt x="800099" y="163285"/>
                  <a:pt x="834571" y="0"/>
                </a:cubicBezTo>
              </a:path>
            </a:pathLst>
          </a:cu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a:p>
        </p:txBody>
      </p:sp>
      <p:sp>
        <p:nvSpPr>
          <p:cNvPr id="34" name="33 Forma libre"/>
          <p:cNvSpPr/>
          <p:nvPr/>
        </p:nvSpPr>
        <p:spPr>
          <a:xfrm>
            <a:off x="5651500" y="3856038"/>
            <a:ext cx="1204913" cy="268287"/>
          </a:xfrm>
          <a:custGeom>
            <a:avLst/>
            <a:gdLst>
              <a:gd name="connsiteX0" fmla="*/ 0 w 1204546"/>
              <a:gd name="connsiteY0" fmla="*/ 0 h 269264"/>
              <a:gd name="connsiteX1" fmla="*/ 142875 w 1204546"/>
              <a:gd name="connsiteY1" fmla="*/ 43961 h 269264"/>
              <a:gd name="connsiteX2" fmla="*/ 428625 w 1204546"/>
              <a:gd name="connsiteY2" fmla="*/ 116498 h 269264"/>
              <a:gd name="connsiteX3" fmla="*/ 808892 w 1204546"/>
              <a:gd name="connsiteY3" fmla="*/ 213213 h 269264"/>
              <a:gd name="connsiteX4" fmla="*/ 1022106 w 1204546"/>
              <a:gd name="connsiteY4" fmla="*/ 261571 h 269264"/>
              <a:gd name="connsiteX5" fmla="*/ 1204546 w 1204546"/>
              <a:gd name="connsiteY5" fmla="*/ 259373 h 26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4546" h="269264">
                <a:moveTo>
                  <a:pt x="0" y="0"/>
                </a:moveTo>
                <a:cubicBezTo>
                  <a:pt x="35718" y="12272"/>
                  <a:pt x="71437" y="24545"/>
                  <a:pt x="142875" y="43961"/>
                </a:cubicBezTo>
                <a:cubicBezTo>
                  <a:pt x="214313" y="63377"/>
                  <a:pt x="428625" y="116498"/>
                  <a:pt x="428625" y="116498"/>
                </a:cubicBezTo>
                <a:lnTo>
                  <a:pt x="808892" y="213213"/>
                </a:lnTo>
                <a:cubicBezTo>
                  <a:pt x="907805" y="237392"/>
                  <a:pt x="956164" y="253878"/>
                  <a:pt x="1022106" y="261571"/>
                </a:cubicBezTo>
                <a:cubicBezTo>
                  <a:pt x="1088048" y="269264"/>
                  <a:pt x="1146297" y="264318"/>
                  <a:pt x="1204546" y="259373"/>
                </a:cubicBezTo>
              </a:path>
            </a:pathLst>
          </a:cu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a:p>
        </p:txBody>
      </p:sp>
      <p:cxnSp>
        <p:nvCxnSpPr>
          <p:cNvPr id="36" name="35 Conector recto"/>
          <p:cNvCxnSpPr/>
          <p:nvPr/>
        </p:nvCxnSpPr>
        <p:spPr>
          <a:xfrm flipH="1">
            <a:off x="5622925" y="2860675"/>
            <a:ext cx="647700" cy="1584325"/>
          </a:xfrm>
          <a:prstGeom prst="line">
            <a:avLst/>
          </a:pr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cxnSp>
        <p:nvCxnSpPr>
          <p:cNvPr id="39" name="38 Conector recto"/>
          <p:cNvCxnSpPr/>
          <p:nvPr/>
        </p:nvCxnSpPr>
        <p:spPr>
          <a:xfrm flipV="1">
            <a:off x="6270625" y="2565400"/>
            <a:ext cx="30163" cy="300038"/>
          </a:xfrm>
          <a:prstGeom prst="line">
            <a:avLst/>
          </a:pr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cxnSp>
        <p:nvCxnSpPr>
          <p:cNvPr id="44" name="43 Conector recto"/>
          <p:cNvCxnSpPr/>
          <p:nvPr/>
        </p:nvCxnSpPr>
        <p:spPr>
          <a:xfrm>
            <a:off x="6288088" y="2565400"/>
            <a:ext cx="144462" cy="0"/>
          </a:xfrm>
          <a:prstGeom prst="line">
            <a:avLst/>
          </a:pr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cxnSp>
        <p:nvCxnSpPr>
          <p:cNvPr id="52" name="51 Conector recto"/>
          <p:cNvCxnSpPr/>
          <p:nvPr/>
        </p:nvCxnSpPr>
        <p:spPr>
          <a:xfrm flipV="1">
            <a:off x="6419850" y="1919288"/>
            <a:ext cx="287338" cy="647700"/>
          </a:xfrm>
          <a:prstGeom prst="line">
            <a:avLst/>
          </a:pr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55" name="54 Forma libre"/>
          <p:cNvSpPr/>
          <p:nvPr/>
        </p:nvSpPr>
        <p:spPr>
          <a:xfrm>
            <a:off x="5813425" y="2149475"/>
            <a:ext cx="1433513" cy="4052888"/>
          </a:xfrm>
          <a:custGeom>
            <a:avLst/>
            <a:gdLst>
              <a:gd name="connsiteX0" fmla="*/ 0 w 1432560"/>
              <a:gd name="connsiteY0" fmla="*/ 4053840 h 4053840"/>
              <a:gd name="connsiteX1" fmla="*/ 228600 w 1432560"/>
              <a:gd name="connsiteY1" fmla="*/ 3436620 h 4053840"/>
              <a:gd name="connsiteX2" fmla="*/ 365760 w 1432560"/>
              <a:gd name="connsiteY2" fmla="*/ 3017520 h 4053840"/>
              <a:gd name="connsiteX3" fmla="*/ 449580 w 1432560"/>
              <a:gd name="connsiteY3" fmla="*/ 2651760 h 4053840"/>
              <a:gd name="connsiteX4" fmla="*/ 419100 w 1432560"/>
              <a:gd name="connsiteY4" fmla="*/ 2209800 h 4053840"/>
              <a:gd name="connsiteX5" fmla="*/ 373380 w 1432560"/>
              <a:gd name="connsiteY5" fmla="*/ 1844040 h 4053840"/>
              <a:gd name="connsiteX6" fmla="*/ 373380 w 1432560"/>
              <a:gd name="connsiteY6" fmla="*/ 1607820 h 4053840"/>
              <a:gd name="connsiteX7" fmla="*/ 533400 w 1432560"/>
              <a:gd name="connsiteY7" fmla="*/ 1341120 h 4053840"/>
              <a:gd name="connsiteX8" fmla="*/ 807720 w 1432560"/>
              <a:gd name="connsiteY8" fmla="*/ 952500 h 4053840"/>
              <a:gd name="connsiteX9" fmla="*/ 1188720 w 1432560"/>
              <a:gd name="connsiteY9" fmla="*/ 342900 h 4053840"/>
              <a:gd name="connsiteX10" fmla="*/ 1432560 w 1432560"/>
              <a:gd name="connsiteY10" fmla="*/ 0 h 405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2560" h="4053840">
                <a:moveTo>
                  <a:pt x="0" y="4053840"/>
                </a:moveTo>
                <a:cubicBezTo>
                  <a:pt x="83820" y="3831590"/>
                  <a:pt x="167640" y="3609340"/>
                  <a:pt x="228600" y="3436620"/>
                </a:cubicBezTo>
                <a:cubicBezTo>
                  <a:pt x="289560" y="3263900"/>
                  <a:pt x="328930" y="3148330"/>
                  <a:pt x="365760" y="3017520"/>
                </a:cubicBezTo>
                <a:cubicBezTo>
                  <a:pt x="402590" y="2886710"/>
                  <a:pt x="440690" y="2786380"/>
                  <a:pt x="449580" y="2651760"/>
                </a:cubicBezTo>
                <a:cubicBezTo>
                  <a:pt x="458470" y="2517140"/>
                  <a:pt x="431800" y="2344420"/>
                  <a:pt x="419100" y="2209800"/>
                </a:cubicBezTo>
                <a:cubicBezTo>
                  <a:pt x="406400" y="2075180"/>
                  <a:pt x="381000" y="1944370"/>
                  <a:pt x="373380" y="1844040"/>
                </a:cubicBezTo>
                <a:cubicBezTo>
                  <a:pt x="365760" y="1743710"/>
                  <a:pt x="346710" y="1691640"/>
                  <a:pt x="373380" y="1607820"/>
                </a:cubicBezTo>
                <a:cubicBezTo>
                  <a:pt x="400050" y="1524000"/>
                  <a:pt x="461010" y="1450340"/>
                  <a:pt x="533400" y="1341120"/>
                </a:cubicBezTo>
                <a:cubicBezTo>
                  <a:pt x="605790" y="1231900"/>
                  <a:pt x="698500" y="1118870"/>
                  <a:pt x="807720" y="952500"/>
                </a:cubicBezTo>
                <a:cubicBezTo>
                  <a:pt x="916940" y="786130"/>
                  <a:pt x="1084580" y="501650"/>
                  <a:pt x="1188720" y="342900"/>
                </a:cubicBezTo>
                <a:cubicBezTo>
                  <a:pt x="1292860" y="184150"/>
                  <a:pt x="1362710" y="92075"/>
                  <a:pt x="1432560" y="0"/>
                </a:cubicBezTo>
              </a:path>
            </a:pathLst>
          </a:cu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a:p>
        </p:txBody>
      </p:sp>
      <p:sp>
        <p:nvSpPr>
          <p:cNvPr id="56" name="55 Forma libre"/>
          <p:cNvSpPr/>
          <p:nvPr/>
        </p:nvSpPr>
        <p:spPr>
          <a:xfrm>
            <a:off x="5605463" y="4516438"/>
            <a:ext cx="1189037" cy="582612"/>
          </a:xfrm>
          <a:custGeom>
            <a:avLst/>
            <a:gdLst>
              <a:gd name="connsiteX0" fmla="*/ 0 w 1189382"/>
              <a:gd name="connsiteY0" fmla="*/ 0 h 583096"/>
              <a:gd name="connsiteX1" fmla="*/ 381000 w 1189382"/>
              <a:gd name="connsiteY1" fmla="*/ 218661 h 583096"/>
              <a:gd name="connsiteX2" fmla="*/ 659295 w 1189382"/>
              <a:gd name="connsiteY2" fmla="*/ 331305 h 583096"/>
              <a:gd name="connsiteX3" fmla="*/ 1073426 w 1189382"/>
              <a:gd name="connsiteY3" fmla="*/ 520148 h 583096"/>
              <a:gd name="connsiteX4" fmla="*/ 1189382 w 1189382"/>
              <a:gd name="connsiteY4" fmla="*/ 583096 h 583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382" h="583096">
                <a:moveTo>
                  <a:pt x="0" y="0"/>
                </a:moveTo>
                <a:cubicBezTo>
                  <a:pt x="135558" y="81721"/>
                  <a:pt x="271117" y="163443"/>
                  <a:pt x="381000" y="218661"/>
                </a:cubicBezTo>
                <a:cubicBezTo>
                  <a:pt x="490883" y="273879"/>
                  <a:pt x="543891" y="281057"/>
                  <a:pt x="659295" y="331305"/>
                </a:cubicBezTo>
                <a:cubicBezTo>
                  <a:pt x="774699" y="381553"/>
                  <a:pt x="985078" y="478183"/>
                  <a:pt x="1073426" y="520148"/>
                </a:cubicBezTo>
                <a:cubicBezTo>
                  <a:pt x="1161774" y="562113"/>
                  <a:pt x="1175578" y="572604"/>
                  <a:pt x="1189382" y="583096"/>
                </a:cubicBezTo>
              </a:path>
            </a:pathLst>
          </a:cu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a:p>
        </p:txBody>
      </p:sp>
      <p:cxnSp>
        <p:nvCxnSpPr>
          <p:cNvPr id="60" name="59 Conector recto"/>
          <p:cNvCxnSpPr/>
          <p:nvPr/>
        </p:nvCxnSpPr>
        <p:spPr>
          <a:xfrm>
            <a:off x="5724525" y="2997200"/>
            <a:ext cx="500063" cy="0"/>
          </a:xfrm>
          <a:prstGeom prst="line">
            <a:avLst/>
          </a:pr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63" name="62 Forma libre"/>
          <p:cNvSpPr/>
          <p:nvPr/>
        </p:nvSpPr>
        <p:spPr>
          <a:xfrm>
            <a:off x="5211763" y="2994025"/>
            <a:ext cx="503237" cy="57150"/>
          </a:xfrm>
          <a:custGeom>
            <a:avLst/>
            <a:gdLst>
              <a:gd name="connsiteX0" fmla="*/ 502920 w 502920"/>
              <a:gd name="connsiteY0" fmla="*/ 0 h 57150"/>
              <a:gd name="connsiteX1" fmla="*/ 255270 w 502920"/>
              <a:gd name="connsiteY1" fmla="*/ 30480 h 57150"/>
              <a:gd name="connsiteX2" fmla="*/ 99060 w 502920"/>
              <a:gd name="connsiteY2" fmla="*/ 45720 h 57150"/>
              <a:gd name="connsiteX3" fmla="*/ 0 w 502920"/>
              <a:gd name="connsiteY3" fmla="*/ 57150 h 57150"/>
            </a:gdLst>
            <a:ahLst/>
            <a:cxnLst>
              <a:cxn ang="0">
                <a:pos x="connsiteX0" y="connsiteY0"/>
              </a:cxn>
              <a:cxn ang="0">
                <a:pos x="connsiteX1" y="connsiteY1"/>
              </a:cxn>
              <a:cxn ang="0">
                <a:pos x="connsiteX2" y="connsiteY2"/>
              </a:cxn>
              <a:cxn ang="0">
                <a:pos x="connsiteX3" y="connsiteY3"/>
              </a:cxn>
            </a:cxnLst>
            <a:rect l="l" t="t" r="r" b="b"/>
            <a:pathLst>
              <a:path w="502920" h="57150">
                <a:moveTo>
                  <a:pt x="502920" y="0"/>
                </a:moveTo>
                <a:lnTo>
                  <a:pt x="255270" y="30480"/>
                </a:lnTo>
                <a:cubicBezTo>
                  <a:pt x="187960" y="38100"/>
                  <a:pt x="141605" y="41275"/>
                  <a:pt x="99060" y="45720"/>
                </a:cubicBezTo>
                <a:cubicBezTo>
                  <a:pt x="56515" y="50165"/>
                  <a:pt x="28257" y="53657"/>
                  <a:pt x="0" y="57150"/>
                </a:cubicBezTo>
              </a:path>
            </a:pathLst>
          </a:custGeom>
          <a:ln w="28575">
            <a:solidFill>
              <a:schemeClr val="tx1">
                <a:alpha val="60000"/>
              </a:schemeClr>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a:p>
        </p:txBody>
      </p:sp>
      <p:sp>
        <p:nvSpPr>
          <p:cNvPr id="64" name="63 Forma libre"/>
          <p:cNvSpPr/>
          <p:nvPr/>
        </p:nvSpPr>
        <p:spPr>
          <a:xfrm>
            <a:off x="5451475" y="3856038"/>
            <a:ext cx="187325" cy="90487"/>
          </a:xfrm>
          <a:custGeom>
            <a:avLst/>
            <a:gdLst>
              <a:gd name="connsiteX0" fmla="*/ 186690 w 186690"/>
              <a:gd name="connsiteY0" fmla="*/ 0 h 91440"/>
              <a:gd name="connsiteX1" fmla="*/ 76200 w 186690"/>
              <a:gd name="connsiteY1" fmla="*/ 26670 h 91440"/>
              <a:gd name="connsiteX2" fmla="*/ 0 w 186690"/>
              <a:gd name="connsiteY2" fmla="*/ 91440 h 91440"/>
            </a:gdLst>
            <a:ahLst/>
            <a:cxnLst>
              <a:cxn ang="0">
                <a:pos x="connsiteX0" y="connsiteY0"/>
              </a:cxn>
              <a:cxn ang="0">
                <a:pos x="connsiteX1" y="connsiteY1"/>
              </a:cxn>
              <a:cxn ang="0">
                <a:pos x="connsiteX2" y="connsiteY2"/>
              </a:cxn>
            </a:cxnLst>
            <a:rect l="l" t="t" r="r" b="b"/>
            <a:pathLst>
              <a:path w="186690" h="91440">
                <a:moveTo>
                  <a:pt x="186690" y="0"/>
                </a:moveTo>
                <a:cubicBezTo>
                  <a:pt x="147002" y="5715"/>
                  <a:pt x="107315" y="11430"/>
                  <a:pt x="76200" y="26670"/>
                </a:cubicBezTo>
                <a:cubicBezTo>
                  <a:pt x="45085" y="41910"/>
                  <a:pt x="10160" y="81915"/>
                  <a:pt x="0" y="91440"/>
                </a:cubicBezTo>
              </a:path>
            </a:pathLst>
          </a:custGeom>
          <a:ln w="28575">
            <a:solidFill>
              <a:schemeClr val="tx1">
                <a:alpha val="70000"/>
              </a:schemeClr>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a:p>
        </p:txBody>
      </p:sp>
      <p:sp>
        <p:nvSpPr>
          <p:cNvPr id="65" name="64 Forma libre"/>
          <p:cNvSpPr/>
          <p:nvPr/>
        </p:nvSpPr>
        <p:spPr>
          <a:xfrm>
            <a:off x="5292725" y="3063875"/>
            <a:ext cx="361950" cy="334963"/>
          </a:xfrm>
          <a:custGeom>
            <a:avLst/>
            <a:gdLst>
              <a:gd name="connsiteX0" fmla="*/ 361950 w 361950"/>
              <a:gd name="connsiteY0" fmla="*/ 259080 h 335280"/>
              <a:gd name="connsiteX1" fmla="*/ 316230 w 361950"/>
              <a:gd name="connsiteY1" fmla="*/ 293370 h 335280"/>
              <a:gd name="connsiteX2" fmla="*/ 243840 w 361950"/>
              <a:gd name="connsiteY2" fmla="*/ 335280 h 335280"/>
              <a:gd name="connsiteX3" fmla="*/ 205740 w 361950"/>
              <a:gd name="connsiteY3" fmla="*/ 293370 h 335280"/>
              <a:gd name="connsiteX4" fmla="*/ 152400 w 361950"/>
              <a:gd name="connsiteY4" fmla="*/ 213360 h 335280"/>
              <a:gd name="connsiteX5" fmla="*/ 68580 w 361950"/>
              <a:gd name="connsiteY5" fmla="*/ 95250 h 335280"/>
              <a:gd name="connsiteX6" fmla="*/ 0 w 361950"/>
              <a:gd name="connsiteY6" fmla="*/ 0 h 33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1950" h="335280">
                <a:moveTo>
                  <a:pt x="361950" y="259080"/>
                </a:moveTo>
                <a:cubicBezTo>
                  <a:pt x="348932" y="269875"/>
                  <a:pt x="335915" y="280670"/>
                  <a:pt x="316230" y="293370"/>
                </a:cubicBezTo>
                <a:cubicBezTo>
                  <a:pt x="296545" y="306070"/>
                  <a:pt x="262255" y="335280"/>
                  <a:pt x="243840" y="335280"/>
                </a:cubicBezTo>
                <a:cubicBezTo>
                  <a:pt x="225425" y="335280"/>
                  <a:pt x="220980" y="313690"/>
                  <a:pt x="205740" y="293370"/>
                </a:cubicBezTo>
                <a:cubicBezTo>
                  <a:pt x="190500" y="273050"/>
                  <a:pt x="175260" y="246380"/>
                  <a:pt x="152400" y="213360"/>
                </a:cubicBezTo>
                <a:cubicBezTo>
                  <a:pt x="129540" y="180340"/>
                  <a:pt x="93980" y="130810"/>
                  <a:pt x="68580" y="95250"/>
                </a:cubicBezTo>
                <a:cubicBezTo>
                  <a:pt x="43180" y="59690"/>
                  <a:pt x="21590" y="29845"/>
                  <a:pt x="0" y="0"/>
                </a:cubicBezTo>
              </a:path>
            </a:pathLst>
          </a:custGeom>
          <a:ln w="28575">
            <a:solidFill>
              <a:schemeClr val="tx1">
                <a:alpha val="70000"/>
              </a:schemeClr>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a:p>
        </p:txBody>
      </p:sp>
      <p:sp>
        <p:nvSpPr>
          <p:cNvPr id="67" name="66 Llamada rectangular"/>
          <p:cNvSpPr/>
          <p:nvPr/>
        </p:nvSpPr>
        <p:spPr>
          <a:xfrm>
            <a:off x="3686175" y="5984875"/>
            <a:ext cx="1152525" cy="361950"/>
          </a:xfrm>
          <a:prstGeom prst="wedgeRectCallout">
            <a:avLst>
              <a:gd name="adj1" fmla="val -21463"/>
              <a:gd name="adj2" fmla="val -118755"/>
            </a:avLst>
          </a:prstGeom>
          <a:solidFill>
            <a:srgbClr val="C00000">
              <a:alpha val="9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600" dirty="0"/>
              <a:t>CENTRO CÍVICO</a:t>
            </a:r>
          </a:p>
          <a:p>
            <a:pPr algn="ctr">
              <a:defRPr/>
            </a:pPr>
            <a:r>
              <a:rPr lang="es-CL" sz="900" b="1" dirty="0"/>
              <a:t>CALERA DE TANGO</a:t>
            </a:r>
          </a:p>
        </p:txBody>
      </p:sp>
      <p:sp>
        <p:nvSpPr>
          <p:cNvPr id="69" name="68 Llamada rectangular"/>
          <p:cNvSpPr/>
          <p:nvPr/>
        </p:nvSpPr>
        <p:spPr>
          <a:xfrm>
            <a:off x="5786438" y="4348163"/>
            <a:ext cx="1012825" cy="339725"/>
          </a:xfrm>
          <a:prstGeom prst="wedgeRectCallout">
            <a:avLst>
              <a:gd name="adj1" fmla="val -20702"/>
              <a:gd name="adj2" fmla="val -120514"/>
            </a:avLst>
          </a:prstGeom>
          <a:solidFill>
            <a:srgbClr val="C00000">
              <a:alpha val="9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600" dirty="0"/>
              <a:t>CENTRO CÍVICO</a:t>
            </a:r>
          </a:p>
          <a:p>
            <a:pPr algn="ctr">
              <a:defRPr/>
            </a:pPr>
            <a:r>
              <a:rPr lang="es-CL" sz="900" b="1" dirty="0"/>
              <a:t>SAN BERNARDO</a:t>
            </a:r>
          </a:p>
        </p:txBody>
      </p:sp>
      <p:sp>
        <p:nvSpPr>
          <p:cNvPr id="70" name="69 Llamada rectangular"/>
          <p:cNvSpPr/>
          <p:nvPr/>
        </p:nvSpPr>
        <p:spPr>
          <a:xfrm>
            <a:off x="3765550" y="1179513"/>
            <a:ext cx="936625" cy="358775"/>
          </a:xfrm>
          <a:prstGeom prst="wedgeRectCallout">
            <a:avLst>
              <a:gd name="adj1" fmla="val -21463"/>
              <a:gd name="adj2" fmla="val -118755"/>
            </a:avLst>
          </a:prstGeom>
          <a:solidFill>
            <a:srgbClr val="C00000">
              <a:alpha val="9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600" dirty="0"/>
              <a:t>CENTRO CÍVICO</a:t>
            </a:r>
          </a:p>
          <a:p>
            <a:pPr algn="ctr">
              <a:defRPr/>
            </a:pPr>
            <a:r>
              <a:rPr lang="es-CL" sz="900" b="1" dirty="0"/>
              <a:t>MAIPÚ</a:t>
            </a:r>
          </a:p>
        </p:txBody>
      </p:sp>
      <p:sp>
        <p:nvSpPr>
          <p:cNvPr id="41" name="40 Forma libre"/>
          <p:cNvSpPr/>
          <p:nvPr/>
        </p:nvSpPr>
        <p:spPr>
          <a:xfrm>
            <a:off x="4851400" y="4732338"/>
            <a:ext cx="715963" cy="1927225"/>
          </a:xfrm>
          <a:custGeom>
            <a:avLst/>
            <a:gdLst>
              <a:gd name="connsiteX0" fmla="*/ 715433 w 715433"/>
              <a:gd name="connsiteY0" fmla="*/ 0 h 1926166"/>
              <a:gd name="connsiteX1" fmla="*/ 567267 w 715433"/>
              <a:gd name="connsiteY1" fmla="*/ 448733 h 1926166"/>
              <a:gd name="connsiteX2" fmla="*/ 406400 w 715433"/>
              <a:gd name="connsiteY2" fmla="*/ 715433 h 1926166"/>
              <a:gd name="connsiteX3" fmla="*/ 334433 w 715433"/>
              <a:gd name="connsiteY3" fmla="*/ 838200 h 1926166"/>
              <a:gd name="connsiteX4" fmla="*/ 254000 w 715433"/>
              <a:gd name="connsiteY4" fmla="*/ 1011766 h 1926166"/>
              <a:gd name="connsiteX5" fmla="*/ 131233 w 715433"/>
              <a:gd name="connsiteY5" fmla="*/ 1392766 h 1926166"/>
              <a:gd name="connsiteX6" fmla="*/ 29633 w 715433"/>
              <a:gd name="connsiteY6" fmla="*/ 1761066 h 1926166"/>
              <a:gd name="connsiteX7" fmla="*/ 0 w 715433"/>
              <a:gd name="connsiteY7" fmla="*/ 1926166 h 192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5433" h="1926166">
                <a:moveTo>
                  <a:pt x="715433" y="0"/>
                </a:moveTo>
                <a:cubicBezTo>
                  <a:pt x="667102" y="164747"/>
                  <a:pt x="618772" y="329494"/>
                  <a:pt x="567267" y="448733"/>
                </a:cubicBezTo>
                <a:cubicBezTo>
                  <a:pt x="515762" y="567972"/>
                  <a:pt x="445206" y="650522"/>
                  <a:pt x="406400" y="715433"/>
                </a:cubicBezTo>
                <a:cubicBezTo>
                  <a:pt x="367594" y="780344"/>
                  <a:pt x="359833" y="788811"/>
                  <a:pt x="334433" y="838200"/>
                </a:cubicBezTo>
                <a:cubicBezTo>
                  <a:pt x="309033" y="887589"/>
                  <a:pt x="287867" y="919338"/>
                  <a:pt x="254000" y="1011766"/>
                </a:cubicBezTo>
                <a:cubicBezTo>
                  <a:pt x="220133" y="1104194"/>
                  <a:pt x="168627" y="1267883"/>
                  <a:pt x="131233" y="1392766"/>
                </a:cubicBezTo>
                <a:cubicBezTo>
                  <a:pt x="93839" y="1517649"/>
                  <a:pt x="51505" y="1672166"/>
                  <a:pt x="29633" y="1761066"/>
                </a:cubicBezTo>
                <a:cubicBezTo>
                  <a:pt x="7761" y="1849966"/>
                  <a:pt x="3880" y="1888066"/>
                  <a:pt x="0" y="1926166"/>
                </a:cubicBezTo>
              </a:path>
            </a:pathLst>
          </a:cu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a:p>
        </p:txBody>
      </p:sp>
      <p:cxnSp>
        <p:nvCxnSpPr>
          <p:cNvPr id="43" name="42 Conector recto"/>
          <p:cNvCxnSpPr/>
          <p:nvPr/>
        </p:nvCxnSpPr>
        <p:spPr>
          <a:xfrm>
            <a:off x="3136900" y="4445000"/>
            <a:ext cx="590550" cy="119063"/>
          </a:xfrm>
          <a:prstGeom prst="line">
            <a:avLst/>
          </a:pr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cxnSp>
        <p:nvCxnSpPr>
          <p:cNvPr id="47" name="46 Conector recto"/>
          <p:cNvCxnSpPr>
            <a:stCxn id="5" idx="101"/>
          </p:cNvCxnSpPr>
          <p:nvPr/>
        </p:nvCxnSpPr>
        <p:spPr>
          <a:xfrm>
            <a:off x="3724275" y="4551363"/>
            <a:ext cx="58738" cy="384175"/>
          </a:xfrm>
          <a:prstGeom prst="line">
            <a:avLst/>
          </a:pr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cxnSp>
        <p:nvCxnSpPr>
          <p:cNvPr id="50" name="49 Conector recto"/>
          <p:cNvCxnSpPr/>
          <p:nvPr/>
        </p:nvCxnSpPr>
        <p:spPr>
          <a:xfrm>
            <a:off x="3771900" y="4933950"/>
            <a:ext cx="433388" cy="144463"/>
          </a:xfrm>
          <a:prstGeom prst="line">
            <a:avLst/>
          </a:pr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cxnSp>
        <p:nvCxnSpPr>
          <p:cNvPr id="54" name="53 Conector recto"/>
          <p:cNvCxnSpPr/>
          <p:nvPr/>
        </p:nvCxnSpPr>
        <p:spPr>
          <a:xfrm flipH="1">
            <a:off x="4206875" y="5068888"/>
            <a:ext cx="4763" cy="207962"/>
          </a:xfrm>
          <a:prstGeom prst="line">
            <a:avLst/>
          </a:prstGeom>
          <a:ln w="28575">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5" name="4 Forma libre"/>
          <p:cNvSpPr/>
          <p:nvPr/>
        </p:nvSpPr>
        <p:spPr>
          <a:xfrm>
            <a:off x="3614738" y="3049588"/>
            <a:ext cx="2039937" cy="2093912"/>
          </a:xfrm>
          <a:custGeom>
            <a:avLst/>
            <a:gdLst>
              <a:gd name="connsiteX0" fmla="*/ 1657350 w 2042795"/>
              <a:gd name="connsiteY0" fmla="*/ 267335 h 2093595"/>
              <a:gd name="connsiteX1" fmla="*/ 1638300 w 2042795"/>
              <a:gd name="connsiteY1" fmla="*/ 213995 h 2093595"/>
              <a:gd name="connsiteX2" fmla="*/ 1638300 w 2042795"/>
              <a:gd name="connsiteY2" fmla="*/ 179705 h 2093595"/>
              <a:gd name="connsiteX3" fmla="*/ 1664970 w 2042795"/>
              <a:gd name="connsiteY3" fmla="*/ 153035 h 2093595"/>
              <a:gd name="connsiteX4" fmla="*/ 1684020 w 2042795"/>
              <a:gd name="connsiteY4" fmla="*/ 130175 h 2093595"/>
              <a:gd name="connsiteX5" fmla="*/ 1680210 w 2042795"/>
              <a:gd name="connsiteY5" fmla="*/ 88265 h 2093595"/>
              <a:gd name="connsiteX6" fmla="*/ 1680210 w 2042795"/>
              <a:gd name="connsiteY6" fmla="*/ 42545 h 2093595"/>
              <a:gd name="connsiteX7" fmla="*/ 1649730 w 2042795"/>
              <a:gd name="connsiteY7" fmla="*/ 15875 h 2093595"/>
              <a:gd name="connsiteX8" fmla="*/ 1596390 w 2042795"/>
              <a:gd name="connsiteY8" fmla="*/ 635 h 2093595"/>
              <a:gd name="connsiteX9" fmla="*/ 1577340 w 2042795"/>
              <a:gd name="connsiteY9" fmla="*/ 19685 h 2093595"/>
              <a:gd name="connsiteX10" fmla="*/ 1520190 w 2042795"/>
              <a:gd name="connsiteY10" fmla="*/ 19685 h 2093595"/>
              <a:gd name="connsiteX11" fmla="*/ 1512570 w 2042795"/>
              <a:gd name="connsiteY11" fmla="*/ 73025 h 2093595"/>
              <a:gd name="connsiteX12" fmla="*/ 1535430 w 2042795"/>
              <a:gd name="connsiteY12" fmla="*/ 107315 h 2093595"/>
              <a:gd name="connsiteX13" fmla="*/ 1539240 w 2042795"/>
              <a:gd name="connsiteY13" fmla="*/ 133985 h 2093595"/>
              <a:gd name="connsiteX14" fmla="*/ 1520190 w 2042795"/>
              <a:gd name="connsiteY14" fmla="*/ 156845 h 2093595"/>
              <a:gd name="connsiteX15" fmla="*/ 1485900 w 2042795"/>
              <a:gd name="connsiteY15" fmla="*/ 164465 h 2093595"/>
              <a:gd name="connsiteX16" fmla="*/ 1447800 w 2042795"/>
              <a:gd name="connsiteY16" fmla="*/ 194945 h 2093595"/>
              <a:gd name="connsiteX17" fmla="*/ 1417320 w 2042795"/>
              <a:gd name="connsiteY17" fmla="*/ 206375 h 2093595"/>
              <a:gd name="connsiteX18" fmla="*/ 1371600 w 2042795"/>
              <a:gd name="connsiteY18" fmla="*/ 252095 h 2093595"/>
              <a:gd name="connsiteX19" fmla="*/ 1348740 w 2042795"/>
              <a:gd name="connsiteY19" fmla="*/ 286385 h 2093595"/>
              <a:gd name="connsiteX20" fmla="*/ 1306830 w 2042795"/>
              <a:gd name="connsiteY20" fmla="*/ 313055 h 2093595"/>
              <a:gd name="connsiteX21" fmla="*/ 1310640 w 2042795"/>
              <a:gd name="connsiteY21" fmla="*/ 354965 h 2093595"/>
              <a:gd name="connsiteX22" fmla="*/ 1272540 w 2042795"/>
              <a:gd name="connsiteY22" fmla="*/ 385445 h 2093595"/>
              <a:gd name="connsiteX23" fmla="*/ 1230630 w 2042795"/>
              <a:gd name="connsiteY23" fmla="*/ 412115 h 2093595"/>
              <a:gd name="connsiteX24" fmla="*/ 1192530 w 2042795"/>
              <a:gd name="connsiteY24" fmla="*/ 438785 h 2093595"/>
              <a:gd name="connsiteX25" fmla="*/ 1177290 w 2042795"/>
              <a:gd name="connsiteY25" fmla="*/ 457835 h 2093595"/>
              <a:gd name="connsiteX26" fmla="*/ 1127760 w 2042795"/>
              <a:gd name="connsiteY26" fmla="*/ 457835 h 2093595"/>
              <a:gd name="connsiteX27" fmla="*/ 1047750 w 2042795"/>
              <a:gd name="connsiteY27" fmla="*/ 457835 h 2093595"/>
              <a:gd name="connsiteX28" fmla="*/ 986790 w 2042795"/>
              <a:gd name="connsiteY28" fmla="*/ 442595 h 2093595"/>
              <a:gd name="connsiteX29" fmla="*/ 990600 w 2042795"/>
              <a:gd name="connsiteY29" fmla="*/ 393065 h 2093595"/>
              <a:gd name="connsiteX30" fmla="*/ 967740 w 2042795"/>
              <a:gd name="connsiteY30" fmla="*/ 335915 h 2093595"/>
              <a:gd name="connsiteX31" fmla="*/ 948690 w 2042795"/>
              <a:gd name="connsiteY31" fmla="*/ 305435 h 2093595"/>
              <a:gd name="connsiteX32" fmla="*/ 948690 w 2042795"/>
              <a:gd name="connsiteY32" fmla="*/ 267335 h 2093595"/>
              <a:gd name="connsiteX33" fmla="*/ 933450 w 2042795"/>
              <a:gd name="connsiteY33" fmla="*/ 194945 h 2093595"/>
              <a:gd name="connsiteX34" fmla="*/ 914400 w 2042795"/>
              <a:gd name="connsiteY34" fmla="*/ 145415 h 2093595"/>
              <a:gd name="connsiteX35" fmla="*/ 899160 w 2042795"/>
              <a:gd name="connsiteY35" fmla="*/ 111125 h 2093595"/>
              <a:gd name="connsiteX36" fmla="*/ 842010 w 2042795"/>
              <a:gd name="connsiteY36" fmla="*/ 95885 h 2093595"/>
              <a:gd name="connsiteX37" fmla="*/ 788670 w 2042795"/>
              <a:gd name="connsiteY37" fmla="*/ 137795 h 2093595"/>
              <a:gd name="connsiteX38" fmla="*/ 765810 w 2042795"/>
              <a:gd name="connsiteY38" fmla="*/ 172085 h 2093595"/>
              <a:gd name="connsiteX39" fmla="*/ 643890 w 2042795"/>
              <a:gd name="connsiteY39" fmla="*/ 206375 h 2093595"/>
              <a:gd name="connsiteX40" fmla="*/ 571500 w 2042795"/>
              <a:gd name="connsiteY40" fmla="*/ 183515 h 2093595"/>
              <a:gd name="connsiteX41" fmla="*/ 461010 w 2042795"/>
              <a:gd name="connsiteY41" fmla="*/ 156845 h 2093595"/>
              <a:gd name="connsiteX42" fmla="*/ 426720 w 2042795"/>
              <a:gd name="connsiteY42" fmla="*/ 126365 h 2093595"/>
              <a:gd name="connsiteX43" fmla="*/ 373380 w 2042795"/>
              <a:gd name="connsiteY43" fmla="*/ 145415 h 2093595"/>
              <a:gd name="connsiteX44" fmla="*/ 316230 w 2042795"/>
              <a:gd name="connsiteY44" fmla="*/ 172085 h 2093595"/>
              <a:gd name="connsiteX45" fmla="*/ 281940 w 2042795"/>
              <a:gd name="connsiteY45" fmla="*/ 168275 h 2093595"/>
              <a:gd name="connsiteX46" fmla="*/ 251460 w 2042795"/>
              <a:gd name="connsiteY46" fmla="*/ 168275 h 2093595"/>
              <a:gd name="connsiteX47" fmla="*/ 251460 w 2042795"/>
              <a:gd name="connsiteY47" fmla="*/ 213995 h 2093595"/>
              <a:gd name="connsiteX48" fmla="*/ 274320 w 2042795"/>
              <a:gd name="connsiteY48" fmla="*/ 244475 h 2093595"/>
              <a:gd name="connsiteX49" fmla="*/ 278130 w 2042795"/>
              <a:gd name="connsiteY49" fmla="*/ 290195 h 2093595"/>
              <a:gd name="connsiteX50" fmla="*/ 270510 w 2042795"/>
              <a:gd name="connsiteY50" fmla="*/ 328295 h 2093595"/>
              <a:gd name="connsiteX51" fmla="*/ 232410 w 2042795"/>
              <a:gd name="connsiteY51" fmla="*/ 354965 h 2093595"/>
              <a:gd name="connsiteX52" fmla="*/ 247650 w 2042795"/>
              <a:gd name="connsiteY52" fmla="*/ 393065 h 2093595"/>
              <a:gd name="connsiteX53" fmla="*/ 236220 w 2042795"/>
              <a:gd name="connsiteY53" fmla="*/ 415925 h 2093595"/>
              <a:gd name="connsiteX54" fmla="*/ 297180 w 2042795"/>
              <a:gd name="connsiteY54" fmla="*/ 434975 h 2093595"/>
              <a:gd name="connsiteX55" fmla="*/ 358140 w 2042795"/>
              <a:gd name="connsiteY55" fmla="*/ 381635 h 2093595"/>
              <a:gd name="connsiteX56" fmla="*/ 388620 w 2042795"/>
              <a:gd name="connsiteY56" fmla="*/ 351155 h 2093595"/>
              <a:gd name="connsiteX57" fmla="*/ 472440 w 2042795"/>
              <a:gd name="connsiteY57" fmla="*/ 343535 h 2093595"/>
              <a:gd name="connsiteX58" fmla="*/ 502920 w 2042795"/>
              <a:gd name="connsiteY58" fmla="*/ 354965 h 2093595"/>
              <a:gd name="connsiteX59" fmla="*/ 468630 w 2042795"/>
              <a:gd name="connsiteY59" fmla="*/ 404495 h 2093595"/>
              <a:gd name="connsiteX60" fmla="*/ 461010 w 2042795"/>
              <a:gd name="connsiteY60" fmla="*/ 446405 h 2093595"/>
              <a:gd name="connsiteX61" fmla="*/ 468630 w 2042795"/>
              <a:gd name="connsiteY61" fmla="*/ 476885 h 2093595"/>
              <a:gd name="connsiteX62" fmla="*/ 468630 w 2042795"/>
              <a:gd name="connsiteY62" fmla="*/ 518795 h 2093595"/>
              <a:gd name="connsiteX63" fmla="*/ 453390 w 2042795"/>
              <a:gd name="connsiteY63" fmla="*/ 575945 h 2093595"/>
              <a:gd name="connsiteX64" fmla="*/ 422910 w 2042795"/>
              <a:gd name="connsiteY64" fmla="*/ 617855 h 2093595"/>
              <a:gd name="connsiteX65" fmla="*/ 384810 w 2042795"/>
              <a:gd name="connsiteY65" fmla="*/ 648335 h 2093595"/>
              <a:gd name="connsiteX66" fmla="*/ 346710 w 2042795"/>
              <a:gd name="connsiteY66" fmla="*/ 675005 h 2093595"/>
              <a:gd name="connsiteX67" fmla="*/ 400050 w 2042795"/>
              <a:gd name="connsiteY67" fmla="*/ 701675 h 2093595"/>
              <a:gd name="connsiteX68" fmla="*/ 457200 w 2042795"/>
              <a:gd name="connsiteY68" fmla="*/ 720725 h 2093595"/>
              <a:gd name="connsiteX69" fmla="*/ 518160 w 2042795"/>
              <a:gd name="connsiteY69" fmla="*/ 713105 h 2093595"/>
              <a:gd name="connsiteX70" fmla="*/ 563880 w 2042795"/>
              <a:gd name="connsiteY70" fmla="*/ 716915 h 2093595"/>
              <a:gd name="connsiteX71" fmla="*/ 601980 w 2042795"/>
              <a:gd name="connsiteY71" fmla="*/ 758825 h 2093595"/>
              <a:gd name="connsiteX72" fmla="*/ 590550 w 2042795"/>
              <a:gd name="connsiteY72" fmla="*/ 819785 h 2093595"/>
              <a:gd name="connsiteX73" fmla="*/ 590550 w 2042795"/>
              <a:gd name="connsiteY73" fmla="*/ 865505 h 2093595"/>
              <a:gd name="connsiteX74" fmla="*/ 609600 w 2042795"/>
              <a:gd name="connsiteY74" fmla="*/ 911225 h 2093595"/>
              <a:gd name="connsiteX75" fmla="*/ 647700 w 2042795"/>
              <a:gd name="connsiteY75" fmla="*/ 960755 h 2093595"/>
              <a:gd name="connsiteX76" fmla="*/ 636270 w 2042795"/>
              <a:gd name="connsiteY76" fmla="*/ 995045 h 2093595"/>
              <a:gd name="connsiteX77" fmla="*/ 621030 w 2042795"/>
              <a:gd name="connsiteY77" fmla="*/ 1017905 h 2093595"/>
              <a:gd name="connsiteX78" fmla="*/ 563880 w 2042795"/>
              <a:gd name="connsiteY78" fmla="*/ 1029335 h 2093595"/>
              <a:gd name="connsiteX79" fmla="*/ 525780 w 2042795"/>
              <a:gd name="connsiteY79" fmla="*/ 1044575 h 2093595"/>
              <a:gd name="connsiteX80" fmla="*/ 491490 w 2042795"/>
              <a:gd name="connsiteY80" fmla="*/ 1067435 h 2093595"/>
              <a:gd name="connsiteX81" fmla="*/ 476250 w 2042795"/>
              <a:gd name="connsiteY81" fmla="*/ 1090295 h 2093595"/>
              <a:gd name="connsiteX82" fmla="*/ 483870 w 2042795"/>
              <a:gd name="connsiteY82" fmla="*/ 1132205 h 2093595"/>
              <a:gd name="connsiteX83" fmla="*/ 476250 w 2042795"/>
              <a:gd name="connsiteY83" fmla="*/ 1143635 h 2093595"/>
              <a:gd name="connsiteX84" fmla="*/ 422910 w 2042795"/>
              <a:gd name="connsiteY84" fmla="*/ 1166495 h 2093595"/>
              <a:gd name="connsiteX85" fmla="*/ 346710 w 2042795"/>
              <a:gd name="connsiteY85" fmla="*/ 1200785 h 2093595"/>
              <a:gd name="connsiteX86" fmla="*/ 331470 w 2042795"/>
              <a:gd name="connsiteY86" fmla="*/ 1219835 h 2093595"/>
              <a:gd name="connsiteX87" fmla="*/ 289560 w 2042795"/>
              <a:gd name="connsiteY87" fmla="*/ 1235075 h 2093595"/>
              <a:gd name="connsiteX88" fmla="*/ 255270 w 2042795"/>
              <a:gd name="connsiteY88" fmla="*/ 1216025 h 2093595"/>
              <a:gd name="connsiteX89" fmla="*/ 224790 w 2042795"/>
              <a:gd name="connsiteY89" fmla="*/ 1185545 h 2093595"/>
              <a:gd name="connsiteX90" fmla="*/ 198120 w 2042795"/>
              <a:gd name="connsiteY90" fmla="*/ 1151255 h 2093595"/>
              <a:gd name="connsiteX91" fmla="*/ 148590 w 2042795"/>
              <a:gd name="connsiteY91" fmla="*/ 1105535 h 2093595"/>
              <a:gd name="connsiteX92" fmla="*/ 114300 w 2042795"/>
              <a:gd name="connsiteY92" fmla="*/ 1101725 h 2093595"/>
              <a:gd name="connsiteX93" fmla="*/ 99060 w 2042795"/>
              <a:gd name="connsiteY93" fmla="*/ 1147445 h 2093595"/>
              <a:gd name="connsiteX94" fmla="*/ 72390 w 2042795"/>
              <a:gd name="connsiteY94" fmla="*/ 1170305 h 2093595"/>
              <a:gd name="connsiteX95" fmla="*/ 11430 w 2042795"/>
              <a:gd name="connsiteY95" fmla="*/ 1204595 h 2093595"/>
              <a:gd name="connsiteX96" fmla="*/ 3810 w 2042795"/>
              <a:gd name="connsiteY96" fmla="*/ 1254125 h 2093595"/>
              <a:gd name="connsiteX97" fmla="*/ 34290 w 2042795"/>
              <a:gd name="connsiteY97" fmla="*/ 1307465 h 2093595"/>
              <a:gd name="connsiteX98" fmla="*/ 76200 w 2042795"/>
              <a:gd name="connsiteY98" fmla="*/ 1349375 h 2093595"/>
              <a:gd name="connsiteX99" fmla="*/ 125730 w 2042795"/>
              <a:gd name="connsiteY99" fmla="*/ 1383665 h 2093595"/>
              <a:gd name="connsiteX100" fmla="*/ 106680 w 2042795"/>
              <a:gd name="connsiteY100" fmla="*/ 1437005 h 2093595"/>
              <a:gd name="connsiteX101" fmla="*/ 110490 w 2042795"/>
              <a:gd name="connsiteY101" fmla="*/ 1501775 h 2093595"/>
              <a:gd name="connsiteX102" fmla="*/ 182880 w 2042795"/>
              <a:gd name="connsiteY102" fmla="*/ 1520825 h 2093595"/>
              <a:gd name="connsiteX103" fmla="*/ 255270 w 2042795"/>
              <a:gd name="connsiteY103" fmla="*/ 1517015 h 2093595"/>
              <a:gd name="connsiteX104" fmla="*/ 281940 w 2042795"/>
              <a:gd name="connsiteY104" fmla="*/ 1517015 h 2093595"/>
              <a:gd name="connsiteX105" fmla="*/ 285750 w 2042795"/>
              <a:gd name="connsiteY105" fmla="*/ 1570355 h 2093595"/>
              <a:gd name="connsiteX106" fmla="*/ 285750 w 2042795"/>
              <a:gd name="connsiteY106" fmla="*/ 1604645 h 2093595"/>
              <a:gd name="connsiteX107" fmla="*/ 304800 w 2042795"/>
              <a:gd name="connsiteY107" fmla="*/ 1654175 h 2093595"/>
              <a:gd name="connsiteX108" fmla="*/ 281940 w 2042795"/>
              <a:gd name="connsiteY108" fmla="*/ 1684655 h 2093595"/>
              <a:gd name="connsiteX109" fmla="*/ 312420 w 2042795"/>
              <a:gd name="connsiteY109" fmla="*/ 1745615 h 2093595"/>
              <a:gd name="connsiteX110" fmla="*/ 232410 w 2042795"/>
              <a:gd name="connsiteY110" fmla="*/ 1821815 h 2093595"/>
              <a:gd name="connsiteX111" fmla="*/ 190500 w 2042795"/>
              <a:gd name="connsiteY111" fmla="*/ 1852295 h 2093595"/>
              <a:gd name="connsiteX112" fmla="*/ 224790 w 2042795"/>
              <a:gd name="connsiteY112" fmla="*/ 1882775 h 2093595"/>
              <a:gd name="connsiteX113" fmla="*/ 281940 w 2042795"/>
              <a:gd name="connsiteY113" fmla="*/ 1878965 h 2093595"/>
              <a:gd name="connsiteX114" fmla="*/ 354330 w 2042795"/>
              <a:gd name="connsiteY114" fmla="*/ 1833245 h 2093595"/>
              <a:gd name="connsiteX115" fmla="*/ 419100 w 2042795"/>
              <a:gd name="connsiteY115" fmla="*/ 1806575 h 2093595"/>
              <a:gd name="connsiteX116" fmla="*/ 457200 w 2042795"/>
              <a:gd name="connsiteY116" fmla="*/ 1783715 h 2093595"/>
              <a:gd name="connsiteX117" fmla="*/ 491490 w 2042795"/>
              <a:gd name="connsiteY117" fmla="*/ 1768475 h 2093595"/>
              <a:gd name="connsiteX118" fmla="*/ 525780 w 2042795"/>
              <a:gd name="connsiteY118" fmla="*/ 1757045 h 2093595"/>
              <a:gd name="connsiteX119" fmla="*/ 560070 w 2042795"/>
              <a:gd name="connsiteY119" fmla="*/ 1730375 h 2093595"/>
              <a:gd name="connsiteX120" fmla="*/ 605790 w 2042795"/>
              <a:gd name="connsiteY120" fmla="*/ 1726565 h 2093595"/>
              <a:gd name="connsiteX121" fmla="*/ 651510 w 2042795"/>
              <a:gd name="connsiteY121" fmla="*/ 1734185 h 2093595"/>
              <a:gd name="connsiteX122" fmla="*/ 666750 w 2042795"/>
              <a:gd name="connsiteY122" fmla="*/ 1768475 h 2093595"/>
              <a:gd name="connsiteX123" fmla="*/ 670560 w 2042795"/>
              <a:gd name="connsiteY123" fmla="*/ 1814195 h 2093595"/>
              <a:gd name="connsiteX124" fmla="*/ 689610 w 2042795"/>
              <a:gd name="connsiteY124" fmla="*/ 1852295 h 2093595"/>
              <a:gd name="connsiteX125" fmla="*/ 742950 w 2042795"/>
              <a:gd name="connsiteY125" fmla="*/ 1871345 h 2093595"/>
              <a:gd name="connsiteX126" fmla="*/ 781050 w 2042795"/>
              <a:gd name="connsiteY126" fmla="*/ 1875155 h 2093595"/>
              <a:gd name="connsiteX127" fmla="*/ 815340 w 2042795"/>
              <a:gd name="connsiteY127" fmla="*/ 1932305 h 2093595"/>
              <a:gd name="connsiteX128" fmla="*/ 796290 w 2042795"/>
              <a:gd name="connsiteY128" fmla="*/ 1978025 h 2093595"/>
              <a:gd name="connsiteX129" fmla="*/ 777240 w 2042795"/>
              <a:gd name="connsiteY129" fmla="*/ 2027555 h 2093595"/>
              <a:gd name="connsiteX130" fmla="*/ 773430 w 2042795"/>
              <a:gd name="connsiteY130" fmla="*/ 2069465 h 2093595"/>
              <a:gd name="connsiteX131" fmla="*/ 819150 w 2042795"/>
              <a:gd name="connsiteY131" fmla="*/ 2088515 h 2093595"/>
              <a:gd name="connsiteX132" fmla="*/ 891540 w 2042795"/>
              <a:gd name="connsiteY132" fmla="*/ 2084705 h 2093595"/>
              <a:gd name="connsiteX133" fmla="*/ 944880 w 2042795"/>
              <a:gd name="connsiteY133" fmla="*/ 2035175 h 2093595"/>
              <a:gd name="connsiteX134" fmla="*/ 967740 w 2042795"/>
              <a:gd name="connsiteY134" fmla="*/ 1978025 h 2093595"/>
              <a:gd name="connsiteX135" fmla="*/ 967740 w 2042795"/>
              <a:gd name="connsiteY135" fmla="*/ 1920875 h 2093595"/>
              <a:gd name="connsiteX136" fmla="*/ 910590 w 2042795"/>
              <a:gd name="connsiteY136" fmla="*/ 1867535 h 2093595"/>
              <a:gd name="connsiteX137" fmla="*/ 887730 w 2042795"/>
              <a:gd name="connsiteY137" fmla="*/ 1840865 h 2093595"/>
              <a:gd name="connsiteX138" fmla="*/ 880110 w 2042795"/>
              <a:gd name="connsiteY138" fmla="*/ 1795145 h 2093595"/>
              <a:gd name="connsiteX139" fmla="*/ 880110 w 2042795"/>
              <a:gd name="connsiteY139" fmla="*/ 1757045 h 2093595"/>
              <a:gd name="connsiteX140" fmla="*/ 868680 w 2042795"/>
              <a:gd name="connsiteY140" fmla="*/ 1711325 h 2093595"/>
              <a:gd name="connsiteX141" fmla="*/ 895350 w 2042795"/>
              <a:gd name="connsiteY141" fmla="*/ 1699895 h 2093595"/>
              <a:gd name="connsiteX142" fmla="*/ 914400 w 2042795"/>
              <a:gd name="connsiteY142" fmla="*/ 1657985 h 2093595"/>
              <a:gd name="connsiteX143" fmla="*/ 922020 w 2042795"/>
              <a:gd name="connsiteY143" fmla="*/ 1616075 h 2093595"/>
              <a:gd name="connsiteX144" fmla="*/ 922020 w 2042795"/>
              <a:gd name="connsiteY144" fmla="*/ 1574165 h 2093595"/>
              <a:gd name="connsiteX145" fmla="*/ 948690 w 2042795"/>
              <a:gd name="connsiteY145" fmla="*/ 1532255 h 2093595"/>
              <a:gd name="connsiteX146" fmla="*/ 986790 w 2042795"/>
              <a:gd name="connsiteY146" fmla="*/ 1494155 h 2093595"/>
              <a:gd name="connsiteX147" fmla="*/ 1005840 w 2042795"/>
              <a:gd name="connsiteY147" fmla="*/ 1490345 h 2093595"/>
              <a:gd name="connsiteX148" fmla="*/ 1059180 w 2042795"/>
              <a:gd name="connsiteY148" fmla="*/ 1490345 h 2093595"/>
              <a:gd name="connsiteX149" fmla="*/ 1123950 w 2042795"/>
              <a:gd name="connsiteY149" fmla="*/ 1494155 h 2093595"/>
              <a:gd name="connsiteX150" fmla="*/ 1158240 w 2042795"/>
              <a:gd name="connsiteY150" fmla="*/ 1505585 h 2093595"/>
              <a:gd name="connsiteX151" fmla="*/ 1223010 w 2042795"/>
              <a:gd name="connsiteY151" fmla="*/ 1482725 h 2093595"/>
              <a:gd name="connsiteX152" fmla="*/ 1242060 w 2042795"/>
              <a:gd name="connsiteY152" fmla="*/ 1471295 h 2093595"/>
              <a:gd name="connsiteX153" fmla="*/ 1291590 w 2042795"/>
              <a:gd name="connsiteY153" fmla="*/ 1482725 h 2093595"/>
              <a:gd name="connsiteX154" fmla="*/ 1337310 w 2042795"/>
              <a:gd name="connsiteY154" fmla="*/ 1543685 h 2093595"/>
              <a:gd name="connsiteX155" fmla="*/ 1394460 w 2042795"/>
              <a:gd name="connsiteY155" fmla="*/ 1562735 h 2093595"/>
              <a:gd name="connsiteX156" fmla="*/ 1466850 w 2042795"/>
              <a:gd name="connsiteY156" fmla="*/ 1562735 h 2093595"/>
              <a:gd name="connsiteX157" fmla="*/ 1504950 w 2042795"/>
              <a:gd name="connsiteY157" fmla="*/ 1536065 h 2093595"/>
              <a:gd name="connsiteX158" fmla="*/ 1539240 w 2042795"/>
              <a:gd name="connsiteY158" fmla="*/ 1520825 h 2093595"/>
              <a:gd name="connsiteX159" fmla="*/ 1573530 w 2042795"/>
              <a:gd name="connsiteY159" fmla="*/ 1566545 h 2093595"/>
              <a:gd name="connsiteX160" fmla="*/ 1588770 w 2042795"/>
              <a:gd name="connsiteY160" fmla="*/ 1600835 h 2093595"/>
              <a:gd name="connsiteX161" fmla="*/ 1619250 w 2042795"/>
              <a:gd name="connsiteY161" fmla="*/ 1600835 h 2093595"/>
              <a:gd name="connsiteX162" fmla="*/ 1661160 w 2042795"/>
              <a:gd name="connsiteY162" fmla="*/ 1551305 h 2093595"/>
              <a:gd name="connsiteX163" fmla="*/ 1687830 w 2042795"/>
              <a:gd name="connsiteY163" fmla="*/ 1566545 h 2093595"/>
              <a:gd name="connsiteX164" fmla="*/ 1752600 w 2042795"/>
              <a:gd name="connsiteY164" fmla="*/ 1577975 h 2093595"/>
              <a:gd name="connsiteX165" fmla="*/ 1802130 w 2042795"/>
              <a:gd name="connsiteY165" fmla="*/ 1597025 h 2093595"/>
              <a:gd name="connsiteX166" fmla="*/ 1844040 w 2042795"/>
              <a:gd name="connsiteY166" fmla="*/ 1608455 h 2093595"/>
              <a:gd name="connsiteX167" fmla="*/ 1935480 w 2042795"/>
              <a:gd name="connsiteY167" fmla="*/ 1661795 h 2093595"/>
              <a:gd name="connsiteX168" fmla="*/ 1962150 w 2042795"/>
              <a:gd name="connsiteY168" fmla="*/ 1654175 h 2093595"/>
              <a:gd name="connsiteX169" fmla="*/ 1954530 w 2042795"/>
              <a:gd name="connsiteY169" fmla="*/ 1608455 h 2093595"/>
              <a:gd name="connsiteX170" fmla="*/ 1939290 w 2042795"/>
              <a:gd name="connsiteY170" fmla="*/ 1539875 h 2093595"/>
              <a:gd name="connsiteX171" fmla="*/ 1927860 w 2042795"/>
              <a:gd name="connsiteY171" fmla="*/ 1490345 h 2093595"/>
              <a:gd name="connsiteX172" fmla="*/ 1897380 w 2042795"/>
              <a:gd name="connsiteY172" fmla="*/ 1456055 h 2093595"/>
              <a:gd name="connsiteX173" fmla="*/ 1882140 w 2042795"/>
              <a:gd name="connsiteY173" fmla="*/ 1383665 h 2093595"/>
              <a:gd name="connsiteX174" fmla="*/ 1878330 w 2042795"/>
              <a:gd name="connsiteY174" fmla="*/ 1307465 h 2093595"/>
              <a:gd name="connsiteX175" fmla="*/ 1908810 w 2042795"/>
              <a:gd name="connsiteY175" fmla="*/ 1273175 h 2093595"/>
              <a:gd name="connsiteX176" fmla="*/ 1912620 w 2042795"/>
              <a:gd name="connsiteY176" fmla="*/ 1216025 h 2093595"/>
              <a:gd name="connsiteX177" fmla="*/ 1954530 w 2042795"/>
              <a:gd name="connsiteY177" fmla="*/ 1162685 h 2093595"/>
              <a:gd name="connsiteX178" fmla="*/ 1988820 w 2042795"/>
              <a:gd name="connsiteY178" fmla="*/ 1132205 h 2093595"/>
              <a:gd name="connsiteX179" fmla="*/ 2034540 w 2042795"/>
              <a:gd name="connsiteY179" fmla="*/ 1109345 h 2093595"/>
              <a:gd name="connsiteX180" fmla="*/ 2038350 w 2042795"/>
              <a:gd name="connsiteY180" fmla="*/ 1078865 h 2093595"/>
              <a:gd name="connsiteX181" fmla="*/ 2023110 w 2042795"/>
              <a:gd name="connsiteY181" fmla="*/ 1056005 h 2093595"/>
              <a:gd name="connsiteX182" fmla="*/ 2000250 w 2042795"/>
              <a:gd name="connsiteY182" fmla="*/ 1044575 h 2093595"/>
              <a:gd name="connsiteX183" fmla="*/ 1965960 w 2042795"/>
              <a:gd name="connsiteY183" fmla="*/ 1044575 h 2093595"/>
              <a:gd name="connsiteX184" fmla="*/ 1885950 w 2042795"/>
              <a:gd name="connsiteY184" fmla="*/ 1025525 h 2093595"/>
              <a:gd name="connsiteX185" fmla="*/ 1851660 w 2042795"/>
              <a:gd name="connsiteY185" fmla="*/ 922655 h 2093595"/>
              <a:gd name="connsiteX186" fmla="*/ 1836420 w 2042795"/>
              <a:gd name="connsiteY186" fmla="*/ 895985 h 2093595"/>
              <a:gd name="connsiteX187" fmla="*/ 1824990 w 2042795"/>
              <a:gd name="connsiteY187" fmla="*/ 846455 h 2093595"/>
              <a:gd name="connsiteX188" fmla="*/ 1779270 w 2042795"/>
              <a:gd name="connsiteY188" fmla="*/ 812165 h 2093595"/>
              <a:gd name="connsiteX189" fmla="*/ 1756410 w 2042795"/>
              <a:gd name="connsiteY189" fmla="*/ 774065 h 2093595"/>
              <a:gd name="connsiteX190" fmla="*/ 1786890 w 2042795"/>
              <a:gd name="connsiteY190" fmla="*/ 735965 h 2093595"/>
              <a:gd name="connsiteX191" fmla="*/ 1733550 w 2042795"/>
              <a:gd name="connsiteY191" fmla="*/ 678815 h 2093595"/>
              <a:gd name="connsiteX192" fmla="*/ 1664970 w 2042795"/>
              <a:gd name="connsiteY192" fmla="*/ 644525 h 2093595"/>
              <a:gd name="connsiteX193" fmla="*/ 1619250 w 2042795"/>
              <a:gd name="connsiteY193" fmla="*/ 602615 h 2093595"/>
              <a:gd name="connsiteX194" fmla="*/ 1588770 w 2042795"/>
              <a:gd name="connsiteY194" fmla="*/ 514985 h 2093595"/>
              <a:gd name="connsiteX195" fmla="*/ 1588770 w 2042795"/>
              <a:gd name="connsiteY195" fmla="*/ 488315 h 2093595"/>
              <a:gd name="connsiteX196" fmla="*/ 1592580 w 2042795"/>
              <a:gd name="connsiteY196" fmla="*/ 423545 h 2093595"/>
              <a:gd name="connsiteX197" fmla="*/ 1607820 w 2042795"/>
              <a:gd name="connsiteY197" fmla="*/ 381635 h 2093595"/>
              <a:gd name="connsiteX198" fmla="*/ 1600200 w 2042795"/>
              <a:gd name="connsiteY198" fmla="*/ 335915 h 2093595"/>
              <a:gd name="connsiteX199" fmla="*/ 1657350 w 2042795"/>
              <a:gd name="connsiteY199" fmla="*/ 267335 h 2093595"/>
              <a:gd name="connsiteX0" fmla="*/ 1657350 w 2042795"/>
              <a:gd name="connsiteY0" fmla="*/ 267335 h 2093595"/>
              <a:gd name="connsiteX1" fmla="*/ 1638300 w 2042795"/>
              <a:gd name="connsiteY1" fmla="*/ 213995 h 2093595"/>
              <a:gd name="connsiteX2" fmla="*/ 1638300 w 2042795"/>
              <a:gd name="connsiteY2" fmla="*/ 179705 h 2093595"/>
              <a:gd name="connsiteX3" fmla="*/ 1664970 w 2042795"/>
              <a:gd name="connsiteY3" fmla="*/ 153035 h 2093595"/>
              <a:gd name="connsiteX4" fmla="*/ 1684020 w 2042795"/>
              <a:gd name="connsiteY4" fmla="*/ 130175 h 2093595"/>
              <a:gd name="connsiteX5" fmla="*/ 1680210 w 2042795"/>
              <a:gd name="connsiteY5" fmla="*/ 88265 h 2093595"/>
              <a:gd name="connsiteX6" fmla="*/ 1680210 w 2042795"/>
              <a:gd name="connsiteY6" fmla="*/ 42545 h 2093595"/>
              <a:gd name="connsiteX7" fmla="*/ 1649730 w 2042795"/>
              <a:gd name="connsiteY7" fmla="*/ 15875 h 2093595"/>
              <a:gd name="connsiteX8" fmla="*/ 1596390 w 2042795"/>
              <a:gd name="connsiteY8" fmla="*/ 635 h 2093595"/>
              <a:gd name="connsiteX9" fmla="*/ 1577340 w 2042795"/>
              <a:gd name="connsiteY9" fmla="*/ 19685 h 2093595"/>
              <a:gd name="connsiteX10" fmla="*/ 1520190 w 2042795"/>
              <a:gd name="connsiteY10" fmla="*/ 19685 h 2093595"/>
              <a:gd name="connsiteX11" fmla="*/ 1512570 w 2042795"/>
              <a:gd name="connsiteY11" fmla="*/ 73025 h 2093595"/>
              <a:gd name="connsiteX12" fmla="*/ 1535430 w 2042795"/>
              <a:gd name="connsiteY12" fmla="*/ 107315 h 2093595"/>
              <a:gd name="connsiteX13" fmla="*/ 1539240 w 2042795"/>
              <a:gd name="connsiteY13" fmla="*/ 133985 h 2093595"/>
              <a:gd name="connsiteX14" fmla="*/ 1520190 w 2042795"/>
              <a:gd name="connsiteY14" fmla="*/ 156845 h 2093595"/>
              <a:gd name="connsiteX15" fmla="*/ 1485900 w 2042795"/>
              <a:gd name="connsiteY15" fmla="*/ 164465 h 2093595"/>
              <a:gd name="connsiteX16" fmla="*/ 1447800 w 2042795"/>
              <a:gd name="connsiteY16" fmla="*/ 194945 h 2093595"/>
              <a:gd name="connsiteX17" fmla="*/ 1417320 w 2042795"/>
              <a:gd name="connsiteY17" fmla="*/ 206375 h 2093595"/>
              <a:gd name="connsiteX18" fmla="*/ 1371600 w 2042795"/>
              <a:gd name="connsiteY18" fmla="*/ 252095 h 2093595"/>
              <a:gd name="connsiteX19" fmla="*/ 1348740 w 2042795"/>
              <a:gd name="connsiteY19" fmla="*/ 286385 h 2093595"/>
              <a:gd name="connsiteX20" fmla="*/ 1306830 w 2042795"/>
              <a:gd name="connsiteY20" fmla="*/ 313055 h 2093595"/>
              <a:gd name="connsiteX21" fmla="*/ 1310640 w 2042795"/>
              <a:gd name="connsiteY21" fmla="*/ 354965 h 2093595"/>
              <a:gd name="connsiteX22" fmla="*/ 1272540 w 2042795"/>
              <a:gd name="connsiteY22" fmla="*/ 385445 h 2093595"/>
              <a:gd name="connsiteX23" fmla="*/ 1230630 w 2042795"/>
              <a:gd name="connsiteY23" fmla="*/ 412115 h 2093595"/>
              <a:gd name="connsiteX24" fmla="*/ 1192530 w 2042795"/>
              <a:gd name="connsiteY24" fmla="*/ 438785 h 2093595"/>
              <a:gd name="connsiteX25" fmla="*/ 1177290 w 2042795"/>
              <a:gd name="connsiteY25" fmla="*/ 457835 h 2093595"/>
              <a:gd name="connsiteX26" fmla="*/ 1127760 w 2042795"/>
              <a:gd name="connsiteY26" fmla="*/ 457835 h 2093595"/>
              <a:gd name="connsiteX27" fmla="*/ 1047750 w 2042795"/>
              <a:gd name="connsiteY27" fmla="*/ 457835 h 2093595"/>
              <a:gd name="connsiteX28" fmla="*/ 986790 w 2042795"/>
              <a:gd name="connsiteY28" fmla="*/ 442595 h 2093595"/>
              <a:gd name="connsiteX29" fmla="*/ 990600 w 2042795"/>
              <a:gd name="connsiteY29" fmla="*/ 393065 h 2093595"/>
              <a:gd name="connsiteX30" fmla="*/ 967740 w 2042795"/>
              <a:gd name="connsiteY30" fmla="*/ 335915 h 2093595"/>
              <a:gd name="connsiteX31" fmla="*/ 948690 w 2042795"/>
              <a:gd name="connsiteY31" fmla="*/ 305435 h 2093595"/>
              <a:gd name="connsiteX32" fmla="*/ 948690 w 2042795"/>
              <a:gd name="connsiteY32" fmla="*/ 267335 h 2093595"/>
              <a:gd name="connsiteX33" fmla="*/ 933450 w 2042795"/>
              <a:gd name="connsiteY33" fmla="*/ 194945 h 2093595"/>
              <a:gd name="connsiteX34" fmla="*/ 914400 w 2042795"/>
              <a:gd name="connsiteY34" fmla="*/ 145415 h 2093595"/>
              <a:gd name="connsiteX35" fmla="*/ 899160 w 2042795"/>
              <a:gd name="connsiteY35" fmla="*/ 111125 h 2093595"/>
              <a:gd name="connsiteX36" fmla="*/ 842010 w 2042795"/>
              <a:gd name="connsiteY36" fmla="*/ 95885 h 2093595"/>
              <a:gd name="connsiteX37" fmla="*/ 788670 w 2042795"/>
              <a:gd name="connsiteY37" fmla="*/ 137795 h 2093595"/>
              <a:gd name="connsiteX38" fmla="*/ 765810 w 2042795"/>
              <a:gd name="connsiteY38" fmla="*/ 172085 h 2093595"/>
              <a:gd name="connsiteX39" fmla="*/ 643890 w 2042795"/>
              <a:gd name="connsiteY39" fmla="*/ 206375 h 2093595"/>
              <a:gd name="connsiteX40" fmla="*/ 571500 w 2042795"/>
              <a:gd name="connsiteY40" fmla="*/ 183515 h 2093595"/>
              <a:gd name="connsiteX41" fmla="*/ 461010 w 2042795"/>
              <a:gd name="connsiteY41" fmla="*/ 156845 h 2093595"/>
              <a:gd name="connsiteX42" fmla="*/ 426720 w 2042795"/>
              <a:gd name="connsiteY42" fmla="*/ 126365 h 2093595"/>
              <a:gd name="connsiteX43" fmla="*/ 373380 w 2042795"/>
              <a:gd name="connsiteY43" fmla="*/ 145415 h 2093595"/>
              <a:gd name="connsiteX44" fmla="*/ 316230 w 2042795"/>
              <a:gd name="connsiteY44" fmla="*/ 172085 h 2093595"/>
              <a:gd name="connsiteX45" fmla="*/ 281940 w 2042795"/>
              <a:gd name="connsiteY45" fmla="*/ 168275 h 2093595"/>
              <a:gd name="connsiteX46" fmla="*/ 251460 w 2042795"/>
              <a:gd name="connsiteY46" fmla="*/ 168275 h 2093595"/>
              <a:gd name="connsiteX47" fmla="*/ 251460 w 2042795"/>
              <a:gd name="connsiteY47" fmla="*/ 213995 h 2093595"/>
              <a:gd name="connsiteX48" fmla="*/ 274320 w 2042795"/>
              <a:gd name="connsiteY48" fmla="*/ 244475 h 2093595"/>
              <a:gd name="connsiteX49" fmla="*/ 278130 w 2042795"/>
              <a:gd name="connsiteY49" fmla="*/ 290195 h 2093595"/>
              <a:gd name="connsiteX50" fmla="*/ 270510 w 2042795"/>
              <a:gd name="connsiteY50" fmla="*/ 328295 h 2093595"/>
              <a:gd name="connsiteX51" fmla="*/ 232410 w 2042795"/>
              <a:gd name="connsiteY51" fmla="*/ 354965 h 2093595"/>
              <a:gd name="connsiteX52" fmla="*/ 247650 w 2042795"/>
              <a:gd name="connsiteY52" fmla="*/ 393065 h 2093595"/>
              <a:gd name="connsiteX53" fmla="*/ 236220 w 2042795"/>
              <a:gd name="connsiteY53" fmla="*/ 415925 h 2093595"/>
              <a:gd name="connsiteX54" fmla="*/ 297180 w 2042795"/>
              <a:gd name="connsiteY54" fmla="*/ 434975 h 2093595"/>
              <a:gd name="connsiteX55" fmla="*/ 358140 w 2042795"/>
              <a:gd name="connsiteY55" fmla="*/ 381635 h 2093595"/>
              <a:gd name="connsiteX56" fmla="*/ 388620 w 2042795"/>
              <a:gd name="connsiteY56" fmla="*/ 351155 h 2093595"/>
              <a:gd name="connsiteX57" fmla="*/ 472440 w 2042795"/>
              <a:gd name="connsiteY57" fmla="*/ 343535 h 2093595"/>
              <a:gd name="connsiteX58" fmla="*/ 502920 w 2042795"/>
              <a:gd name="connsiteY58" fmla="*/ 354965 h 2093595"/>
              <a:gd name="connsiteX59" fmla="*/ 468630 w 2042795"/>
              <a:gd name="connsiteY59" fmla="*/ 404495 h 2093595"/>
              <a:gd name="connsiteX60" fmla="*/ 461010 w 2042795"/>
              <a:gd name="connsiteY60" fmla="*/ 446405 h 2093595"/>
              <a:gd name="connsiteX61" fmla="*/ 468630 w 2042795"/>
              <a:gd name="connsiteY61" fmla="*/ 476885 h 2093595"/>
              <a:gd name="connsiteX62" fmla="*/ 468630 w 2042795"/>
              <a:gd name="connsiteY62" fmla="*/ 518795 h 2093595"/>
              <a:gd name="connsiteX63" fmla="*/ 453390 w 2042795"/>
              <a:gd name="connsiteY63" fmla="*/ 575945 h 2093595"/>
              <a:gd name="connsiteX64" fmla="*/ 422910 w 2042795"/>
              <a:gd name="connsiteY64" fmla="*/ 617855 h 2093595"/>
              <a:gd name="connsiteX65" fmla="*/ 384810 w 2042795"/>
              <a:gd name="connsiteY65" fmla="*/ 648335 h 2093595"/>
              <a:gd name="connsiteX66" fmla="*/ 346710 w 2042795"/>
              <a:gd name="connsiteY66" fmla="*/ 675005 h 2093595"/>
              <a:gd name="connsiteX67" fmla="*/ 400050 w 2042795"/>
              <a:gd name="connsiteY67" fmla="*/ 701675 h 2093595"/>
              <a:gd name="connsiteX68" fmla="*/ 457200 w 2042795"/>
              <a:gd name="connsiteY68" fmla="*/ 720725 h 2093595"/>
              <a:gd name="connsiteX69" fmla="*/ 518160 w 2042795"/>
              <a:gd name="connsiteY69" fmla="*/ 713105 h 2093595"/>
              <a:gd name="connsiteX70" fmla="*/ 563880 w 2042795"/>
              <a:gd name="connsiteY70" fmla="*/ 716915 h 2093595"/>
              <a:gd name="connsiteX71" fmla="*/ 601980 w 2042795"/>
              <a:gd name="connsiteY71" fmla="*/ 758825 h 2093595"/>
              <a:gd name="connsiteX72" fmla="*/ 590550 w 2042795"/>
              <a:gd name="connsiteY72" fmla="*/ 819785 h 2093595"/>
              <a:gd name="connsiteX73" fmla="*/ 590550 w 2042795"/>
              <a:gd name="connsiteY73" fmla="*/ 865505 h 2093595"/>
              <a:gd name="connsiteX74" fmla="*/ 609600 w 2042795"/>
              <a:gd name="connsiteY74" fmla="*/ 911225 h 2093595"/>
              <a:gd name="connsiteX75" fmla="*/ 647700 w 2042795"/>
              <a:gd name="connsiteY75" fmla="*/ 960755 h 2093595"/>
              <a:gd name="connsiteX76" fmla="*/ 636270 w 2042795"/>
              <a:gd name="connsiteY76" fmla="*/ 995045 h 2093595"/>
              <a:gd name="connsiteX77" fmla="*/ 621030 w 2042795"/>
              <a:gd name="connsiteY77" fmla="*/ 1017905 h 2093595"/>
              <a:gd name="connsiteX78" fmla="*/ 563880 w 2042795"/>
              <a:gd name="connsiteY78" fmla="*/ 1029335 h 2093595"/>
              <a:gd name="connsiteX79" fmla="*/ 525780 w 2042795"/>
              <a:gd name="connsiteY79" fmla="*/ 1044575 h 2093595"/>
              <a:gd name="connsiteX80" fmla="*/ 491490 w 2042795"/>
              <a:gd name="connsiteY80" fmla="*/ 1067435 h 2093595"/>
              <a:gd name="connsiteX81" fmla="*/ 476250 w 2042795"/>
              <a:gd name="connsiteY81" fmla="*/ 1090295 h 2093595"/>
              <a:gd name="connsiteX82" fmla="*/ 483870 w 2042795"/>
              <a:gd name="connsiteY82" fmla="*/ 1132205 h 2093595"/>
              <a:gd name="connsiteX83" fmla="*/ 476250 w 2042795"/>
              <a:gd name="connsiteY83" fmla="*/ 1143635 h 2093595"/>
              <a:gd name="connsiteX84" fmla="*/ 422910 w 2042795"/>
              <a:gd name="connsiteY84" fmla="*/ 1166495 h 2093595"/>
              <a:gd name="connsiteX85" fmla="*/ 346710 w 2042795"/>
              <a:gd name="connsiteY85" fmla="*/ 1200785 h 2093595"/>
              <a:gd name="connsiteX86" fmla="*/ 331470 w 2042795"/>
              <a:gd name="connsiteY86" fmla="*/ 1219835 h 2093595"/>
              <a:gd name="connsiteX87" fmla="*/ 289560 w 2042795"/>
              <a:gd name="connsiteY87" fmla="*/ 1235075 h 2093595"/>
              <a:gd name="connsiteX88" fmla="*/ 255270 w 2042795"/>
              <a:gd name="connsiteY88" fmla="*/ 1216025 h 2093595"/>
              <a:gd name="connsiteX89" fmla="*/ 224790 w 2042795"/>
              <a:gd name="connsiteY89" fmla="*/ 1185545 h 2093595"/>
              <a:gd name="connsiteX90" fmla="*/ 198120 w 2042795"/>
              <a:gd name="connsiteY90" fmla="*/ 1151255 h 2093595"/>
              <a:gd name="connsiteX91" fmla="*/ 148590 w 2042795"/>
              <a:gd name="connsiteY91" fmla="*/ 1105535 h 2093595"/>
              <a:gd name="connsiteX92" fmla="*/ 114300 w 2042795"/>
              <a:gd name="connsiteY92" fmla="*/ 1101725 h 2093595"/>
              <a:gd name="connsiteX93" fmla="*/ 99060 w 2042795"/>
              <a:gd name="connsiteY93" fmla="*/ 1147445 h 2093595"/>
              <a:gd name="connsiteX94" fmla="*/ 72390 w 2042795"/>
              <a:gd name="connsiteY94" fmla="*/ 1170305 h 2093595"/>
              <a:gd name="connsiteX95" fmla="*/ 11430 w 2042795"/>
              <a:gd name="connsiteY95" fmla="*/ 1204595 h 2093595"/>
              <a:gd name="connsiteX96" fmla="*/ 3810 w 2042795"/>
              <a:gd name="connsiteY96" fmla="*/ 1254125 h 2093595"/>
              <a:gd name="connsiteX97" fmla="*/ 34290 w 2042795"/>
              <a:gd name="connsiteY97" fmla="*/ 1307465 h 2093595"/>
              <a:gd name="connsiteX98" fmla="*/ 76200 w 2042795"/>
              <a:gd name="connsiteY98" fmla="*/ 1349375 h 2093595"/>
              <a:gd name="connsiteX99" fmla="*/ 125730 w 2042795"/>
              <a:gd name="connsiteY99" fmla="*/ 1383665 h 2093595"/>
              <a:gd name="connsiteX100" fmla="*/ 106680 w 2042795"/>
              <a:gd name="connsiteY100" fmla="*/ 1437005 h 2093595"/>
              <a:gd name="connsiteX101" fmla="*/ 110490 w 2042795"/>
              <a:gd name="connsiteY101" fmla="*/ 1501775 h 2093595"/>
              <a:gd name="connsiteX102" fmla="*/ 182880 w 2042795"/>
              <a:gd name="connsiteY102" fmla="*/ 1520825 h 2093595"/>
              <a:gd name="connsiteX103" fmla="*/ 255270 w 2042795"/>
              <a:gd name="connsiteY103" fmla="*/ 1517015 h 2093595"/>
              <a:gd name="connsiteX104" fmla="*/ 281940 w 2042795"/>
              <a:gd name="connsiteY104" fmla="*/ 1517015 h 2093595"/>
              <a:gd name="connsiteX105" fmla="*/ 285750 w 2042795"/>
              <a:gd name="connsiteY105" fmla="*/ 1570355 h 2093595"/>
              <a:gd name="connsiteX106" fmla="*/ 285750 w 2042795"/>
              <a:gd name="connsiteY106" fmla="*/ 1604645 h 2093595"/>
              <a:gd name="connsiteX107" fmla="*/ 304800 w 2042795"/>
              <a:gd name="connsiteY107" fmla="*/ 1654175 h 2093595"/>
              <a:gd name="connsiteX108" fmla="*/ 281940 w 2042795"/>
              <a:gd name="connsiteY108" fmla="*/ 1684655 h 2093595"/>
              <a:gd name="connsiteX109" fmla="*/ 312420 w 2042795"/>
              <a:gd name="connsiteY109" fmla="*/ 1745615 h 2093595"/>
              <a:gd name="connsiteX110" fmla="*/ 232410 w 2042795"/>
              <a:gd name="connsiteY110" fmla="*/ 1821815 h 2093595"/>
              <a:gd name="connsiteX111" fmla="*/ 190500 w 2042795"/>
              <a:gd name="connsiteY111" fmla="*/ 1852295 h 2093595"/>
              <a:gd name="connsiteX112" fmla="*/ 224790 w 2042795"/>
              <a:gd name="connsiteY112" fmla="*/ 1882775 h 2093595"/>
              <a:gd name="connsiteX113" fmla="*/ 281940 w 2042795"/>
              <a:gd name="connsiteY113" fmla="*/ 1878965 h 2093595"/>
              <a:gd name="connsiteX114" fmla="*/ 354330 w 2042795"/>
              <a:gd name="connsiteY114" fmla="*/ 1833245 h 2093595"/>
              <a:gd name="connsiteX115" fmla="*/ 419100 w 2042795"/>
              <a:gd name="connsiteY115" fmla="*/ 1806575 h 2093595"/>
              <a:gd name="connsiteX116" fmla="*/ 457200 w 2042795"/>
              <a:gd name="connsiteY116" fmla="*/ 1783715 h 2093595"/>
              <a:gd name="connsiteX117" fmla="*/ 491490 w 2042795"/>
              <a:gd name="connsiteY117" fmla="*/ 1768475 h 2093595"/>
              <a:gd name="connsiteX118" fmla="*/ 525780 w 2042795"/>
              <a:gd name="connsiteY118" fmla="*/ 1757045 h 2093595"/>
              <a:gd name="connsiteX119" fmla="*/ 560070 w 2042795"/>
              <a:gd name="connsiteY119" fmla="*/ 1730375 h 2093595"/>
              <a:gd name="connsiteX120" fmla="*/ 605790 w 2042795"/>
              <a:gd name="connsiteY120" fmla="*/ 1726565 h 2093595"/>
              <a:gd name="connsiteX121" fmla="*/ 651510 w 2042795"/>
              <a:gd name="connsiteY121" fmla="*/ 1734185 h 2093595"/>
              <a:gd name="connsiteX122" fmla="*/ 666750 w 2042795"/>
              <a:gd name="connsiteY122" fmla="*/ 1768475 h 2093595"/>
              <a:gd name="connsiteX123" fmla="*/ 670560 w 2042795"/>
              <a:gd name="connsiteY123" fmla="*/ 1814195 h 2093595"/>
              <a:gd name="connsiteX124" fmla="*/ 689610 w 2042795"/>
              <a:gd name="connsiteY124" fmla="*/ 1852295 h 2093595"/>
              <a:gd name="connsiteX125" fmla="*/ 742950 w 2042795"/>
              <a:gd name="connsiteY125" fmla="*/ 1871345 h 2093595"/>
              <a:gd name="connsiteX126" fmla="*/ 781050 w 2042795"/>
              <a:gd name="connsiteY126" fmla="*/ 1875155 h 2093595"/>
              <a:gd name="connsiteX127" fmla="*/ 815340 w 2042795"/>
              <a:gd name="connsiteY127" fmla="*/ 1932305 h 2093595"/>
              <a:gd name="connsiteX128" fmla="*/ 796290 w 2042795"/>
              <a:gd name="connsiteY128" fmla="*/ 1978025 h 2093595"/>
              <a:gd name="connsiteX129" fmla="*/ 777240 w 2042795"/>
              <a:gd name="connsiteY129" fmla="*/ 2027555 h 2093595"/>
              <a:gd name="connsiteX130" fmla="*/ 773430 w 2042795"/>
              <a:gd name="connsiteY130" fmla="*/ 2069465 h 2093595"/>
              <a:gd name="connsiteX131" fmla="*/ 819150 w 2042795"/>
              <a:gd name="connsiteY131" fmla="*/ 2088515 h 2093595"/>
              <a:gd name="connsiteX132" fmla="*/ 891540 w 2042795"/>
              <a:gd name="connsiteY132" fmla="*/ 2084705 h 2093595"/>
              <a:gd name="connsiteX133" fmla="*/ 944880 w 2042795"/>
              <a:gd name="connsiteY133" fmla="*/ 2035175 h 2093595"/>
              <a:gd name="connsiteX134" fmla="*/ 967740 w 2042795"/>
              <a:gd name="connsiteY134" fmla="*/ 1978025 h 2093595"/>
              <a:gd name="connsiteX135" fmla="*/ 967740 w 2042795"/>
              <a:gd name="connsiteY135" fmla="*/ 1920875 h 2093595"/>
              <a:gd name="connsiteX136" fmla="*/ 910590 w 2042795"/>
              <a:gd name="connsiteY136" fmla="*/ 1867535 h 2093595"/>
              <a:gd name="connsiteX137" fmla="*/ 887730 w 2042795"/>
              <a:gd name="connsiteY137" fmla="*/ 1840865 h 2093595"/>
              <a:gd name="connsiteX138" fmla="*/ 880110 w 2042795"/>
              <a:gd name="connsiteY138" fmla="*/ 1795145 h 2093595"/>
              <a:gd name="connsiteX139" fmla="*/ 880110 w 2042795"/>
              <a:gd name="connsiteY139" fmla="*/ 1757045 h 2093595"/>
              <a:gd name="connsiteX140" fmla="*/ 868680 w 2042795"/>
              <a:gd name="connsiteY140" fmla="*/ 1711325 h 2093595"/>
              <a:gd name="connsiteX141" fmla="*/ 895350 w 2042795"/>
              <a:gd name="connsiteY141" fmla="*/ 1699895 h 2093595"/>
              <a:gd name="connsiteX142" fmla="*/ 914400 w 2042795"/>
              <a:gd name="connsiteY142" fmla="*/ 1657985 h 2093595"/>
              <a:gd name="connsiteX143" fmla="*/ 922020 w 2042795"/>
              <a:gd name="connsiteY143" fmla="*/ 1616075 h 2093595"/>
              <a:gd name="connsiteX144" fmla="*/ 922020 w 2042795"/>
              <a:gd name="connsiteY144" fmla="*/ 1574165 h 2093595"/>
              <a:gd name="connsiteX145" fmla="*/ 948690 w 2042795"/>
              <a:gd name="connsiteY145" fmla="*/ 1532255 h 2093595"/>
              <a:gd name="connsiteX146" fmla="*/ 986790 w 2042795"/>
              <a:gd name="connsiteY146" fmla="*/ 1494155 h 2093595"/>
              <a:gd name="connsiteX147" fmla="*/ 1005840 w 2042795"/>
              <a:gd name="connsiteY147" fmla="*/ 1490345 h 2093595"/>
              <a:gd name="connsiteX148" fmla="*/ 1059180 w 2042795"/>
              <a:gd name="connsiteY148" fmla="*/ 1490345 h 2093595"/>
              <a:gd name="connsiteX149" fmla="*/ 1123950 w 2042795"/>
              <a:gd name="connsiteY149" fmla="*/ 1494155 h 2093595"/>
              <a:gd name="connsiteX150" fmla="*/ 1158240 w 2042795"/>
              <a:gd name="connsiteY150" fmla="*/ 1505585 h 2093595"/>
              <a:gd name="connsiteX151" fmla="*/ 1223010 w 2042795"/>
              <a:gd name="connsiteY151" fmla="*/ 1482725 h 2093595"/>
              <a:gd name="connsiteX152" fmla="*/ 1242060 w 2042795"/>
              <a:gd name="connsiteY152" fmla="*/ 1471295 h 2093595"/>
              <a:gd name="connsiteX153" fmla="*/ 1291590 w 2042795"/>
              <a:gd name="connsiteY153" fmla="*/ 1482725 h 2093595"/>
              <a:gd name="connsiteX154" fmla="*/ 1337310 w 2042795"/>
              <a:gd name="connsiteY154" fmla="*/ 1543685 h 2093595"/>
              <a:gd name="connsiteX155" fmla="*/ 1394460 w 2042795"/>
              <a:gd name="connsiteY155" fmla="*/ 1562735 h 2093595"/>
              <a:gd name="connsiteX156" fmla="*/ 1466850 w 2042795"/>
              <a:gd name="connsiteY156" fmla="*/ 1562735 h 2093595"/>
              <a:gd name="connsiteX157" fmla="*/ 1504950 w 2042795"/>
              <a:gd name="connsiteY157" fmla="*/ 1536065 h 2093595"/>
              <a:gd name="connsiteX158" fmla="*/ 1539240 w 2042795"/>
              <a:gd name="connsiteY158" fmla="*/ 1520825 h 2093595"/>
              <a:gd name="connsiteX159" fmla="*/ 1573530 w 2042795"/>
              <a:gd name="connsiteY159" fmla="*/ 1566545 h 2093595"/>
              <a:gd name="connsiteX160" fmla="*/ 1588770 w 2042795"/>
              <a:gd name="connsiteY160" fmla="*/ 1600835 h 2093595"/>
              <a:gd name="connsiteX161" fmla="*/ 1619250 w 2042795"/>
              <a:gd name="connsiteY161" fmla="*/ 1600835 h 2093595"/>
              <a:gd name="connsiteX162" fmla="*/ 1661160 w 2042795"/>
              <a:gd name="connsiteY162" fmla="*/ 1551305 h 2093595"/>
              <a:gd name="connsiteX163" fmla="*/ 1687830 w 2042795"/>
              <a:gd name="connsiteY163" fmla="*/ 1566545 h 2093595"/>
              <a:gd name="connsiteX164" fmla="*/ 1752600 w 2042795"/>
              <a:gd name="connsiteY164" fmla="*/ 1577975 h 2093595"/>
              <a:gd name="connsiteX165" fmla="*/ 1802130 w 2042795"/>
              <a:gd name="connsiteY165" fmla="*/ 1597025 h 2093595"/>
              <a:gd name="connsiteX166" fmla="*/ 1844040 w 2042795"/>
              <a:gd name="connsiteY166" fmla="*/ 1608455 h 2093595"/>
              <a:gd name="connsiteX167" fmla="*/ 1935480 w 2042795"/>
              <a:gd name="connsiteY167" fmla="*/ 1661795 h 2093595"/>
              <a:gd name="connsiteX168" fmla="*/ 1962150 w 2042795"/>
              <a:gd name="connsiteY168" fmla="*/ 1654175 h 2093595"/>
              <a:gd name="connsiteX169" fmla="*/ 1954530 w 2042795"/>
              <a:gd name="connsiteY169" fmla="*/ 1608455 h 2093595"/>
              <a:gd name="connsiteX170" fmla="*/ 1939290 w 2042795"/>
              <a:gd name="connsiteY170" fmla="*/ 1539875 h 2093595"/>
              <a:gd name="connsiteX171" fmla="*/ 1927860 w 2042795"/>
              <a:gd name="connsiteY171" fmla="*/ 1490345 h 2093595"/>
              <a:gd name="connsiteX172" fmla="*/ 1897380 w 2042795"/>
              <a:gd name="connsiteY172" fmla="*/ 1456055 h 2093595"/>
              <a:gd name="connsiteX173" fmla="*/ 1882140 w 2042795"/>
              <a:gd name="connsiteY173" fmla="*/ 1383665 h 2093595"/>
              <a:gd name="connsiteX174" fmla="*/ 1878330 w 2042795"/>
              <a:gd name="connsiteY174" fmla="*/ 1307465 h 2093595"/>
              <a:gd name="connsiteX175" fmla="*/ 1908810 w 2042795"/>
              <a:gd name="connsiteY175" fmla="*/ 1273175 h 2093595"/>
              <a:gd name="connsiteX176" fmla="*/ 1912620 w 2042795"/>
              <a:gd name="connsiteY176" fmla="*/ 1216025 h 2093595"/>
              <a:gd name="connsiteX177" fmla="*/ 1954530 w 2042795"/>
              <a:gd name="connsiteY177" fmla="*/ 1162685 h 2093595"/>
              <a:gd name="connsiteX178" fmla="*/ 1988820 w 2042795"/>
              <a:gd name="connsiteY178" fmla="*/ 1132205 h 2093595"/>
              <a:gd name="connsiteX179" fmla="*/ 2034540 w 2042795"/>
              <a:gd name="connsiteY179" fmla="*/ 1109345 h 2093595"/>
              <a:gd name="connsiteX180" fmla="*/ 2038350 w 2042795"/>
              <a:gd name="connsiteY180" fmla="*/ 1078865 h 2093595"/>
              <a:gd name="connsiteX181" fmla="*/ 2023110 w 2042795"/>
              <a:gd name="connsiteY181" fmla="*/ 1056005 h 2093595"/>
              <a:gd name="connsiteX182" fmla="*/ 2000250 w 2042795"/>
              <a:gd name="connsiteY182" fmla="*/ 1044575 h 2093595"/>
              <a:gd name="connsiteX183" fmla="*/ 1965960 w 2042795"/>
              <a:gd name="connsiteY183" fmla="*/ 1044575 h 2093595"/>
              <a:gd name="connsiteX184" fmla="*/ 1885950 w 2042795"/>
              <a:gd name="connsiteY184" fmla="*/ 1025525 h 2093595"/>
              <a:gd name="connsiteX185" fmla="*/ 1851660 w 2042795"/>
              <a:gd name="connsiteY185" fmla="*/ 922655 h 2093595"/>
              <a:gd name="connsiteX186" fmla="*/ 1836420 w 2042795"/>
              <a:gd name="connsiteY186" fmla="*/ 895985 h 2093595"/>
              <a:gd name="connsiteX187" fmla="*/ 1824990 w 2042795"/>
              <a:gd name="connsiteY187" fmla="*/ 846455 h 2093595"/>
              <a:gd name="connsiteX188" fmla="*/ 1779270 w 2042795"/>
              <a:gd name="connsiteY188" fmla="*/ 812165 h 2093595"/>
              <a:gd name="connsiteX189" fmla="*/ 1756410 w 2042795"/>
              <a:gd name="connsiteY189" fmla="*/ 774065 h 2093595"/>
              <a:gd name="connsiteX190" fmla="*/ 1786890 w 2042795"/>
              <a:gd name="connsiteY190" fmla="*/ 735965 h 2093595"/>
              <a:gd name="connsiteX191" fmla="*/ 1733550 w 2042795"/>
              <a:gd name="connsiteY191" fmla="*/ 678815 h 2093595"/>
              <a:gd name="connsiteX192" fmla="*/ 1664970 w 2042795"/>
              <a:gd name="connsiteY192" fmla="*/ 644525 h 2093595"/>
              <a:gd name="connsiteX193" fmla="*/ 1619250 w 2042795"/>
              <a:gd name="connsiteY193" fmla="*/ 602615 h 2093595"/>
              <a:gd name="connsiteX194" fmla="*/ 1588770 w 2042795"/>
              <a:gd name="connsiteY194" fmla="*/ 514985 h 2093595"/>
              <a:gd name="connsiteX195" fmla="*/ 1588770 w 2042795"/>
              <a:gd name="connsiteY195" fmla="*/ 488315 h 2093595"/>
              <a:gd name="connsiteX196" fmla="*/ 1592580 w 2042795"/>
              <a:gd name="connsiteY196" fmla="*/ 423545 h 2093595"/>
              <a:gd name="connsiteX197" fmla="*/ 1607820 w 2042795"/>
              <a:gd name="connsiteY197" fmla="*/ 381635 h 2093595"/>
              <a:gd name="connsiteX198" fmla="*/ 1600200 w 2042795"/>
              <a:gd name="connsiteY198" fmla="*/ 335915 h 2093595"/>
              <a:gd name="connsiteX199" fmla="*/ 1657350 w 2042795"/>
              <a:gd name="connsiteY199" fmla="*/ 267335 h 2093595"/>
              <a:gd name="connsiteX0" fmla="*/ 1657350 w 2042795"/>
              <a:gd name="connsiteY0" fmla="*/ 267335 h 2093595"/>
              <a:gd name="connsiteX1" fmla="*/ 1638300 w 2042795"/>
              <a:gd name="connsiteY1" fmla="*/ 213995 h 2093595"/>
              <a:gd name="connsiteX2" fmla="*/ 1638300 w 2042795"/>
              <a:gd name="connsiteY2" fmla="*/ 179705 h 2093595"/>
              <a:gd name="connsiteX3" fmla="*/ 1664970 w 2042795"/>
              <a:gd name="connsiteY3" fmla="*/ 153035 h 2093595"/>
              <a:gd name="connsiteX4" fmla="*/ 1684020 w 2042795"/>
              <a:gd name="connsiteY4" fmla="*/ 130175 h 2093595"/>
              <a:gd name="connsiteX5" fmla="*/ 1680210 w 2042795"/>
              <a:gd name="connsiteY5" fmla="*/ 88265 h 2093595"/>
              <a:gd name="connsiteX6" fmla="*/ 1680210 w 2042795"/>
              <a:gd name="connsiteY6" fmla="*/ 42545 h 2093595"/>
              <a:gd name="connsiteX7" fmla="*/ 1649730 w 2042795"/>
              <a:gd name="connsiteY7" fmla="*/ 15875 h 2093595"/>
              <a:gd name="connsiteX8" fmla="*/ 1596390 w 2042795"/>
              <a:gd name="connsiteY8" fmla="*/ 635 h 2093595"/>
              <a:gd name="connsiteX9" fmla="*/ 1577340 w 2042795"/>
              <a:gd name="connsiteY9" fmla="*/ 19685 h 2093595"/>
              <a:gd name="connsiteX10" fmla="*/ 1520190 w 2042795"/>
              <a:gd name="connsiteY10" fmla="*/ 19685 h 2093595"/>
              <a:gd name="connsiteX11" fmla="*/ 1512570 w 2042795"/>
              <a:gd name="connsiteY11" fmla="*/ 73025 h 2093595"/>
              <a:gd name="connsiteX12" fmla="*/ 1535430 w 2042795"/>
              <a:gd name="connsiteY12" fmla="*/ 107315 h 2093595"/>
              <a:gd name="connsiteX13" fmla="*/ 1539240 w 2042795"/>
              <a:gd name="connsiteY13" fmla="*/ 133985 h 2093595"/>
              <a:gd name="connsiteX14" fmla="*/ 1520190 w 2042795"/>
              <a:gd name="connsiteY14" fmla="*/ 156845 h 2093595"/>
              <a:gd name="connsiteX15" fmla="*/ 1485900 w 2042795"/>
              <a:gd name="connsiteY15" fmla="*/ 164465 h 2093595"/>
              <a:gd name="connsiteX16" fmla="*/ 1447800 w 2042795"/>
              <a:gd name="connsiteY16" fmla="*/ 194945 h 2093595"/>
              <a:gd name="connsiteX17" fmla="*/ 1417320 w 2042795"/>
              <a:gd name="connsiteY17" fmla="*/ 206375 h 2093595"/>
              <a:gd name="connsiteX18" fmla="*/ 1371600 w 2042795"/>
              <a:gd name="connsiteY18" fmla="*/ 252095 h 2093595"/>
              <a:gd name="connsiteX19" fmla="*/ 1348740 w 2042795"/>
              <a:gd name="connsiteY19" fmla="*/ 286385 h 2093595"/>
              <a:gd name="connsiteX20" fmla="*/ 1306830 w 2042795"/>
              <a:gd name="connsiteY20" fmla="*/ 313055 h 2093595"/>
              <a:gd name="connsiteX21" fmla="*/ 1310640 w 2042795"/>
              <a:gd name="connsiteY21" fmla="*/ 354965 h 2093595"/>
              <a:gd name="connsiteX22" fmla="*/ 1272540 w 2042795"/>
              <a:gd name="connsiteY22" fmla="*/ 385445 h 2093595"/>
              <a:gd name="connsiteX23" fmla="*/ 1230630 w 2042795"/>
              <a:gd name="connsiteY23" fmla="*/ 412115 h 2093595"/>
              <a:gd name="connsiteX24" fmla="*/ 1192530 w 2042795"/>
              <a:gd name="connsiteY24" fmla="*/ 438785 h 2093595"/>
              <a:gd name="connsiteX25" fmla="*/ 1177290 w 2042795"/>
              <a:gd name="connsiteY25" fmla="*/ 457835 h 2093595"/>
              <a:gd name="connsiteX26" fmla="*/ 1127760 w 2042795"/>
              <a:gd name="connsiteY26" fmla="*/ 457835 h 2093595"/>
              <a:gd name="connsiteX27" fmla="*/ 1047750 w 2042795"/>
              <a:gd name="connsiteY27" fmla="*/ 457835 h 2093595"/>
              <a:gd name="connsiteX28" fmla="*/ 986790 w 2042795"/>
              <a:gd name="connsiteY28" fmla="*/ 442595 h 2093595"/>
              <a:gd name="connsiteX29" fmla="*/ 1032128 w 2042795"/>
              <a:gd name="connsiteY29" fmla="*/ 446023 h 2093595"/>
              <a:gd name="connsiteX30" fmla="*/ 967740 w 2042795"/>
              <a:gd name="connsiteY30" fmla="*/ 335915 h 2093595"/>
              <a:gd name="connsiteX31" fmla="*/ 948690 w 2042795"/>
              <a:gd name="connsiteY31" fmla="*/ 305435 h 2093595"/>
              <a:gd name="connsiteX32" fmla="*/ 948690 w 2042795"/>
              <a:gd name="connsiteY32" fmla="*/ 267335 h 2093595"/>
              <a:gd name="connsiteX33" fmla="*/ 933450 w 2042795"/>
              <a:gd name="connsiteY33" fmla="*/ 194945 h 2093595"/>
              <a:gd name="connsiteX34" fmla="*/ 914400 w 2042795"/>
              <a:gd name="connsiteY34" fmla="*/ 145415 h 2093595"/>
              <a:gd name="connsiteX35" fmla="*/ 899160 w 2042795"/>
              <a:gd name="connsiteY35" fmla="*/ 111125 h 2093595"/>
              <a:gd name="connsiteX36" fmla="*/ 842010 w 2042795"/>
              <a:gd name="connsiteY36" fmla="*/ 95885 h 2093595"/>
              <a:gd name="connsiteX37" fmla="*/ 788670 w 2042795"/>
              <a:gd name="connsiteY37" fmla="*/ 137795 h 2093595"/>
              <a:gd name="connsiteX38" fmla="*/ 765810 w 2042795"/>
              <a:gd name="connsiteY38" fmla="*/ 172085 h 2093595"/>
              <a:gd name="connsiteX39" fmla="*/ 643890 w 2042795"/>
              <a:gd name="connsiteY39" fmla="*/ 206375 h 2093595"/>
              <a:gd name="connsiteX40" fmla="*/ 571500 w 2042795"/>
              <a:gd name="connsiteY40" fmla="*/ 183515 h 2093595"/>
              <a:gd name="connsiteX41" fmla="*/ 461010 w 2042795"/>
              <a:gd name="connsiteY41" fmla="*/ 156845 h 2093595"/>
              <a:gd name="connsiteX42" fmla="*/ 426720 w 2042795"/>
              <a:gd name="connsiteY42" fmla="*/ 126365 h 2093595"/>
              <a:gd name="connsiteX43" fmla="*/ 373380 w 2042795"/>
              <a:gd name="connsiteY43" fmla="*/ 145415 h 2093595"/>
              <a:gd name="connsiteX44" fmla="*/ 316230 w 2042795"/>
              <a:gd name="connsiteY44" fmla="*/ 172085 h 2093595"/>
              <a:gd name="connsiteX45" fmla="*/ 281940 w 2042795"/>
              <a:gd name="connsiteY45" fmla="*/ 168275 h 2093595"/>
              <a:gd name="connsiteX46" fmla="*/ 251460 w 2042795"/>
              <a:gd name="connsiteY46" fmla="*/ 168275 h 2093595"/>
              <a:gd name="connsiteX47" fmla="*/ 251460 w 2042795"/>
              <a:gd name="connsiteY47" fmla="*/ 213995 h 2093595"/>
              <a:gd name="connsiteX48" fmla="*/ 274320 w 2042795"/>
              <a:gd name="connsiteY48" fmla="*/ 244475 h 2093595"/>
              <a:gd name="connsiteX49" fmla="*/ 278130 w 2042795"/>
              <a:gd name="connsiteY49" fmla="*/ 290195 h 2093595"/>
              <a:gd name="connsiteX50" fmla="*/ 270510 w 2042795"/>
              <a:gd name="connsiteY50" fmla="*/ 328295 h 2093595"/>
              <a:gd name="connsiteX51" fmla="*/ 232410 w 2042795"/>
              <a:gd name="connsiteY51" fmla="*/ 354965 h 2093595"/>
              <a:gd name="connsiteX52" fmla="*/ 247650 w 2042795"/>
              <a:gd name="connsiteY52" fmla="*/ 393065 h 2093595"/>
              <a:gd name="connsiteX53" fmla="*/ 236220 w 2042795"/>
              <a:gd name="connsiteY53" fmla="*/ 415925 h 2093595"/>
              <a:gd name="connsiteX54" fmla="*/ 297180 w 2042795"/>
              <a:gd name="connsiteY54" fmla="*/ 434975 h 2093595"/>
              <a:gd name="connsiteX55" fmla="*/ 358140 w 2042795"/>
              <a:gd name="connsiteY55" fmla="*/ 381635 h 2093595"/>
              <a:gd name="connsiteX56" fmla="*/ 388620 w 2042795"/>
              <a:gd name="connsiteY56" fmla="*/ 351155 h 2093595"/>
              <a:gd name="connsiteX57" fmla="*/ 472440 w 2042795"/>
              <a:gd name="connsiteY57" fmla="*/ 343535 h 2093595"/>
              <a:gd name="connsiteX58" fmla="*/ 502920 w 2042795"/>
              <a:gd name="connsiteY58" fmla="*/ 354965 h 2093595"/>
              <a:gd name="connsiteX59" fmla="*/ 468630 w 2042795"/>
              <a:gd name="connsiteY59" fmla="*/ 404495 h 2093595"/>
              <a:gd name="connsiteX60" fmla="*/ 461010 w 2042795"/>
              <a:gd name="connsiteY60" fmla="*/ 446405 h 2093595"/>
              <a:gd name="connsiteX61" fmla="*/ 468630 w 2042795"/>
              <a:gd name="connsiteY61" fmla="*/ 476885 h 2093595"/>
              <a:gd name="connsiteX62" fmla="*/ 468630 w 2042795"/>
              <a:gd name="connsiteY62" fmla="*/ 518795 h 2093595"/>
              <a:gd name="connsiteX63" fmla="*/ 453390 w 2042795"/>
              <a:gd name="connsiteY63" fmla="*/ 575945 h 2093595"/>
              <a:gd name="connsiteX64" fmla="*/ 422910 w 2042795"/>
              <a:gd name="connsiteY64" fmla="*/ 617855 h 2093595"/>
              <a:gd name="connsiteX65" fmla="*/ 384810 w 2042795"/>
              <a:gd name="connsiteY65" fmla="*/ 648335 h 2093595"/>
              <a:gd name="connsiteX66" fmla="*/ 346710 w 2042795"/>
              <a:gd name="connsiteY66" fmla="*/ 675005 h 2093595"/>
              <a:gd name="connsiteX67" fmla="*/ 400050 w 2042795"/>
              <a:gd name="connsiteY67" fmla="*/ 701675 h 2093595"/>
              <a:gd name="connsiteX68" fmla="*/ 457200 w 2042795"/>
              <a:gd name="connsiteY68" fmla="*/ 720725 h 2093595"/>
              <a:gd name="connsiteX69" fmla="*/ 518160 w 2042795"/>
              <a:gd name="connsiteY69" fmla="*/ 713105 h 2093595"/>
              <a:gd name="connsiteX70" fmla="*/ 563880 w 2042795"/>
              <a:gd name="connsiteY70" fmla="*/ 716915 h 2093595"/>
              <a:gd name="connsiteX71" fmla="*/ 601980 w 2042795"/>
              <a:gd name="connsiteY71" fmla="*/ 758825 h 2093595"/>
              <a:gd name="connsiteX72" fmla="*/ 590550 w 2042795"/>
              <a:gd name="connsiteY72" fmla="*/ 819785 h 2093595"/>
              <a:gd name="connsiteX73" fmla="*/ 590550 w 2042795"/>
              <a:gd name="connsiteY73" fmla="*/ 865505 h 2093595"/>
              <a:gd name="connsiteX74" fmla="*/ 609600 w 2042795"/>
              <a:gd name="connsiteY74" fmla="*/ 911225 h 2093595"/>
              <a:gd name="connsiteX75" fmla="*/ 647700 w 2042795"/>
              <a:gd name="connsiteY75" fmla="*/ 960755 h 2093595"/>
              <a:gd name="connsiteX76" fmla="*/ 636270 w 2042795"/>
              <a:gd name="connsiteY76" fmla="*/ 995045 h 2093595"/>
              <a:gd name="connsiteX77" fmla="*/ 621030 w 2042795"/>
              <a:gd name="connsiteY77" fmla="*/ 1017905 h 2093595"/>
              <a:gd name="connsiteX78" fmla="*/ 563880 w 2042795"/>
              <a:gd name="connsiteY78" fmla="*/ 1029335 h 2093595"/>
              <a:gd name="connsiteX79" fmla="*/ 525780 w 2042795"/>
              <a:gd name="connsiteY79" fmla="*/ 1044575 h 2093595"/>
              <a:gd name="connsiteX80" fmla="*/ 491490 w 2042795"/>
              <a:gd name="connsiteY80" fmla="*/ 1067435 h 2093595"/>
              <a:gd name="connsiteX81" fmla="*/ 476250 w 2042795"/>
              <a:gd name="connsiteY81" fmla="*/ 1090295 h 2093595"/>
              <a:gd name="connsiteX82" fmla="*/ 483870 w 2042795"/>
              <a:gd name="connsiteY82" fmla="*/ 1132205 h 2093595"/>
              <a:gd name="connsiteX83" fmla="*/ 476250 w 2042795"/>
              <a:gd name="connsiteY83" fmla="*/ 1143635 h 2093595"/>
              <a:gd name="connsiteX84" fmla="*/ 422910 w 2042795"/>
              <a:gd name="connsiteY84" fmla="*/ 1166495 h 2093595"/>
              <a:gd name="connsiteX85" fmla="*/ 346710 w 2042795"/>
              <a:gd name="connsiteY85" fmla="*/ 1200785 h 2093595"/>
              <a:gd name="connsiteX86" fmla="*/ 331470 w 2042795"/>
              <a:gd name="connsiteY86" fmla="*/ 1219835 h 2093595"/>
              <a:gd name="connsiteX87" fmla="*/ 289560 w 2042795"/>
              <a:gd name="connsiteY87" fmla="*/ 1235075 h 2093595"/>
              <a:gd name="connsiteX88" fmla="*/ 255270 w 2042795"/>
              <a:gd name="connsiteY88" fmla="*/ 1216025 h 2093595"/>
              <a:gd name="connsiteX89" fmla="*/ 224790 w 2042795"/>
              <a:gd name="connsiteY89" fmla="*/ 1185545 h 2093595"/>
              <a:gd name="connsiteX90" fmla="*/ 198120 w 2042795"/>
              <a:gd name="connsiteY90" fmla="*/ 1151255 h 2093595"/>
              <a:gd name="connsiteX91" fmla="*/ 148590 w 2042795"/>
              <a:gd name="connsiteY91" fmla="*/ 1105535 h 2093595"/>
              <a:gd name="connsiteX92" fmla="*/ 114300 w 2042795"/>
              <a:gd name="connsiteY92" fmla="*/ 1101725 h 2093595"/>
              <a:gd name="connsiteX93" fmla="*/ 99060 w 2042795"/>
              <a:gd name="connsiteY93" fmla="*/ 1147445 h 2093595"/>
              <a:gd name="connsiteX94" fmla="*/ 72390 w 2042795"/>
              <a:gd name="connsiteY94" fmla="*/ 1170305 h 2093595"/>
              <a:gd name="connsiteX95" fmla="*/ 11430 w 2042795"/>
              <a:gd name="connsiteY95" fmla="*/ 1204595 h 2093595"/>
              <a:gd name="connsiteX96" fmla="*/ 3810 w 2042795"/>
              <a:gd name="connsiteY96" fmla="*/ 1254125 h 2093595"/>
              <a:gd name="connsiteX97" fmla="*/ 34290 w 2042795"/>
              <a:gd name="connsiteY97" fmla="*/ 1307465 h 2093595"/>
              <a:gd name="connsiteX98" fmla="*/ 76200 w 2042795"/>
              <a:gd name="connsiteY98" fmla="*/ 1349375 h 2093595"/>
              <a:gd name="connsiteX99" fmla="*/ 125730 w 2042795"/>
              <a:gd name="connsiteY99" fmla="*/ 1383665 h 2093595"/>
              <a:gd name="connsiteX100" fmla="*/ 106680 w 2042795"/>
              <a:gd name="connsiteY100" fmla="*/ 1437005 h 2093595"/>
              <a:gd name="connsiteX101" fmla="*/ 110490 w 2042795"/>
              <a:gd name="connsiteY101" fmla="*/ 1501775 h 2093595"/>
              <a:gd name="connsiteX102" fmla="*/ 182880 w 2042795"/>
              <a:gd name="connsiteY102" fmla="*/ 1520825 h 2093595"/>
              <a:gd name="connsiteX103" fmla="*/ 255270 w 2042795"/>
              <a:gd name="connsiteY103" fmla="*/ 1517015 h 2093595"/>
              <a:gd name="connsiteX104" fmla="*/ 281940 w 2042795"/>
              <a:gd name="connsiteY104" fmla="*/ 1517015 h 2093595"/>
              <a:gd name="connsiteX105" fmla="*/ 285750 w 2042795"/>
              <a:gd name="connsiteY105" fmla="*/ 1570355 h 2093595"/>
              <a:gd name="connsiteX106" fmla="*/ 285750 w 2042795"/>
              <a:gd name="connsiteY106" fmla="*/ 1604645 h 2093595"/>
              <a:gd name="connsiteX107" fmla="*/ 304800 w 2042795"/>
              <a:gd name="connsiteY107" fmla="*/ 1654175 h 2093595"/>
              <a:gd name="connsiteX108" fmla="*/ 281940 w 2042795"/>
              <a:gd name="connsiteY108" fmla="*/ 1684655 h 2093595"/>
              <a:gd name="connsiteX109" fmla="*/ 312420 w 2042795"/>
              <a:gd name="connsiteY109" fmla="*/ 1745615 h 2093595"/>
              <a:gd name="connsiteX110" fmla="*/ 232410 w 2042795"/>
              <a:gd name="connsiteY110" fmla="*/ 1821815 h 2093595"/>
              <a:gd name="connsiteX111" fmla="*/ 190500 w 2042795"/>
              <a:gd name="connsiteY111" fmla="*/ 1852295 h 2093595"/>
              <a:gd name="connsiteX112" fmla="*/ 224790 w 2042795"/>
              <a:gd name="connsiteY112" fmla="*/ 1882775 h 2093595"/>
              <a:gd name="connsiteX113" fmla="*/ 281940 w 2042795"/>
              <a:gd name="connsiteY113" fmla="*/ 1878965 h 2093595"/>
              <a:gd name="connsiteX114" fmla="*/ 354330 w 2042795"/>
              <a:gd name="connsiteY114" fmla="*/ 1833245 h 2093595"/>
              <a:gd name="connsiteX115" fmla="*/ 419100 w 2042795"/>
              <a:gd name="connsiteY115" fmla="*/ 1806575 h 2093595"/>
              <a:gd name="connsiteX116" fmla="*/ 457200 w 2042795"/>
              <a:gd name="connsiteY116" fmla="*/ 1783715 h 2093595"/>
              <a:gd name="connsiteX117" fmla="*/ 491490 w 2042795"/>
              <a:gd name="connsiteY117" fmla="*/ 1768475 h 2093595"/>
              <a:gd name="connsiteX118" fmla="*/ 525780 w 2042795"/>
              <a:gd name="connsiteY118" fmla="*/ 1757045 h 2093595"/>
              <a:gd name="connsiteX119" fmla="*/ 560070 w 2042795"/>
              <a:gd name="connsiteY119" fmla="*/ 1730375 h 2093595"/>
              <a:gd name="connsiteX120" fmla="*/ 605790 w 2042795"/>
              <a:gd name="connsiteY120" fmla="*/ 1726565 h 2093595"/>
              <a:gd name="connsiteX121" fmla="*/ 651510 w 2042795"/>
              <a:gd name="connsiteY121" fmla="*/ 1734185 h 2093595"/>
              <a:gd name="connsiteX122" fmla="*/ 666750 w 2042795"/>
              <a:gd name="connsiteY122" fmla="*/ 1768475 h 2093595"/>
              <a:gd name="connsiteX123" fmla="*/ 670560 w 2042795"/>
              <a:gd name="connsiteY123" fmla="*/ 1814195 h 2093595"/>
              <a:gd name="connsiteX124" fmla="*/ 689610 w 2042795"/>
              <a:gd name="connsiteY124" fmla="*/ 1852295 h 2093595"/>
              <a:gd name="connsiteX125" fmla="*/ 742950 w 2042795"/>
              <a:gd name="connsiteY125" fmla="*/ 1871345 h 2093595"/>
              <a:gd name="connsiteX126" fmla="*/ 781050 w 2042795"/>
              <a:gd name="connsiteY126" fmla="*/ 1875155 h 2093595"/>
              <a:gd name="connsiteX127" fmla="*/ 815340 w 2042795"/>
              <a:gd name="connsiteY127" fmla="*/ 1932305 h 2093595"/>
              <a:gd name="connsiteX128" fmla="*/ 796290 w 2042795"/>
              <a:gd name="connsiteY128" fmla="*/ 1978025 h 2093595"/>
              <a:gd name="connsiteX129" fmla="*/ 777240 w 2042795"/>
              <a:gd name="connsiteY129" fmla="*/ 2027555 h 2093595"/>
              <a:gd name="connsiteX130" fmla="*/ 773430 w 2042795"/>
              <a:gd name="connsiteY130" fmla="*/ 2069465 h 2093595"/>
              <a:gd name="connsiteX131" fmla="*/ 819150 w 2042795"/>
              <a:gd name="connsiteY131" fmla="*/ 2088515 h 2093595"/>
              <a:gd name="connsiteX132" fmla="*/ 891540 w 2042795"/>
              <a:gd name="connsiteY132" fmla="*/ 2084705 h 2093595"/>
              <a:gd name="connsiteX133" fmla="*/ 944880 w 2042795"/>
              <a:gd name="connsiteY133" fmla="*/ 2035175 h 2093595"/>
              <a:gd name="connsiteX134" fmla="*/ 967740 w 2042795"/>
              <a:gd name="connsiteY134" fmla="*/ 1978025 h 2093595"/>
              <a:gd name="connsiteX135" fmla="*/ 967740 w 2042795"/>
              <a:gd name="connsiteY135" fmla="*/ 1920875 h 2093595"/>
              <a:gd name="connsiteX136" fmla="*/ 910590 w 2042795"/>
              <a:gd name="connsiteY136" fmla="*/ 1867535 h 2093595"/>
              <a:gd name="connsiteX137" fmla="*/ 887730 w 2042795"/>
              <a:gd name="connsiteY137" fmla="*/ 1840865 h 2093595"/>
              <a:gd name="connsiteX138" fmla="*/ 880110 w 2042795"/>
              <a:gd name="connsiteY138" fmla="*/ 1795145 h 2093595"/>
              <a:gd name="connsiteX139" fmla="*/ 880110 w 2042795"/>
              <a:gd name="connsiteY139" fmla="*/ 1757045 h 2093595"/>
              <a:gd name="connsiteX140" fmla="*/ 868680 w 2042795"/>
              <a:gd name="connsiteY140" fmla="*/ 1711325 h 2093595"/>
              <a:gd name="connsiteX141" fmla="*/ 895350 w 2042795"/>
              <a:gd name="connsiteY141" fmla="*/ 1699895 h 2093595"/>
              <a:gd name="connsiteX142" fmla="*/ 914400 w 2042795"/>
              <a:gd name="connsiteY142" fmla="*/ 1657985 h 2093595"/>
              <a:gd name="connsiteX143" fmla="*/ 922020 w 2042795"/>
              <a:gd name="connsiteY143" fmla="*/ 1616075 h 2093595"/>
              <a:gd name="connsiteX144" fmla="*/ 922020 w 2042795"/>
              <a:gd name="connsiteY144" fmla="*/ 1574165 h 2093595"/>
              <a:gd name="connsiteX145" fmla="*/ 948690 w 2042795"/>
              <a:gd name="connsiteY145" fmla="*/ 1532255 h 2093595"/>
              <a:gd name="connsiteX146" fmla="*/ 986790 w 2042795"/>
              <a:gd name="connsiteY146" fmla="*/ 1494155 h 2093595"/>
              <a:gd name="connsiteX147" fmla="*/ 1005840 w 2042795"/>
              <a:gd name="connsiteY147" fmla="*/ 1490345 h 2093595"/>
              <a:gd name="connsiteX148" fmla="*/ 1059180 w 2042795"/>
              <a:gd name="connsiteY148" fmla="*/ 1490345 h 2093595"/>
              <a:gd name="connsiteX149" fmla="*/ 1123950 w 2042795"/>
              <a:gd name="connsiteY149" fmla="*/ 1494155 h 2093595"/>
              <a:gd name="connsiteX150" fmla="*/ 1158240 w 2042795"/>
              <a:gd name="connsiteY150" fmla="*/ 1505585 h 2093595"/>
              <a:gd name="connsiteX151" fmla="*/ 1223010 w 2042795"/>
              <a:gd name="connsiteY151" fmla="*/ 1482725 h 2093595"/>
              <a:gd name="connsiteX152" fmla="*/ 1242060 w 2042795"/>
              <a:gd name="connsiteY152" fmla="*/ 1471295 h 2093595"/>
              <a:gd name="connsiteX153" fmla="*/ 1291590 w 2042795"/>
              <a:gd name="connsiteY153" fmla="*/ 1482725 h 2093595"/>
              <a:gd name="connsiteX154" fmla="*/ 1337310 w 2042795"/>
              <a:gd name="connsiteY154" fmla="*/ 1543685 h 2093595"/>
              <a:gd name="connsiteX155" fmla="*/ 1394460 w 2042795"/>
              <a:gd name="connsiteY155" fmla="*/ 1562735 h 2093595"/>
              <a:gd name="connsiteX156" fmla="*/ 1466850 w 2042795"/>
              <a:gd name="connsiteY156" fmla="*/ 1562735 h 2093595"/>
              <a:gd name="connsiteX157" fmla="*/ 1504950 w 2042795"/>
              <a:gd name="connsiteY157" fmla="*/ 1536065 h 2093595"/>
              <a:gd name="connsiteX158" fmla="*/ 1539240 w 2042795"/>
              <a:gd name="connsiteY158" fmla="*/ 1520825 h 2093595"/>
              <a:gd name="connsiteX159" fmla="*/ 1573530 w 2042795"/>
              <a:gd name="connsiteY159" fmla="*/ 1566545 h 2093595"/>
              <a:gd name="connsiteX160" fmla="*/ 1588770 w 2042795"/>
              <a:gd name="connsiteY160" fmla="*/ 1600835 h 2093595"/>
              <a:gd name="connsiteX161" fmla="*/ 1619250 w 2042795"/>
              <a:gd name="connsiteY161" fmla="*/ 1600835 h 2093595"/>
              <a:gd name="connsiteX162" fmla="*/ 1661160 w 2042795"/>
              <a:gd name="connsiteY162" fmla="*/ 1551305 h 2093595"/>
              <a:gd name="connsiteX163" fmla="*/ 1687830 w 2042795"/>
              <a:gd name="connsiteY163" fmla="*/ 1566545 h 2093595"/>
              <a:gd name="connsiteX164" fmla="*/ 1752600 w 2042795"/>
              <a:gd name="connsiteY164" fmla="*/ 1577975 h 2093595"/>
              <a:gd name="connsiteX165" fmla="*/ 1802130 w 2042795"/>
              <a:gd name="connsiteY165" fmla="*/ 1597025 h 2093595"/>
              <a:gd name="connsiteX166" fmla="*/ 1844040 w 2042795"/>
              <a:gd name="connsiteY166" fmla="*/ 1608455 h 2093595"/>
              <a:gd name="connsiteX167" fmla="*/ 1935480 w 2042795"/>
              <a:gd name="connsiteY167" fmla="*/ 1661795 h 2093595"/>
              <a:gd name="connsiteX168" fmla="*/ 1962150 w 2042795"/>
              <a:gd name="connsiteY168" fmla="*/ 1654175 h 2093595"/>
              <a:gd name="connsiteX169" fmla="*/ 1954530 w 2042795"/>
              <a:gd name="connsiteY169" fmla="*/ 1608455 h 2093595"/>
              <a:gd name="connsiteX170" fmla="*/ 1939290 w 2042795"/>
              <a:gd name="connsiteY170" fmla="*/ 1539875 h 2093595"/>
              <a:gd name="connsiteX171" fmla="*/ 1927860 w 2042795"/>
              <a:gd name="connsiteY171" fmla="*/ 1490345 h 2093595"/>
              <a:gd name="connsiteX172" fmla="*/ 1897380 w 2042795"/>
              <a:gd name="connsiteY172" fmla="*/ 1456055 h 2093595"/>
              <a:gd name="connsiteX173" fmla="*/ 1882140 w 2042795"/>
              <a:gd name="connsiteY173" fmla="*/ 1383665 h 2093595"/>
              <a:gd name="connsiteX174" fmla="*/ 1878330 w 2042795"/>
              <a:gd name="connsiteY174" fmla="*/ 1307465 h 2093595"/>
              <a:gd name="connsiteX175" fmla="*/ 1908810 w 2042795"/>
              <a:gd name="connsiteY175" fmla="*/ 1273175 h 2093595"/>
              <a:gd name="connsiteX176" fmla="*/ 1912620 w 2042795"/>
              <a:gd name="connsiteY176" fmla="*/ 1216025 h 2093595"/>
              <a:gd name="connsiteX177" fmla="*/ 1954530 w 2042795"/>
              <a:gd name="connsiteY177" fmla="*/ 1162685 h 2093595"/>
              <a:gd name="connsiteX178" fmla="*/ 1988820 w 2042795"/>
              <a:gd name="connsiteY178" fmla="*/ 1132205 h 2093595"/>
              <a:gd name="connsiteX179" fmla="*/ 2034540 w 2042795"/>
              <a:gd name="connsiteY179" fmla="*/ 1109345 h 2093595"/>
              <a:gd name="connsiteX180" fmla="*/ 2038350 w 2042795"/>
              <a:gd name="connsiteY180" fmla="*/ 1078865 h 2093595"/>
              <a:gd name="connsiteX181" fmla="*/ 2023110 w 2042795"/>
              <a:gd name="connsiteY181" fmla="*/ 1056005 h 2093595"/>
              <a:gd name="connsiteX182" fmla="*/ 2000250 w 2042795"/>
              <a:gd name="connsiteY182" fmla="*/ 1044575 h 2093595"/>
              <a:gd name="connsiteX183" fmla="*/ 1965960 w 2042795"/>
              <a:gd name="connsiteY183" fmla="*/ 1044575 h 2093595"/>
              <a:gd name="connsiteX184" fmla="*/ 1885950 w 2042795"/>
              <a:gd name="connsiteY184" fmla="*/ 1025525 h 2093595"/>
              <a:gd name="connsiteX185" fmla="*/ 1851660 w 2042795"/>
              <a:gd name="connsiteY185" fmla="*/ 922655 h 2093595"/>
              <a:gd name="connsiteX186" fmla="*/ 1836420 w 2042795"/>
              <a:gd name="connsiteY186" fmla="*/ 895985 h 2093595"/>
              <a:gd name="connsiteX187" fmla="*/ 1824990 w 2042795"/>
              <a:gd name="connsiteY187" fmla="*/ 846455 h 2093595"/>
              <a:gd name="connsiteX188" fmla="*/ 1779270 w 2042795"/>
              <a:gd name="connsiteY188" fmla="*/ 812165 h 2093595"/>
              <a:gd name="connsiteX189" fmla="*/ 1756410 w 2042795"/>
              <a:gd name="connsiteY189" fmla="*/ 774065 h 2093595"/>
              <a:gd name="connsiteX190" fmla="*/ 1786890 w 2042795"/>
              <a:gd name="connsiteY190" fmla="*/ 735965 h 2093595"/>
              <a:gd name="connsiteX191" fmla="*/ 1733550 w 2042795"/>
              <a:gd name="connsiteY191" fmla="*/ 678815 h 2093595"/>
              <a:gd name="connsiteX192" fmla="*/ 1664970 w 2042795"/>
              <a:gd name="connsiteY192" fmla="*/ 644525 h 2093595"/>
              <a:gd name="connsiteX193" fmla="*/ 1619250 w 2042795"/>
              <a:gd name="connsiteY193" fmla="*/ 602615 h 2093595"/>
              <a:gd name="connsiteX194" fmla="*/ 1588770 w 2042795"/>
              <a:gd name="connsiteY194" fmla="*/ 514985 h 2093595"/>
              <a:gd name="connsiteX195" fmla="*/ 1588770 w 2042795"/>
              <a:gd name="connsiteY195" fmla="*/ 488315 h 2093595"/>
              <a:gd name="connsiteX196" fmla="*/ 1592580 w 2042795"/>
              <a:gd name="connsiteY196" fmla="*/ 423545 h 2093595"/>
              <a:gd name="connsiteX197" fmla="*/ 1607820 w 2042795"/>
              <a:gd name="connsiteY197" fmla="*/ 381635 h 2093595"/>
              <a:gd name="connsiteX198" fmla="*/ 1600200 w 2042795"/>
              <a:gd name="connsiteY198" fmla="*/ 335915 h 2093595"/>
              <a:gd name="connsiteX199" fmla="*/ 1657350 w 2042795"/>
              <a:gd name="connsiteY199" fmla="*/ 267335 h 2093595"/>
              <a:gd name="connsiteX0" fmla="*/ 1657350 w 2043110"/>
              <a:gd name="connsiteY0" fmla="*/ 267335 h 2093595"/>
              <a:gd name="connsiteX1" fmla="*/ 1638300 w 2043110"/>
              <a:gd name="connsiteY1" fmla="*/ 213995 h 2093595"/>
              <a:gd name="connsiteX2" fmla="*/ 1638300 w 2043110"/>
              <a:gd name="connsiteY2" fmla="*/ 179705 h 2093595"/>
              <a:gd name="connsiteX3" fmla="*/ 1664970 w 2043110"/>
              <a:gd name="connsiteY3" fmla="*/ 153035 h 2093595"/>
              <a:gd name="connsiteX4" fmla="*/ 1684020 w 2043110"/>
              <a:gd name="connsiteY4" fmla="*/ 130175 h 2093595"/>
              <a:gd name="connsiteX5" fmla="*/ 1680210 w 2043110"/>
              <a:gd name="connsiteY5" fmla="*/ 88265 h 2093595"/>
              <a:gd name="connsiteX6" fmla="*/ 1680210 w 2043110"/>
              <a:gd name="connsiteY6" fmla="*/ 42545 h 2093595"/>
              <a:gd name="connsiteX7" fmla="*/ 1649730 w 2043110"/>
              <a:gd name="connsiteY7" fmla="*/ 15875 h 2093595"/>
              <a:gd name="connsiteX8" fmla="*/ 1596390 w 2043110"/>
              <a:gd name="connsiteY8" fmla="*/ 635 h 2093595"/>
              <a:gd name="connsiteX9" fmla="*/ 1577340 w 2043110"/>
              <a:gd name="connsiteY9" fmla="*/ 19685 h 2093595"/>
              <a:gd name="connsiteX10" fmla="*/ 1520190 w 2043110"/>
              <a:gd name="connsiteY10" fmla="*/ 19685 h 2093595"/>
              <a:gd name="connsiteX11" fmla="*/ 1512570 w 2043110"/>
              <a:gd name="connsiteY11" fmla="*/ 73025 h 2093595"/>
              <a:gd name="connsiteX12" fmla="*/ 1535430 w 2043110"/>
              <a:gd name="connsiteY12" fmla="*/ 107315 h 2093595"/>
              <a:gd name="connsiteX13" fmla="*/ 1539240 w 2043110"/>
              <a:gd name="connsiteY13" fmla="*/ 133985 h 2093595"/>
              <a:gd name="connsiteX14" fmla="*/ 1520190 w 2043110"/>
              <a:gd name="connsiteY14" fmla="*/ 156845 h 2093595"/>
              <a:gd name="connsiteX15" fmla="*/ 1485900 w 2043110"/>
              <a:gd name="connsiteY15" fmla="*/ 164465 h 2093595"/>
              <a:gd name="connsiteX16" fmla="*/ 1447800 w 2043110"/>
              <a:gd name="connsiteY16" fmla="*/ 194945 h 2093595"/>
              <a:gd name="connsiteX17" fmla="*/ 1417320 w 2043110"/>
              <a:gd name="connsiteY17" fmla="*/ 206375 h 2093595"/>
              <a:gd name="connsiteX18" fmla="*/ 1371600 w 2043110"/>
              <a:gd name="connsiteY18" fmla="*/ 252095 h 2093595"/>
              <a:gd name="connsiteX19" fmla="*/ 1348740 w 2043110"/>
              <a:gd name="connsiteY19" fmla="*/ 286385 h 2093595"/>
              <a:gd name="connsiteX20" fmla="*/ 1306830 w 2043110"/>
              <a:gd name="connsiteY20" fmla="*/ 313055 h 2093595"/>
              <a:gd name="connsiteX21" fmla="*/ 1310640 w 2043110"/>
              <a:gd name="connsiteY21" fmla="*/ 354965 h 2093595"/>
              <a:gd name="connsiteX22" fmla="*/ 1272540 w 2043110"/>
              <a:gd name="connsiteY22" fmla="*/ 385445 h 2093595"/>
              <a:gd name="connsiteX23" fmla="*/ 1230630 w 2043110"/>
              <a:gd name="connsiteY23" fmla="*/ 412115 h 2093595"/>
              <a:gd name="connsiteX24" fmla="*/ 1192530 w 2043110"/>
              <a:gd name="connsiteY24" fmla="*/ 438785 h 2093595"/>
              <a:gd name="connsiteX25" fmla="*/ 1177290 w 2043110"/>
              <a:gd name="connsiteY25" fmla="*/ 457835 h 2093595"/>
              <a:gd name="connsiteX26" fmla="*/ 1127760 w 2043110"/>
              <a:gd name="connsiteY26" fmla="*/ 457835 h 2093595"/>
              <a:gd name="connsiteX27" fmla="*/ 1047750 w 2043110"/>
              <a:gd name="connsiteY27" fmla="*/ 457835 h 2093595"/>
              <a:gd name="connsiteX28" fmla="*/ 986790 w 2043110"/>
              <a:gd name="connsiteY28" fmla="*/ 442595 h 2093595"/>
              <a:gd name="connsiteX29" fmla="*/ 1032128 w 2043110"/>
              <a:gd name="connsiteY29" fmla="*/ 446023 h 2093595"/>
              <a:gd name="connsiteX30" fmla="*/ 967740 w 2043110"/>
              <a:gd name="connsiteY30" fmla="*/ 335915 h 2093595"/>
              <a:gd name="connsiteX31" fmla="*/ 948690 w 2043110"/>
              <a:gd name="connsiteY31" fmla="*/ 305435 h 2093595"/>
              <a:gd name="connsiteX32" fmla="*/ 948690 w 2043110"/>
              <a:gd name="connsiteY32" fmla="*/ 267335 h 2093595"/>
              <a:gd name="connsiteX33" fmla="*/ 933450 w 2043110"/>
              <a:gd name="connsiteY33" fmla="*/ 194945 h 2093595"/>
              <a:gd name="connsiteX34" fmla="*/ 914400 w 2043110"/>
              <a:gd name="connsiteY34" fmla="*/ 145415 h 2093595"/>
              <a:gd name="connsiteX35" fmla="*/ 899160 w 2043110"/>
              <a:gd name="connsiteY35" fmla="*/ 111125 h 2093595"/>
              <a:gd name="connsiteX36" fmla="*/ 842010 w 2043110"/>
              <a:gd name="connsiteY36" fmla="*/ 95885 h 2093595"/>
              <a:gd name="connsiteX37" fmla="*/ 788670 w 2043110"/>
              <a:gd name="connsiteY37" fmla="*/ 137795 h 2093595"/>
              <a:gd name="connsiteX38" fmla="*/ 765810 w 2043110"/>
              <a:gd name="connsiteY38" fmla="*/ 172085 h 2093595"/>
              <a:gd name="connsiteX39" fmla="*/ 643890 w 2043110"/>
              <a:gd name="connsiteY39" fmla="*/ 206375 h 2093595"/>
              <a:gd name="connsiteX40" fmla="*/ 571500 w 2043110"/>
              <a:gd name="connsiteY40" fmla="*/ 183515 h 2093595"/>
              <a:gd name="connsiteX41" fmla="*/ 461010 w 2043110"/>
              <a:gd name="connsiteY41" fmla="*/ 156845 h 2093595"/>
              <a:gd name="connsiteX42" fmla="*/ 426720 w 2043110"/>
              <a:gd name="connsiteY42" fmla="*/ 126365 h 2093595"/>
              <a:gd name="connsiteX43" fmla="*/ 373380 w 2043110"/>
              <a:gd name="connsiteY43" fmla="*/ 145415 h 2093595"/>
              <a:gd name="connsiteX44" fmla="*/ 316230 w 2043110"/>
              <a:gd name="connsiteY44" fmla="*/ 172085 h 2093595"/>
              <a:gd name="connsiteX45" fmla="*/ 281940 w 2043110"/>
              <a:gd name="connsiteY45" fmla="*/ 168275 h 2093595"/>
              <a:gd name="connsiteX46" fmla="*/ 251460 w 2043110"/>
              <a:gd name="connsiteY46" fmla="*/ 168275 h 2093595"/>
              <a:gd name="connsiteX47" fmla="*/ 251460 w 2043110"/>
              <a:gd name="connsiteY47" fmla="*/ 213995 h 2093595"/>
              <a:gd name="connsiteX48" fmla="*/ 274320 w 2043110"/>
              <a:gd name="connsiteY48" fmla="*/ 244475 h 2093595"/>
              <a:gd name="connsiteX49" fmla="*/ 278130 w 2043110"/>
              <a:gd name="connsiteY49" fmla="*/ 290195 h 2093595"/>
              <a:gd name="connsiteX50" fmla="*/ 270510 w 2043110"/>
              <a:gd name="connsiteY50" fmla="*/ 328295 h 2093595"/>
              <a:gd name="connsiteX51" fmla="*/ 232410 w 2043110"/>
              <a:gd name="connsiteY51" fmla="*/ 354965 h 2093595"/>
              <a:gd name="connsiteX52" fmla="*/ 247650 w 2043110"/>
              <a:gd name="connsiteY52" fmla="*/ 393065 h 2093595"/>
              <a:gd name="connsiteX53" fmla="*/ 236220 w 2043110"/>
              <a:gd name="connsiteY53" fmla="*/ 415925 h 2093595"/>
              <a:gd name="connsiteX54" fmla="*/ 297180 w 2043110"/>
              <a:gd name="connsiteY54" fmla="*/ 434975 h 2093595"/>
              <a:gd name="connsiteX55" fmla="*/ 358140 w 2043110"/>
              <a:gd name="connsiteY55" fmla="*/ 381635 h 2093595"/>
              <a:gd name="connsiteX56" fmla="*/ 388620 w 2043110"/>
              <a:gd name="connsiteY56" fmla="*/ 351155 h 2093595"/>
              <a:gd name="connsiteX57" fmla="*/ 472440 w 2043110"/>
              <a:gd name="connsiteY57" fmla="*/ 343535 h 2093595"/>
              <a:gd name="connsiteX58" fmla="*/ 502920 w 2043110"/>
              <a:gd name="connsiteY58" fmla="*/ 354965 h 2093595"/>
              <a:gd name="connsiteX59" fmla="*/ 468630 w 2043110"/>
              <a:gd name="connsiteY59" fmla="*/ 404495 h 2093595"/>
              <a:gd name="connsiteX60" fmla="*/ 461010 w 2043110"/>
              <a:gd name="connsiteY60" fmla="*/ 446405 h 2093595"/>
              <a:gd name="connsiteX61" fmla="*/ 468630 w 2043110"/>
              <a:gd name="connsiteY61" fmla="*/ 476885 h 2093595"/>
              <a:gd name="connsiteX62" fmla="*/ 468630 w 2043110"/>
              <a:gd name="connsiteY62" fmla="*/ 518795 h 2093595"/>
              <a:gd name="connsiteX63" fmla="*/ 453390 w 2043110"/>
              <a:gd name="connsiteY63" fmla="*/ 575945 h 2093595"/>
              <a:gd name="connsiteX64" fmla="*/ 422910 w 2043110"/>
              <a:gd name="connsiteY64" fmla="*/ 617855 h 2093595"/>
              <a:gd name="connsiteX65" fmla="*/ 384810 w 2043110"/>
              <a:gd name="connsiteY65" fmla="*/ 648335 h 2093595"/>
              <a:gd name="connsiteX66" fmla="*/ 346710 w 2043110"/>
              <a:gd name="connsiteY66" fmla="*/ 675005 h 2093595"/>
              <a:gd name="connsiteX67" fmla="*/ 400050 w 2043110"/>
              <a:gd name="connsiteY67" fmla="*/ 701675 h 2093595"/>
              <a:gd name="connsiteX68" fmla="*/ 457200 w 2043110"/>
              <a:gd name="connsiteY68" fmla="*/ 720725 h 2093595"/>
              <a:gd name="connsiteX69" fmla="*/ 518160 w 2043110"/>
              <a:gd name="connsiteY69" fmla="*/ 713105 h 2093595"/>
              <a:gd name="connsiteX70" fmla="*/ 563880 w 2043110"/>
              <a:gd name="connsiteY70" fmla="*/ 716915 h 2093595"/>
              <a:gd name="connsiteX71" fmla="*/ 601980 w 2043110"/>
              <a:gd name="connsiteY71" fmla="*/ 758825 h 2093595"/>
              <a:gd name="connsiteX72" fmla="*/ 590550 w 2043110"/>
              <a:gd name="connsiteY72" fmla="*/ 819785 h 2093595"/>
              <a:gd name="connsiteX73" fmla="*/ 590550 w 2043110"/>
              <a:gd name="connsiteY73" fmla="*/ 865505 h 2093595"/>
              <a:gd name="connsiteX74" fmla="*/ 609600 w 2043110"/>
              <a:gd name="connsiteY74" fmla="*/ 911225 h 2093595"/>
              <a:gd name="connsiteX75" fmla="*/ 647700 w 2043110"/>
              <a:gd name="connsiteY75" fmla="*/ 960755 h 2093595"/>
              <a:gd name="connsiteX76" fmla="*/ 636270 w 2043110"/>
              <a:gd name="connsiteY76" fmla="*/ 995045 h 2093595"/>
              <a:gd name="connsiteX77" fmla="*/ 621030 w 2043110"/>
              <a:gd name="connsiteY77" fmla="*/ 1017905 h 2093595"/>
              <a:gd name="connsiteX78" fmla="*/ 563880 w 2043110"/>
              <a:gd name="connsiteY78" fmla="*/ 1029335 h 2093595"/>
              <a:gd name="connsiteX79" fmla="*/ 525780 w 2043110"/>
              <a:gd name="connsiteY79" fmla="*/ 1044575 h 2093595"/>
              <a:gd name="connsiteX80" fmla="*/ 491490 w 2043110"/>
              <a:gd name="connsiteY80" fmla="*/ 1067435 h 2093595"/>
              <a:gd name="connsiteX81" fmla="*/ 476250 w 2043110"/>
              <a:gd name="connsiteY81" fmla="*/ 1090295 h 2093595"/>
              <a:gd name="connsiteX82" fmla="*/ 483870 w 2043110"/>
              <a:gd name="connsiteY82" fmla="*/ 1132205 h 2093595"/>
              <a:gd name="connsiteX83" fmla="*/ 476250 w 2043110"/>
              <a:gd name="connsiteY83" fmla="*/ 1143635 h 2093595"/>
              <a:gd name="connsiteX84" fmla="*/ 422910 w 2043110"/>
              <a:gd name="connsiteY84" fmla="*/ 1166495 h 2093595"/>
              <a:gd name="connsiteX85" fmla="*/ 346710 w 2043110"/>
              <a:gd name="connsiteY85" fmla="*/ 1200785 h 2093595"/>
              <a:gd name="connsiteX86" fmla="*/ 331470 w 2043110"/>
              <a:gd name="connsiteY86" fmla="*/ 1219835 h 2093595"/>
              <a:gd name="connsiteX87" fmla="*/ 289560 w 2043110"/>
              <a:gd name="connsiteY87" fmla="*/ 1235075 h 2093595"/>
              <a:gd name="connsiteX88" fmla="*/ 255270 w 2043110"/>
              <a:gd name="connsiteY88" fmla="*/ 1216025 h 2093595"/>
              <a:gd name="connsiteX89" fmla="*/ 224790 w 2043110"/>
              <a:gd name="connsiteY89" fmla="*/ 1185545 h 2093595"/>
              <a:gd name="connsiteX90" fmla="*/ 198120 w 2043110"/>
              <a:gd name="connsiteY90" fmla="*/ 1151255 h 2093595"/>
              <a:gd name="connsiteX91" fmla="*/ 148590 w 2043110"/>
              <a:gd name="connsiteY91" fmla="*/ 1105535 h 2093595"/>
              <a:gd name="connsiteX92" fmla="*/ 114300 w 2043110"/>
              <a:gd name="connsiteY92" fmla="*/ 1101725 h 2093595"/>
              <a:gd name="connsiteX93" fmla="*/ 99060 w 2043110"/>
              <a:gd name="connsiteY93" fmla="*/ 1147445 h 2093595"/>
              <a:gd name="connsiteX94" fmla="*/ 72390 w 2043110"/>
              <a:gd name="connsiteY94" fmla="*/ 1170305 h 2093595"/>
              <a:gd name="connsiteX95" fmla="*/ 11430 w 2043110"/>
              <a:gd name="connsiteY95" fmla="*/ 1204595 h 2093595"/>
              <a:gd name="connsiteX96" fmla="*/ 3810 w 2043110"/>
              <a:gd name="connsiteY96" fmla="*/ 1254125 h 2093595"/>
              <a:gd name="connsiteX97" fmla="*/ 34290 w 2043110"/>
              <a:gd name="connsiteY97" fmla="*/ 1307465 h 2093595"/>
              <a:gd name="connsiteX98" fmla="*/ 76200 w 2043110"/>
              <a:gd name="connsiteY98" fmla="*/ 1349375 h 2093595"/>
              <a:gd name="connsiteX99" fmla="*/ 125730 w 2043110"/>
              <a:gd name="connsiteY99" fmla="*/ 1383665 h 2093595"/>
              <a:gd name="connsiteX100" fmla="*/ 106680 w 2043110"/>
              <a:gd name="connsiteY100" fmla="*/ 1437005 h 2093595"/>
              <a:gd name="connsiteX101" fmla="*/ 110490 w 2043110"/>
              <a:gd name="connsiteY101" fmla="*/ 1501775 h 2093595"/>
              <a:gd name="connsiteX102" fmla="*/ 182880 w 2043110"/>
              <a:gd name="connsiteY102" fmla="*/ 1520825 h 2093595"/>
              <a:gd name="connsiteX103" fmla="*/ 255270 w 2043110"/>
              <a:gd name="connsiteY103" fmla="*/ 1517015 h 2093595"/>
              <a:gd name="connsiteX104" fmla="*/ 281940 w 2043110"/>
              <a:gd name="connsiteY104" fmla="*/ 1517015 h 2093595"/>
              <a:gd name="connsiteX105" fmla="*/ 285750 w 2043110"/>
              <a:gd name="connsiteY105" fmla="*/ 1570355 h 2093595"/>
              <a:gd name="connsiteX106" fmla="*/ 285750 w 2043110"/>
              <a:gd name="connsiteY106" fmla="*/ 1604645 h 2093595"/>
              <a:gd name="connsiteX107" fmla="*/ 304800 w 2043110"/>
              <a:gd name="connsiteY107" fmla="*/ 1654175 h 2093595"/>
              <a:gd name="connsiteX108" fmla="*/ 281940 w 2043110"/>
              <a:gd name="connsiteY108" fmla="*/ 1684655 h 2093595"/>
              <a:gd name="connsiteX109" fmla="*/ 312420 w 2043110"/>
              <a:gd name="connsiteY109" fmla="*/ 1745615 h 2093595"/>
              <a:gd name="connsiteX110" fmla="*/ 232410 w 2043110"/>
              <a:gd name="connsiteY110" fmla="*/ 1821815 h 2093595"/>
              <a:gd name="connsiteX111" fmla="*/ 190500 w 2043110"/>
              <a:gd name="connsiteY111" fmla="*/ 1852295 h 2093595"/>
              <a:gd name="connsiteX112" fmla="*/ 224790 w 2043110"/>
              <a:gd name="connsiteY112" fmla="*/ 1882775 h 2093595"/>
              <a:gd name="connsiteX113" fmla="*/ 281940 w 2043110"/>
              <a:gd name="connsiteY113" fmla="*/ 1878965 h 2093595"/>
              <a:gd name="connsiteX114" fmla="*/ 354330 w 2043110"/>
              <a:gd name="connsiteY114" fmla="*/ 1833245 h 2093595"/>
              <a:gd name="connsiteX115" fmla="*/ 419100 w 2043110"/>
              <a:gd name="connsiteY115" fmla="*/ 1806575 h 2093595"/>
              <a:gd name="connsiteX116" fmla="*/ 457200 w 2043110"/>
              <a:gd name="connsiteY116" fmla="*/ 1783715 h 2093595"/>
              <a:gd name="connsiteX117" fmla="*/ 491490 w 2043110"/>
              <a:gd name="connsiteY117" fmla="*/ 1768475 h 2093595"/>
              <a:gd name="connsiteX118" fmla="*/ 525780 w 2043110"/>
              <a:gd name="connsiteY118" fmla="*/ 1757045 h 2093595"/>
              <a:gd name="connsiteX119" fmla="*/ 560070 w 2043110"/>
              <a:gd name="connsiteY119" fmla="*/ 1730375 h 2093595"/>
              <a:gd name="connsiteX120" fmla="*/ 605790 w 2043110"/>
              <a:gd name="connsiteY120" fmla="*/ 1726565 h 2093595"/>
              <a:gd name="connsiteX121" fmla="*/ 651510 w 2043110"/>
              <a:gd name="connsiteY121" fmla="*/ 1734185 h 2093595"/>
              <a:gd name="connsiteX122" fmla="*/ 666750 w 2043110"/>
              <a:gd name="connsiteY122" fmla="*/ 1768475 h 2093595"/>
              <a:gd name="connsiteX123" fmla="*/ 670560 w 2043110"/>
              <a:gd name="connsiteY123" fmla="*/ 1814195 h 2093595"/>
              <a:gd name="connsiteX124" fmla="*/ 689610 w 2043110"/>
              <a:gd name="connsiteY124" fmla="*/ 1852295 h 2093595"/>
              <a:gd name="connsiteX125" fmla="*/ 742950 w 2043110"/>
              <a:gd name="connsiteY125" fmla="*/ 1871345 h 2093595"/>
              <a:gd name="connsiteX126" fmla="*/ 781050 w 2043110"/>
              <a:gd name="connsiteY126" fmla="*/ 1875155 h 2093595"/>
              <a:gd name="connsiteX127" fmla="*/ 815340 w 2043110"/>
              <a:gd name="connsiteY127" fmla="*/ 1932305 h 2093595"/>
              <a:gd name="connsiteX128" fmla="*/ 796290 w 2043110"/>
              <a:gd name="connsiteY128" fmla="*/ 1978025 h 2093595"/>
              <a:gd name="connsiteX129" fmla="*/ 777240 w 2043110"/>
              <a:gd name="connsiteY129" fmla="*/ 2027555 h 2093595"/>
              <a:gd name="connsiteX130" fmla="*/ 773430 w 2043110"/>
              <a:gd name="connsiteY130" fmla="*/ 2069465 h 2093595"/>
              <a:gd name="connsiteX131" fmla="*/ 819150 w 2043110"/>
              <a:gd name="connsiteY131" fmla="*/ 2088515 h 2093595"/>
              <a:gd name="connsiteX132" fmla="*/ 891540 w 2043110"/>
              <a:gd name="connsiteY132" fmla="*/ 2084705 h 2093595"/>
              <a:gd name="connsiteX133" fmla="*/ 944880 w 2043110"/>
              <a:gd name="connsiteY133" fmla="*/ 2035175 h 2093595"/>
              <a:gd name="connsiteX134" fmla="*/ 967740 w 2043110"/>
              <a:gd name="connsiteY134" fmla="*/ 1978025 h 2093595"/>
              <a:gd name="connsiteX135" fmla="*/ 967740 w 2043110"/>
              <a:gd name="connsiteY135" fmla="*/ 1920875 h 2093595"/>
              <a:gd name="connsiteX136" fmla="*/ 910590 w 2043110"/>
              <a:gd name="connsiteY136" fmla="*/ 1867535 h 2093595"/>
              <a:gd name="connsiteX137" fmla="*/ 887730 w 2043110"/>
              <a:gd name="connsiteY137" fmla="*/ 1840865 h 2093595"/>
              <a:gd name="connsiteX138" fmla="*/ 880110 w 2043110"/>
              <a:gd name="connsiteY138" fmla="*/ 1795145 h 2093595"/>
              <a:gd name="connsiteX139" fmla="*/ 880110 w 2043110"/>
              <a:gd name="connsiteY139" fmla="*/ 1757045 h 2093595"/>
              <a:gd name="connsiteX140" fmla="*/ 868680 w 2043110"/>
              <a:gd name="connsiteY140" fmla="*/ 1711325 h 2093595"/>
              <a:gd name="connsiteX141" fmla="*/ 895350 w 2043110"/>
              <a:gd name="connsiteY141" fmla="*/ 1699895 h 2093595"/>
              <a:gd name="connsiteX142" fmla="*/ 914400 w 2043110"/>
              <a:gd name="connsiteY142" fmla="*/ 1657985 h 2093595"/>
              <a:gd name="connsiteX143" fmla="*/ 922020 w 2043110"/>
              <a:gd name="connsiteY143" fmla="*/ 1616075 h 2093595"/>
              <a:gd name="connsiteX144" fmla="*/ 922020 w 2043110"/>
              <a:gd name="connsiteY144" fmla="*/ 1574165 h 2093595"/>
              <a:gd name="connsiteX145" fmla="*/ 948690 w 2043110"/>
              <a:gd name="connsiteY145" fmla="*/ 1532255 h 2093595"/>
              <a:gd name="connsiteX146" fmla="*/ 986790 w 2043110"/>
              <a:gd name="connsiteY146" fmla="*/ 1494155 h 2093595"/>
              <a:gd name="connsiteX147" fmla="*/ 1005840 w 2043110"/>
              <a:gd name="connsiteY147" fmla="*/ 1490345 h 2093595"/>
              <a:gd name="connsiteX148" fmla="*/ 1059180 w 2043110"/>
              <a:gd name="connsiteY148" fmla="*/ 1490345 h 2093595"/>
              <a:gd name="connsiteX149" fmla="*/ 1123950 w 2043110"/>
              <a:gd name="connsiteY149" fmla="*/ 1494155 h 2093595"/>
              <a:gd name="connsiteX150" fmla="*/ 1158240 w 2043110"/>
              <a:gd name="connsiteY150" fmla="*/ 1505585 h 2093595"/>
              <a:gd name="connsiteX151" fmla="*/ 1223010 w 2043110"/>
              <a:gd name="connsiteY151" fmla="*/ 1482725 h 2093595"/>
              <a:gd name="connsiteX152" fmla="*/ 1242060 w 2043110"/>
              <a:gd name="connsiteY152" fmla="*/ 1471295 h 2093595"/>
              <a:gd name="connsiteX153" fmla="*/ 1291590 w 2043110"/>
              <a:gd name="connsiteY153" fmla="*/ 1482725 h 2093595"/>
              <a:gd name="connsiteX154" fmla="*/ 1337310 w 2043110"/>
              <a:gd name="connsiteY154" fmla="*/ 1543685 h 2093595"/>
              <a:gd name="connsiteX155" fmla="*/ 1394460 w 2043110"/>
              <a:gd name="connsiteY155" fmla="*/ 1562735 h 2093595"/>
              <a:gd name="connsiteX156" fmla="*/ 1466850 w 2043110"/>
              <a:gd name="connsiteY156" fmla="*/ 1562735 h 2093595"/>
              <a:gd name="connsiteX157" fmla="*/ 1504950 w 2043110"/>
              <a:gd name="connsiteY157" fmla="*/ 1536065 h 2093595"/>
              <a:gd name="connsiteX158" fmla="*/ 1539240 w 2043110"/>
              <a:gd name="connsiteY158" fmla="*/ 1520825 h 2093595"/>
              <a:gd name="connsiteX159" fmla="*/ 1573530 w 2043110"/>
              <a:gd name="connsiteY159" fmla="*/ 1566545 h 2093595"/>
              <a:gd name="connsiteX160" fmla="*/ 1588770 w 2043110"/>
              <a:gd name="connsiteY160" fmla="*/ 1600835 h 2093595"/>
              <a:gd name="connsiteX161" fmla="*/ 1619250 w 2043110"/>
              <a:gd name="connsiteY161" fmla="*/ 1600835 h 2093595"/>
              <a:gd name="connsiteX162" fmla="*/ 1661160 w 2043110"/>
              <a:gd name="connsiteY162" fmla="*/ 1551305 h 2093595"/>
              <a:gd name="connsiteX163" fmla="*/ 1687830 w 2043110"/>
              <a:gd name="connsiteY163" fmla="*/ 1566545 h 2093595"/>
              <a:gd name="connsiteX164" fmla="*/ 1752600 w 2043110"/>
              <a:gd name="connsiteY164" fmla="*/ 1577975 h 2093595"/>
              <a:gd name="connsiteX165" fmla="*/ 1802130 w 2043110"/>
              <a:gd name="connsiteY165" fmla="*/ 1597025 h 2093595"/>
              <a:gd name="connsiteX166" fmla="*/ 1844040 w 2043110"/>
              <a:gd name="connsiteY166" fmla="*/ 1608455 h 2093595"/>
              <a:gd name="connsiteX167" fmla="*/ 1935480 w 2043110"/>
              <a:gd name="connsiteY167" fmla="*/ 1661795 h 2093595"/>
              <a:gd name="connsiteX168" fmla="*/ 1962150 w 2043110"/>
              <a:gd name="connsiteY168" fmla="*/ 1654175 h 2093595"/>
              <a:gd name="connsiteX169" fmla="*/ 1954530 w 2043110"/>
              <a:gd name="connsiteY169" fmla="*/ 1608455 h 2093595"/>
              <a:gd name="connsiteX170" fmla="*/ 1939290 w 2043110"/>
              <a:gd name="connsiteY170" fmla="*/ 1539875 h 2093595"/>
              <a:gd name="connsiteX171" fmla="*/ 1927860 w 2043110"/>
              <a:gd name="connsiteY171" fmla="*/ 1490345 h 2093595"/>
              <a:gd name="connsiteX172" fmla="*/ 1897380 w 2043110"/>
              <a:gd name="connsiteY172" fmla="*/ 1456055 h 2093595"/>
              <a:gd name="connsiteX173" fmla="*/ 1882140 w 2043110"/>
              <a:gd name="connsiteY173" fmla="*/ 1383665 h 2093595"/>
              <a:gd name="connsiteX174" fmla="*/ 1878330 w 2043110"/>
              <a:gd name="connsiteY174" fmla="*/ 1307465 h 2093595"/>
              <a:gd name="connsiteX175" fmla="*/ 1908810 w 2043110"/>
              <a:gd name="connsiteY175" fmla="*/ 1273175 h 2093595"/>
              <a:gd name="connsiteX176" fmla="*/ 1912620 w 2043110"/>
              <a:gd name="connsiteY176" fmla="*/ 1216025 h 2093595"/>
              <a:gd name="connsiteX177" fmla="*/ 1954530 w 2043110"/>
              <a:gd name="connsiteY177" fmla="*/ 1162685 h 2093595"/>
              <a:gd name="connsiteX178" fmla="*/ 1988820 w 2043110"/>
              <a:gd name="connsiteY178" fmla="*/ 1132205 h 2093595"/>
              <a:gd name="connsiteX179" fmla="*/ 2034540 w 2043110"/>
              <a:gd name="connsiteY179" fmla="*/ 1109345 h 2093595"/>
              <a:gd name="connsiteX180" fmla="*/ 2040240 w 2043110"/>
              <a:gd name="connsiteY180" fmla="*/ 1094095 h 2093595"/>
              <a:gd name="connsiteX181" fmla="*/ 2023110 w 2043110"/>
              <a:gd name="connsiteY181" fmla="*/ 1056005 h 2093595"/>
              <a:gd name="connsiteX182" fmla="*/ 2000250 w 2043110"/>
              <a:gd name="connsiteY182" fmla="*/ 1044575 h 2093595"/>
              <a:gd name="connsiteX183" fmla="*/ 1965960 w 2043110"/>
              <a:gd name="connsiteY183" fmla="*/ 1044575 h 2093595"/>
              <a:gd name="connsiteX184" fmla="*/ 1885950 w 2043110"/>
              <a:gd name="connsiteY184" fmla="*/ 1025525 h 2093595"/>
              <a:gd name="connsiteX185" fmla="*/ 1851660 w 2043110"/>
              <a:gd name="connsiteY185" fmla="*/ 922655 h 2093595"/>
              <a:gd name="connsiteX186" fmla="*/ 1836420 w 2043110"/>
              <a:gd name="connsiteY186" fmla="*/ 895985 h 2093595"/>
              <a:gd name="connsiteX187" fmla="*/ 1824990 w 2043110"/>
              <a:gd name="connsiteY187" fmla="*/ 846455 h 2093595"/>
              <a:gd name="connsiteX188" fmla="*/ 1779270 w 2043110"/>
              <a:gd name="connsiteY188" fmla="*/ 812165 h 2093595"/>
              <a:gd name="connsiteX189" fmla="*/ 1756410 w 2043110"/>
              <a:gd name="connsiteY189" fmla="*/ 774065 h 2093595"/>
              <a:gd name="connsiteX190" fmla="*/ 1786890 w 2043110"/>
              <a:gd name="connsiteY190" fmla="*/ 735965 h 2093595"/>
              <a:gd name="connsiteX191" fmla="*/ 1733550 w 2043110"/>
              <a:gd name="connsiteY191" fmla="*/ 678815 h 2093595"/>
              <a:gd name="connsiteX192" fmla="*/ 1664970 w 2043110"/>
              <a:gd name="connsiteY192" fmla="*/ 644525 h 2093595"/>
              <a:gd name="connsiteX193" fmla="*/ 1619250 w 2043110"/>
              <a:gd name="connsiteY193" fmla="*/ 602615 h 2093595"/>
              <a:gd name="connsiteX194" fmla="*/ 1588770 w 2043110"/>
              <a:gd name="connsiteY194" fmla="*/ 514985 h 2093595"/>
              <a:gd name="connsiteX195" fmla="*/ 1588770 w 2043110"/>
              <a:gd name="connsiteY195" fmla="*/ 488315 h 2093595"/>
              <a:gd name="connsiteX196" fmla="*/ 1592580 w 2043110"/>
              <a:gd name="connsiteY196" fmla="*/ 423545 h 2093595"/>
              <a:gd name="connsiteX197" fmla="*/ 1607820 w 2043110"/>
              <a:gd name="connsiteY197" fmla="*/ 381635 h 2093595"/>
              <a:gd name="connsiteX198" fmla="*/ 1600200 w 2043110"/>
              <a:gd name="connsiteY198" fmla="*/ 335915 h 2093595"/>
              <a:gd name="connsiteX199" fmla="*/ 1657350 w 2043110"/>
              <a:gd name="connsiteY199" fmla="*/ 267335 h 2093595"/>
              <a:gd name="connsiteX0" fmla="*/ 1657350 w 2048809"/>
              <a:gd name="connsiteY0" fmla="*/ 267335 h 2093595"/>
              <a:gd name="connsiteX1" fmla="*/ 1638300 w 2048809"/>
              <a:gd name="connsiteY1" fmla="*/ 213995 h 2093595"/>
              <a:gd name="connsiteX2" fmla="*/ 1638300 w 2048809"/>
              <a:gd name="connsiteY2" fmla="*/ 179705 h 2093595"/>
              <a:gd name="connsiteX3" fmla="*/ 1664970 w 2048809"/>
              <a:gd name="connsiteY3" fmla="*/ 153035 h 2093595"/>
              <a:gd name="connsiteX4" fmla="*/ 1684020 w 2048809"/>
              <a:gd name="connsiteY4" fmla="*/ 130175 h 2093595"/>
              <a:gd name="connsiteX5" fmla="*/ 1680210 w 2048809"/>
              <a:gd name="connsiteY5" fmla="*/ 88265 h 2093595"/>
              <a:gd name="connsiteX6" fmla="*/ 1680210 w 2048809"/>
              <a:gd name="connsiteY6" fmla="*/ 42545 h 2093595"/>
              <a:gd name="connsiteX7" fmla="*/ 1649730 w 2048809"/>
              <a:gd name="connsiteY7" fmla="*/ 15875 h 2093595"/>
              <a:gd name="connsiteX8" fmla="*/ 1596390 w 2048809"/>
              <a:gd name="connsiteY8" fmla="*/ 635 h 2093595"/>
              <a:gd name="connsiteX9" fmla="*/ 1577340 w 2048809"/>
              <a:gd name="connsiteY9" fmla="*/ 19685 h 2093595"/>
              <a:gd name="connsiteX10" fmla="*/ 1520190 w 2048809"/>
              <a:gd name="connsiteY10" fmla="*/ 19685 h 2093595"/>
              <a:gd name="connsiteX11" fmla="*/ 1512570 w 2048809"/>
              <a:gd name="connsiteY11" fmla="*/ 73025 h 2093595"/>
              <a:gd name="connsiteX12" fmla="*/ 1535430 w 2048809"/>
              <a:gd name="connsiteY12" fmla="*/ 107315 h 2093595"/>
              <a:gd name="connsiteX13" fmla="*/ 1539240 w 2048809"/>
              <a:gd name="connsiteY13" fmla="*/ 133985 h 2093595"/>
              <a:gd name="connsiteX14" fmla="*/ 1520190 w 2048809"/>
              <a:gd name="connsiteY14" fmla="*/ 156845 h 2093595"/>
              <a:gd name="connsiteX15" fmla="*/ 1485900 w 2048809"/>
              <a:gd name="connsiteY15" fmla="*/ 164465 h 2093595"/>
              <a:gd name="connsiteX16" fmla="*/ 1447800 w 2048809"/>
              <a:gd name="connsiteY16" fmla="*/ 194945 h 2093595"/>
              <a:gd name="connsiteX17" fmla="*/ 1417320 w 2048809"/>
              <a:gd name="connsiteY17" fmla="*/ 206375 h 2093595"/>
              <a:gd name="connsiteX18" fmla="*/ 1371600 w 2048809"/>
              <a:gd name="connsiteY18" fmla="*/ 252095 h 2093595"/>
              <a:gd name="connsiteX19" fmla="*/ 1348740 w 2048809"/>
              <a:gd name="connsiteY19" fmla="*/ 286385 h 2093595"/>
              <a:gd name="connsiteX20" fmla="*/ 1306830 w 2048809"/>
              <a:gd name="connsiteY20" fmla="*/ 313055 h 2093595"/>
              <a:gd name="connsiteX21" fmla="*/ 1310640 w 2048809"/>
              <a:gd name="connsiteY21" fmla="*/ 354965 h 2093595"/>
              <a:gd name="connsiteX22" fmla="*/ 1272540 w 2048809"/>
              <a:gd name="connsiteY22" fmla="*/ 385445 h 2093595"/>
              <a:gd name="connsiteX23" fmla="*/ 1230630 w 2048809"/>
              <a:gd name="connsiteY23" fmla="*/ 412115 h 2093595"/>
              <a:gd name="connsiteX24" fmla="*/ 1192530 w 2048809"/>
              <a:gd name="connsiteY24" fmla="*/ 438785 h 2093595"/>
              <a:gd name="connsiteX25" fmla="*/ 1177290 w 2048809"/>
              <a:gd name="connsiteY25" fmla="*/ 457835 h 2093595"/>
              <a:gd name="connsiteX26" fmla="*/ 1127760 w 2048809"/>
              <a:gd name="connsiteY26" fmla="*/ 457835 h 2093595"/>
              <a:gd name="connsiteX27" fmla="*/ 1047750 w 2048809"/>
              <a:gd name="connsiteY27" fmla="*/ 457835 h 2093595"/>
              <a:gd name="connsiteX28" fmla="*/ 986790 w 2048809"/>
              <a:gd name="connsiteY28" fmla="*/ 442595 h 2093595"/>
              <a:gd name="connsiteX29" fmla="*/ 1032128 w 2048809"/>
              <a:gd name="connsiteY29" fmla="*/ 446023 h 2093595"/>
              <a:gd name="connsiteX30" fmla="*/ 967740 w 2048809"/>
              <a:gd name="connsiteY30" fmla="*/ 335915 h 2093595"/>
              <a:gd name="connsiteX31" fmla="*/ 948690 w 2048809"/>
              <a:gd name="connsiteY31" fmla="*/ 305435 h 2093595"/>
              <a:gd name="connsiteX32" fmla="*/ 948690 w 2048809"/>
              <a:gd name="connsiteY32" fmla="*/ 267335 h 2093595"/>
              <a:gd name="connsiteX33" fmla="*/ 933450 w 2048809"/>
              <a:gd name="connsiteY33" fmla="*/ 194945 h 2093595"/>
              <a:gd name="connsiteX34" fmla="*/ 914400 w 2048809"/>
              <a:gd name="connsiteY34" fmla="*/ 145415 h 2093595"/>
              <a:gd name="connsiteX35" fmla="*/ 899160 w 2048809"/>
              <a:gd name="connsiteY35" fmla="*/ 111125 h 2093595"/>
              <a:gd name="connsiteX36" fmla="*/ 842010 w 2048809"/>
              <a:gd name="connsiteY36" fmla="*/ 95885 h 2093595"/>
              <a:gd name="connsiteX37" fmla="*/ 788670 w 2048809"/>
              <a:gd name="connsiteY37" fmla="*/ 137795 h 2093595"/>
              <a:gd name="connsiteX38" fmla="*/ 765810 w 2048809"/>
              <a:gd name="connsiteY38" fmla="*/ 172085 h 2093595"/>
              <a:gd name="connsiteX39" fmla="*/ 643890 w 2048809"/>
              <a:gd name="connsiteY39" fmla="*/ 206375 h 2093595"/>
              <a:gd name="connsiteX40" fmla="*/ 571500 w 2048809"/>
              <a:gd name="connsiteY40" fmla="*/ 183515 h 2093595"/>
              <a:gd name="connsiteX41" fmla="*/ 461010 w 2048809"/>
              <a:gd name="connsiteY41" fmla="*/ 156845 h 2093595"/>
              <a:gd name="connsiteX42" fmla="*/ 426720 w 2048809"/>
              <a:gd name="connsiteY42" fmla="*/ 126365 h 2093595"/>
              <a:gd name="connsiteX43" fmla="*/ 373380 w 2048809"/>
              <a:gd name="connsiteY43" fmla="*/ 145415 h 2093595"/>
              <a:gd name="connsiteX44" fmla="*/ 316230 w 2048809"/>
              <a:gd name="connsiteY44" fmla="*/ 172085 h 2093595"/>
              <a:gd name="connsiteX45" fmla="*/ 281940 w 2048809"/>
              <a:gd name="connsiteY45" fmla="*/ 168275 h 2093595"/>
              <a:gd name="connsiteX46" fmla="*/ 251460 w 2048809"/>
              <a:gd name="connsiteY46" fmla="*/ 168275 h 2093595"/>
              <a:gd name="connsiteX47" fmla="*/ 251460 w 2048809"/>
              <a:gd name="connsiteY47" fmla="*/ 213995 h 2093595"/>
              <a:gd name="connsiteX48" fmla="*/ 274320 w 2048809"/>
              <a:gd name="connsiteY48" fmla="*/ 244475 h 2093595"/>
              <a:gd name="connsiteX49" fmla="*/ 278130 w 2048809"/>
              <a:gd name="connsiteY49" fmla="*/ 290195 h 2093595"/>
              <a:gd name="connsiteX50" fmla="*/ 270510 w 2048809"/>
              <a:gd name="connsiteY50" fmla="*/ 328295 h 2093595"/>
              <a:gd name="connsiteX51" fmla="*/ 232410 w 2048809"/>
              <a:gd name="connsiteY51" fmla="*/ 354965 h 2093595"/>
              <a:gd name="connsiteX52" fmla="*/ 247650 w 2048809"/>
              <a:gd name="connsiteY52" fmla="*/ 393065 h 2093595"/>
              <a:gd name="connsiteX53" fmla="*/ 236220 w 2048809"/>
              <a:gd name="connsiteY53" fmla="*/ 415925 h 2093595"/>
              <a:gd name="connsiteX54" fmla="*/ 297180 w 2048809"/>
              <a:gd name="connsiteY54" fmla="*/ 434975 h 2093595"/>
              <a:gd name="connsiteX55" fmla="*/ 358140 w 2048809"/>
              <a:gd name="connsiteY55" fmla="*/ 381635 h 2093595"/>
              <a:gd name="connsiteX56" fmla="*/ 388620 w 2048809"/>
              <a:gd name="connsiteY56" fmla="*/ 351155 h 2093595"/>
              <a:gd name="connsiteX57" fmla="*/ 472440 w 2048809"/>
              <a:gd name="connsiteY57" fmla="*/ 343535 h 2093595"/>
              <a:gd name="connsiteX58" fmla="*/ 502920 w 2048809"/>
              <a:gd name="connsiteY58" fmla="*/ 354965 h 2093595"/>
              <a:gd name="connsiteX59" fmla="*/ 468630 w 2048809"/>
              <a:gd name="connsiteY59" fmla="*/ 404495 h 2093595"/>
              <a:gd name="connsiteX60" fmla="*/ 461010 w 2048809"/>
              <a:gd name="connsiteY60" fmla="*/ 446405 h 2093595"/>
              <a:gd name="connsiteX61" fmla="*/ 468630 w 2048809"/>
              <a:gd name="connsiteY61" fmla="*/ 476885 h 2093595"/>
              <a:gd name="connsiteX62" fmla="*/ 468630 w 2048809"/>
              <a:gd name="connsiteY62" fmla="*/ 518795 h 2093595"/>
              <a:gd name="connsiteX63" fmla="*/ 453390 w 2048809"/>
              <a:gd name="connsiteY63" fmla="*/ 575945 h 2093595"/>
              <a:gd name="connsiteX64" fmla="*/ 422910 w 2048809"/>
              <a:gd name="connsiteY64" fmla="*/ 617855 h 2093595"/>
              <a:gd name="connsiteX65" fmla="*/ 384810 w 2048809"/>
              <a:gd name="connsiteY65" fmla="*/ 648335 h 2093595"/>
              <a:gd name="connsiteX66" fmla="*/ 346710 w 2048809"/>
              <a:gd name="connsiteY66" fmla="*/ 675005 h 2093595"/>
              <a:gd name="connsiteX67" fmla="*/ 400050 w 2048809"/>
              <a:gd name="connsiteY67" fmla="*/ 701675 h 2093595"/>
              <a:gd name="connsiteX68" fmla="*/ 457200 w 2048809"/>
              <a:gd name="connsiteY68" fmla="*/ 720725 h 2093595"/>
              <a:gd name="connsiteX69" fmla="*/ 518160 w 2048809"/>
              <a:gd name="connsiteY69" fmla="*/ 713105 h 2093595"/>
              <a:gd name="connsiteX70" fmla="*/ 563880 w 2048809"/>
              <a:gd name="connsiteY70" fmla="*/ 716915 h 2093595"/>
              <a:gd name="connsiteX71" fmla="*/ 601980 w 2048809"/>
              <a:gd name="connsiteY71" fmla="*/ 758825 h 2093595"/>
              <a:gd name="connsiteX72" fmla="*/ 590550 w 2048809"/>
              <a:gd name="connsiteY72" fmla="*/ 819785 h 2093595"/>
              <a:gd name="connsiteX73" fmla="*/ 590550 w 2048809"/>
              <a:gd name="connsiteY73" fmla="*/ 865505 h 2093595"/>
              <a:gd name="connsiteX74" fmla="*/ 609600 w 2048809"/>
              <a:gd name="connsiteY74" fmla="*/ 911225 h 2093595"/>
              <a:gd name="connsiteX75" fmla="*/ 647700 w 2048809"/>
              <a:gd name="connsiteY75" fmla="*/ 960755 h 2093595"/>
              <a:gd name="connsiteX76" fmla="*/ 636270 w 2048809"/>
              <a:gd name="connsiteY76" fmla="*/ 995045 h 2093595"/>
              <a:gd name="connsiteX77" fmla="*/ 621030 w 2048809"/>
              <a:gd name="connsiteY77" fmla="*/ 1017905 h 2093595"/>
              <a:gd name="connsiteX78" fmla="*/ 563880 w 2048809"/>
              <a:gd name="connsiteY78" fmla="*/ 1029335 h 2093595"/>
              <a:gd name="connsiteX79" fmla="*/ 525780 w 2048809"/>
              <a:gd name="connsiteY79" fmla="*/ 1044575 h 2093595"/>
              <a:gd name="connsiteX80" fmla="*/ 491490 w 2048809"/>
              <a:gd name="connsiteY80" fmla="*/ 1067435 h 2093595"/>
              <a:gd name="connsiteX81" fmla="*/ 476250 w 2048809"/>
              <a:gd name="connsiteY81" fmla="*/ 1090295 h 2093595"/>
              <a:gd name="connsiteX82" fmla="*/ 483870 w 2048809"/>
              <a:gd name="connsiteY82" fmla="*/ 1132205 h 2093595"/>
              <a:gd name="connsiteX83" fmla="*/ 476250 w 2048809"/>
              <a:gd name="connsiteY83" fmla="*/ 1143635 h 2093595"/>
              <a:gd name="connsiteX84" fmla="*/ 422910 w 2048809"/>
              <a:gd name="connsiteY84" fmla="*/ 1166495 h 2093595"/>
              <a:gd name="connsiteX85" fmla="*/ 346710 w 2048809"/>
              <a:gd name="connsiteY85" fmla="*/ 1200785 h 2093595"/>
              <a:gd name="connsiteX86" fmla="*/ 331470 w 2048809"/>
              <a:gd name="connsiteY86" fmla="*/ 1219835 h 2093595"/>
              <a:gd name="connsiteX87" fmla="*/ 289560 w 2048809"/>
              <a:gd name="connsiteY87" fmla="*/ 1235075 h 2093595"/>
              <a:gd name="connsiteX88" fmla="*/ 255270 w 2048809"/>
              <a:gd name="connsiteY88" fmla="*/ 1216025 h 2093595"/>
              <a:gd name="connsiteX89" fmla="*/ 224790 w 2048809"/>
              <a:gd name="connsiteY89" fmla="*/ 1185545 h 2093595"/>
              <a:gd name="connsiteX90" fmla="*/ 198120 w 2048809"/>
              <a:gd name="connsiteY90" fmla="*/ 1151255 h 2093595"/>
              <a:gd name="connsiteX91" fmla="*/ 148590 w 2048809"/>
              <a:gd name="connsiteY91" fmla="*/ 1105535 h 2093595"/>
              <a:gd name="connsiteX92" fmla="*/ 114300 w 2048809"/>
              <a:gd name="connsiteY92" fmla="*/ 1101725 h 2093595"/>
              <a:gd name="connsiteX93" fmla="*/ 99060 w 2048809"/>
              <a:gd name="connsiteY93" fmla="*/ 1147445 h 2093595"/>
              <a:gd name="connsiteX94" fmla="*/ 72390 w 2048809"/>
              <a:gd name="connsiteY94" fmla="*/ 1170305 h 2093595"/>
              <a:gd name="connsiteX95" fmla="*/ 11430 w 2048809"/>
              <a:gd name="connsiteY95" fmla="*/ 1204595 h 2093595"/>
              <a:gd name="connsiteX96" fmla="*/ 3810 w 2048809"/>
              <a:gd name="connsiteY96" fmla="*/ 1254125 h 2093595"/>
              <a:gd name="connsiteX97" fmla="*/ 34290 w 2048809"/>
              <a:gd name="connsiteY97" fmla="*/ 1307465 h 2093595"/>
              <a:gd name="connsiteX98" fmla="*/ 76200 w 2048809"/>
              <a:gd name="connsiteY98" fmla="*/ 1349375 h 2093595"/>
              <a:gd name="connsiteX99" fmla="*/ 125730 w 2048809"/>
              <a:gd name="connsiteY99" fmla="*/ 1383665 h 2093595"/>
              <a:gd name="connsiteX100" fmla="*/ 106680 w 2048809"/>
              <a:gd name="connsiteY100" fmla="*/ 1437005 h 2093595"/>
              <a:gd name="connsiteX101" fmla="*/ 110490 w 2048809"/>
              <a:gd name="connsiteY101" fmla="*/ 1501775 h 2093595"/>
              <a:gd name="connsiteX102" fmla="*/ 182880 w 2048809"/>
              <a:gd name="connsiteY102" fmla="*/ 1520825 h 2093595"/>
              <a:gd name="connsiteX103" fmla="*/ 255270 w 2048809"/>
              <a:gd name="connsiteY103" fmla="*/ 1517015 h 2093595"/>
              <a:gd name="connsiteX104" fmla="*/ 281940 w 2048809"/>
              <a:gd name="connsiteY104" fmla="*/ 1517015 h 2093595"/>
              <a:gd name="connsiteX105" fmla="*/ 285750 w 2048809"/>
              <a:gd name="connsiteY105" fmla="*/ 1570355 h 2093595"/>
              <a:gd name="connsiteX106" fmla="*/ 285750 w 2048809"/>
              <a:gd name="connsiteY106" fmla="*/ 1604645 h 2093595"/>
              <a:gd name="connsiteX107" fmla="*/ 304800 w 2048809"/>
              <a:gd name="connsiteY107" fmla="*/ 1654175 h 2093595"/>
              <a:gd name="connsiteX108" fmla="*/ 281940 w 2048809"/>
              <a:gd name="connsiteY108" fmla="*/ 1684655 h 2093595"/>
              <a:gd name="connsiteX109" fmla="*/ 312420 w 2048809"/>
              <a:gd name="connsiteY109" fmla="*/ 1745615 h 2093595"/>
              <a:gd name="connsiteX110" fmla="*/ 232410 w 2048809"/>
              <a:gd name="connsiteY110" fmla="*/ 1821815 h 2093595"/>
              <a:gd name="connsiteX111" fmla="*/ 190500 w 2048809"/>
              <a:gd name="connsiteY111" fmla="*/ 1852295 h 2093595"/>
              <a:gd name="connsiteX112" fmla="*/ 224790 w 2048809"/>
              <a:gd name="connsiteY112" fmla="*/ 1882775 h 2093595"/>
              <a:gd name="connsiteX113" fmla="*/ 281940 w 2048809"/>
              <a:gd name="connsiteY113" fmla="*/ 1878965 h 2093595"/>
              <a:gd name="connsiteX114" fmla="*/ 354330 w 2048809"/>
              <a:gd name="connsiteY114" fmla="*/ 1833245 h 2093595"/>
              <a:gd name="connsiteX115" fmla="*/ 419100 w 2048809"/>
              <a:gd name="connsiteY115" fmla="*/ 1806575 h 2093595"/>
              <a:gd name="connsiteX116" fmla="*/ 457200 w 2048809"/>
              <a:gd name="connsiteY116" fmla="*/ 1783715 h 2093595"/>
              <a:gd name="connsiteX117" fmla="*/ 491490 w 2048809"/>
              <a:gd name="connsiteY117" fmla="*/ 1768475 h 2093595"/>
              <a:gd name="connsiteX118" fmla="*/ 525780 w 2048809"/>
              <a:gd name="connsiteY118" fmla="*/ 1757045 h 2093595"/>
              <a:gd name="connsiteX119" fmla="*/ 560070 w 2048809"/>
              <a:gd name="connsiteY119" fmla="*/ 1730375 h 2093595"/>
              <a:gd name="connsiteX120" fmla="*/ 605790 w 2048809"/>
              <a:gd name="connsiteY120" fmla="*/ 1726565 h 2093595"/>
              <a:gd name="connsiteX121" fmla="*/ 651510 w 2048809"/>
              <a:gd name="connsiteY121" fmla="*/ 1734185 h 2093595"/>
              <a:gd name="connsiteX122" fmla="*/ 666750 w 2048809"/>
              <a:gd name="connsiteY122" fmla="*/ 1768475 h 2093595"/>
              <a:gd name="connsiteX123" fmla="*/ 670560 w 2048809"/>
              <a:gd name="connsiteY123" fmla="*/ 1814195 h 2093595"/>
              <a:gd name="connsiteX124" fmla="*/ 689610 w 2048809"/>
              <a:gd name="connsiteY124" fmla="*/ 1852295 h 2093595"/>
              <a:gd name="connsiteX125" fmla="*/ 742950 w 2048809"/>
              <a:gd name="connsiteY125" fmla="*/ 1871345 h 2093595"/>
              <a:gd name="connsiteX126" fmla="*/ 781050 w 2048809"/>
              <a:gd name="connsiteY126" fmla="*/ 1875155 h 2093595"/>
              <a:gd name="connsiteX127" fmla="*/ 815340 w 2048809"/>
              <a:gd name="connsiteY127" fmla="*/ 1932305 h 2093595"/>
              <a:gd name="connsiteX128" fmla="*/ 796290 w 2048809"/>
              <a:gd name="connsiteY128" fmla="*/ 1978025 h 2093595"/>
              <a:gd name="connsiteX129" fmla="*/ 777240 w 2048809"/>
              <a:gd name="connsiteY129" fmla="*/ 2027555 h 2093595"/>
              <a:gd name="connsiteX130" fmla="*/ 773430 w 2048809"/>
              <a:gd name="connsiteY130" fmla="*/ 2069465 h 2093595"/>
              <a:gd name="connsiteX131" fmla="*/ 819150 w 2048809"/>
              <a:gd name="connsiteY131" fmla="*/ 2088515 h 2093595"/>
              <a:gd name="connsiteX132" fmla="*/ 891540 w 2048809"/>
              <a:gd name="connsiteY132" fmla="*/ 2084705 h 2093595"/>
              <a:gd name="connsiteX133" fmla="*/ 944880 w 2048809"/>
              <a:gd name="connsiteY133" fmla="*/ 2035175 h 2093595"/>
              <a:gd name="connsiteX134" fmla="*/ 967740 w 2048809"/>
              <a:gd name="connsiteY134" fmla="*/ 1978025 h 2093595"/>
              <a:gd name="connsiteX135" fmla="*/ 967740 w 2048809"/>
              <a:gd name="connsiteY135" fmla="*/ 1920875 h 2093595"/>
              <a:gd name="connsiteX136" fmla="*/ 910590 w 2048809"/>
              <a:gd name="connsiteY136" fmla="*/ 1867535 h 2093595"/>
              <a:gd name="connsiteX137" fmla="*/ 887730 w 2048809"/>
              <a:gd name="connsiteY137" fmla="*/ 1840865 h 2093595"/>
              <a:gd name="connsiteX138" fmla="*/ 880110 w 2048809"/>
              <a:gd name="connsiteY138" fmla="*/ 1795145 h 2093595"/>
              <a:gd name="connsiteX139" fmla="*/ 880110 w 2048809"/>
              <a:gd name="connsiteY139" fmla="*/ 1757045 h 2093595"/>
              <a:gd name="connsiteX140" fmla="*/ 868680 w 2048809"/>
              <a:gd name="connsiteY140" fmla="*/ 1711325 h 2093595"/>
              <a:gd name="connsiteX141" fmla="*/ 895350 w 2048809"/>
              <a:gd name="connsiteY141" fmla="*/ 1699895 h 2093595"/>
              <a:gd name="connsiteX142" fmla="*/ 914400 w 2048809"/>
              <a:gd name="connsiteY142" fmla="*/ 1657985 h 2093595"/>
              <a:gd name="connsiteX143" fmla="*/ 922020 w 2048809"/>
              <a:gd name="connsiteY143" fmla="*/ 1616075 h 2093595"/>
              <a:gd name="connsiteX144" fmla="*/ 922020 w 2048809"/>
              <a:gd name="connsiteY144" fmla="*/ 1574165 h 2093595"/>
              <a:gd name="connsiteX145" fmla="*/ 948690 w 2048809"/>
              <a:gd name="connsiteY145" fmla="*/ 1532255 h 2093595"/>
              <a:gd name="connsiteX146" fmla="*/ 986790 w 2048809"/>
              <a:gd name="connsiteY146" fmla="*/ 1494155 h 2093595"/>
              <a:gd name="connsiteX147" fmla="*/ 1005840 w 2048809"/>
              <a:gd name="connsiteY147" fmla="*/ 1490345 h 2093595"/>
              <a:gd name="connsiteX148" fmla="*/ 1059180 w 2048809"/>
              <a:gd name="connsiteY148" fmla="*/ 1490345 h 2093595"/>
              <a:gd name="connsiteX149" fmla="*/ 1123950 w 2048809"/>
              <a:gd name="connsiteY149" fmla="*/ 1494155 h 2093595"/>
              <a:gd name="connsiteX150" fmla="*/ 1158240 w 2048809"/>
              <a:gd name="connsiteY150" fmla="*/ 1505585 h 2093595"/>
              <a:gd name="connsiteX151" fmla="*/ 1223010 w 2048809"/>
              <a:gd name="connsiteY151" fmla="*/ 1482725 h 2093595"/>
              <a:gd name="connsiteX152" fmla="*/ 1242060 w 2048809"/>
              <a:gd name="connsiteY152" fmla="*/ 1471295 h 2093595"/>
              <a:gd name="connsiteX153" fmla="*/ 1291590 w 2048809"/>
              <a:gd name="connsiteY153" fmla="*/ 1482725 h 2093595"/>
              <a:gd name="connsiteX154" fmla="*/ 1337310 w 2048809"/>
              <a:gd name="connsiteY154" fmla="*/ 1543685 h 2093595"/>
              <a:gd name="connsiteX155" fmla="*/ 1394460 w 2048809"/>
              <a:gd name="connsiteY155" fmla="*/ 1562735 h 2093595"/>
              <a:gd name="connsiteX156" fmla="*/ 1466850 w 2048809"/>
              <a:gd name="connsiteY156" fmla="*/ 1562735 h 2093595"/>
              <a:gd name="connsiteX157" fmla="*/ 1504950 w 2048809"/>
              <a:gd name="connsiteY157" fmla="*/ 1536065 h 2093595"/>
              <a:gd name="connsiteX158" fmla="*/ 1539240 w 2048809"/>
              <a:gd name="connsiteY158" fmla="*/ 1520825 h 2093595"/>
              <a:gd name="connsiteX159" fmla="*/ 1573530 w 2048809"/>
              <a:gd name="connsiteY159" fmla="*/ 1566545 h 2093595"/>
              <a:gd name="connsiteX160" fmla="*/ 1588770 w 2048809"/>
              <a:gd name="connsiteY160" fmla="*/ 1600835 h 2093595"/>
              <a:gd name="connsiteX161" fmla="*/ 1619250 w 2048809"/>
              <a:gd name="connsiteY161" fmla="*/ 1600835 h 2093595"/>
              <a:gd name="connsiteX162" fmla="*/ 1661160 w 2048809"/>
              <a:gd name="connsiteY162" fmla="*/ 1551305 h 2093595"/>
              <a:gd name="connsiteX163" fmla="*/ 1687830 w 2048809"/>
              <a:gd name="connsiteY163" fmla="*/ 1566545 h 2093595"/>
              <a:gd name="connsiteX164" fmla="*/ 1752600 w 2048809"/>
              <a:gd name="connsiteY164" fmla="*/ 1577975 h 2093595"/>
              <a:gd name="connsiteX165" fmla="*/ 1802130 w 2048809"/>
              <a:gd name="connsiteY165" fmla="*/ 1597025 h 2093595"/>
              <a:gd name="connsiteX166" fmla="*/ 1844040 w 2048809"/>
              <a:gd name="connsiteY166" fmla="*/ 1608455 h 2093595"/>
              <a:gd name="connsiteX167" fmla="*/ 1935480 w 2048809"/>
              <a:gd name="connsiteY167" fmla="*/ 1661795 h 2093595"/>
              <a:gd name="connsiteX168" fmla="*/ 1962150 w 2048809"/>
              <a:gd name="connsiteY168" fmla="*/ 1654175 h 2093595"/>
              <a:gd name="connsiteX169" fmla="*/ 1954530 w 2048809"/>
              <a:gd name="connsiteY169" fmla="*/ 1608455 h 2093595"/>
              <a:gd name="connsiteX170" fmla="*/ 1939290 w 2048809"/>
              <a:gd name="connsiteY170" fmla="*/ 1539875 h 2093595"/>
              <a:gd name="connsiteX171" fmla="*/ 1927860 w 2048809"/>
              <a:gd name="connsiteY171" fmla="*/ 1490345 h 2093595"/>
              <a:gd name="connsiteX172" fmla="*/ 1897380 w 2048809"/>
              <a:gd name="connsiteY172" fmla="*/ 1456055 h 2093595"/>
              <a:gd name="connsiteX173" fmla="*/ 1882140 w 2048809"/>
              <a:gd name="connsiteY173" fmla="*/ 1383665 h 2093595"/>
              <a:gd name="connsiteX174" fmla="*/ 1878330 w 2048809"/>
              <a:gd name="connsiteY174" fmla="*/ 1307465 h 2093595"/>
              <a:gd name="connsiteX175" fmla="*/ 1908810 w 2048809"/>
              <a:gd name="connsiteY175" fmla="*/ 1273175 h 2093595"/>
              <a:gd name="connsiteX176" fmla="*/ 1912620 w 2048809"/>
              <a:gd name="connsiteY176" fmla="*/ 1216025 h 2093595"/>
              <a:gd name="connsiteX177" fmla="*/ 1954530 w 2048809"/>
              <a:gd name="connsiteY177" fmla="*/ 1162685 h 2093595"/>
              <a:gd name="connsiteX178" fmla="*/ 1988820 w 2048809"/>
              <a:gd name="connsiteY178" fmla="*/ 1132205 h 2093595"/>
              <a:gd name="connsiteX179" fmla="*/ 2040239 w 2048809"/>
              <a:gd name="connsiteY179" fmla="*/ 1094095 h 2093595"/>
              <a:gd name="connsiteX180" fmla="*/ 2040240 w 2048809"/>
              <a:gd name="connsiteY180" fmla="*/ 1094095 h 2093595"/>
              <a:gd name="connsiteX181" fmla="*/ 2023110 w 2048809"/>
              <a:gd name="connsiteY181" fmla="*/ 1056005 h 2093595"/>
              <a:gd name="connsiteX182" fmla="*/ 2000250 w 2048809"/>
              <a:gd name="connsiteY182" fmla="*/ 1044575 h 2093595"/>
              <a:gd name="connsiteX183" fmla="*/ 1965960 w 2048809"/>
              <a:gd name="connsiteY183" fmla="*/ 1044575 h 2093595"/>
              <a:gd name="connsiteX184" fmla="*/ 1885950 w 2048809"/>
              <a:gd name="connsiteY184" fmla="*/ 1025525 h 2093595"/>
              <a:gd name="connsiteX185" fmla="*/ 1851660 w 2048809"/>
              <a:gd name="connsiteY185" fmla="*/ 922655 h 2093595"/>
              <a:gd name="connsiteX186" fmla="*/ 1836420 w 2048809"/>
              <a:gd name="connsiteY186" fmla="*/ 895985 h 2093595"/>
              <a:gd name="connsiteX187" fmla="*/ 1824990 w 2048809"/>
              <a:gd name="connsiteY187" fmla="*/ 846455 h 2093595"/>
              <a:gd name="connsiteX188" fmla="*/ 1779270 w 2048809"/>
              <a:gd name="connsiteY188" fmla="*/ 812165 h 2093595"/>
              <a:gd name="connsiteX189" fmla="*/ 1756410 w 2048809"/>
              <a:gd name="connsiteY189" fmla="*/ 774065 h 2093595"/>
              <a:gd name="connsiteX190" fmla="*/ 1786890 w 2048809"/>
              <a:gd name="connsiteY190" fmla="*/ 735965 h 2093595"/>
              <a:gd name="connsiteX191" fmla="*/ 1733550 w 2048809"/>
              <a:gd name="connsiteY191" fmla="*/ 678815 h 2093595"/>
              <a:gd name="connsiteX192" fmla="*/ 1664970 w 2048809"/>
              <a:gd name="connsiteY192" fmla="*/ 644525 h 2093595"/>
              <a:gd name="connsiteX193" fmla="*/ 1619250 w 2048809"/>
              <a:gd name="connsiteY193" fmla="*/ 602615 h 2093595"/>
              <a:gd name="connsiteX194" fmla="*/ 1588770 w 2048809"/>
              <a:gd name="connsiteY194" fmla="*/ 514985 h 2093595"/>
              <a:gd name="connsiteX195" fmla="*/ 1588770 w 2048809"/>
              <a:gd name="connsiteY195" fmla="*/ 488315 h 2093595"/>
              <a:gd name="connsiteX196" fmla="*/ 1592580 w 2048809"/>
              <a:gd name="connsiteY196" fmla="*/ 423545 h 2093595"/>
              <a:gd name="connsiteX197" fmla="*/ 1607820 w 2048809"/>
              <a:gd name="connsiteY197" fmla="*/ 381635 h 2093595"/>
              <a:gd name="connsiteX198" fmla="*/ 1600200 w 2048809"/>
              <a:gd name="connsiteY198" fmla="*/ 335915 h 2093595"/>
              <a:gd name="connsiteX199" fmla="*/ 1657350 w 2048809"/>
              <a:gd name="connsiteY199" fmla="*/ 267335 h 2093595"/>
              <a:gd name="connsiteX0" fmla="*/ 1657350 w 2048809"/>
              <a:gd name="connsiteY0" fmla="*/ 267335 h 2093595"/>
              <a:gd name="connsiteX1" fmla="*/ 1638300 w 2048809"/>
              <a:gd name="connsiteY1" fmla="*/ 213995 h 2093595"/>
              <a:gd name="connsiteX2" fmla="*/ 1638300 w 2048809"/>
              <a:gd name="connsiteY2" fmla="*/ 179705 h 2093595"/>
              <a:gd name="connsiteX3" fmla="*/ 1664970 w 2048809"/>
              <a:gd name="connsiteY3" fmla="*/ 153035 h 2093595"/>
              <a:gd name="connsiteX4" fmla="*/ 1684020 w 2048809"/>
              <a:gd name="connsiteY4" fmla="*/ 130175 h 2093595"/>
              <a:gd name="connsiteX5" fmla="*/ 1680210 w 2048809"/>
              <a:gd name="connsiteY5" fmla="*/ 88265 h 2093595"/>
              <a:gd name="connsiteX6" fmla="*/ 1680210 w 2048809"/>
              <a:gd name="connsiteY6" fmla="*/ 42545 h 2093595"/>
              <a:gd name="connsiteX7" fmla="*/ 1649730 w 2048809"/>
              <a:gd name="connsiteY7" fmla="*/ 15875 h 2093595"/>
              <a:gd name="connsiteX8" fmla="*/ 1596390 w 2048809"/>
              <a:gd name="connsiteY8" fmla="*/ 635 h 2093595"/>
              <a:gd name="connsiteX9" fmla="*/ 1577340 w 2048809"/>
              <a:gd name="connsiteY9" fmla="*/ 19685 h 2093595"/>
              <a:gd name="connsiteX10" fmla="*/ 1520190 w 2048809"/>
              <a:gd name="connsiteY10" fmla="*/ 19685 h 2093595"/>
              <a:gd name="connsiteX11" fmla="*/ 1512570 w 2048809"/>
              <a:gd name="connsiteY11" fmla="*/ 73025 h 2093595"/>
              <a:gd name="connsiteX12" fmla="*/ 1535430 w 2048809"/>
              <a:gd name="connsiteY12" fmla="*/ 107315 h 2093595"/>
              <a:gd name="connsiteX13" fmla="*/ 1539240 w 2048809"/>
              <a:gd name="connsiteY13" fmla="*/ 133985 h 2093595"/>
              <a:gd name="connsiteX14" fmla="*/ 1520190 w 2048809"/>
              <a:gd name="connsiteY14" fmla="*/ 156845 h 2093595"/>
              <a:gd name="connsiteX15" fmla="*/ 1485900 w 2048809"/>
              <a:gd name="connsiteY15" fmla="*/ 164465 h 2093595"/>
              <a:gd name="connsiteX16" fmla="*/ 1447800 w 2048809"/>
              <a:gd name="connsiteY16" fmla="*/ 194945 h 2093595"/>
              <a:gd name="connsiteX17" fmla="*/ 1417320 w 2048809"/>
              <a:gd name="connsiteY17" fmla="*/ 206375 h 2093595"/>
              <a:gd name="connsiteX18" fmla="*/ 1371600 w 2048809"/>
              <a:gd name="connsiteY18" fmla="*/ 252095 h 2093595"/>
              <a:gd name="connsiteX19" fmla="*/ 1348740 w 2048809"/>
              <a:gd name="connsiteY19" fmla="*/ 286385 h 2093595"/>
              <a:gd name="connsiteX20" fmla="*/ 1306830 w 2048809"/>
              <a:gd name="connsiteY20" fmla="*/ 313055 h 2093595"/>
              <a:gd name="connsiteX21" fmla="*/ 1310640 w 2048809"/>
              <a:gd name="connsiteY21" fmla="*/ 354965 h 2093595"/>
              <a:gd name="connsiteX22" fmla="*/ 1272540 w 2048809"/>
              <a:gd name="connsiteY22" fmla="*/ 385445 h 2093595"/>
              <a:gd name="connsiteX23" fmla="*/ 1230630 w 2048809"/>
              <a:gd name="connsiteY23" fmla="*/ 412115 h 2093595"/>
              <a:gd name="connsiteX24" fmla="*/ 1192530 w 2048809"/>
              <a:gd name="connsiteY24" fmla="*/ 438785 h 2093595"/>
              <a:gd name="connsiteX25" fmla="*/ 1177290 w 2048809"/>
              <a:gd name="connsiteY25" fmla="*/ 457835 h 2093595"/>
              <a:gd name="connsiteX26" fmla="*/ 1127760 w 2048809"/>
              <a:gd name="connsiteY26" fmla="*/ 457835 h 2093595"/>
              <a:gd name="connsiteX27" fmla="*/ 1047750 w 2048809"/>
              <a:gd name="connsiteY27" fmla="*/ 457835 h 2093595"/>
              <a:gd name="connsiteX28" fmla="*/ 986790 w 2048809"/>
              <a:gd name="connsiteY28" fmla="*/ 442595 h 2093595"/>
              <a:gd name="connsiteX29" fmla="*/ 1032128 w 2048809"/>
              <a:gd name="connsiteY29" fmla="*/ 446023 h 2093595"/>
              <a:gd name="connsiteX30" fmla="*/ 967740 w 2048809"/>
              <a:gd name="connsiteY30" fmla="*/ 335915 h 2093595"/>
              <a:gd name="connsiteX31" fmla="*/ 948690 w 2048809"/>
              <a:gd name="connsiteY31" fmla="*/ 305435 h 2093595"/>
              <a:gd name="connsiteX32" fmla="*/ 948690 w 2048809"/>
              <a:gd name="connsiteY32" fmla="*/ 267335 h 2093595"/>
              <a:gd name="connsiteX33" fmla="*/ 933450 w 2048809"/>
              <a:gd name="connsiteY33" fmla="*/ 194945 h 2093595"/>
              <a:gd name="connsiteX34" fmla="*/ 914400 w 2048809"/>
              <a:gd name="connsiteY34" fmla="*/ 145415 h 2093595"/>
              <a:gd name="connsiteX35" fmla="*/ 899160 w 2048809"/>
              <a:gd name="connsiteY35" fmla="*/ 111125 h 2093595"/>
              <a:gd name="connsiteX36" fmla="*/ 842010 w 2048809"/>
              <a:gd name="connsiteY36" fmla="*/ 95885 h 2093595"/>
              <a:gd name="connsiteX37" fmla="*/ 788670 w 2048809"/>
              <a:gd name="connsiteY37" fmla="*/ 137795 h 2093595"/>
              <a:gd name="connsiteX38" fmla="*/ 765810 w 2048809"/>
              <a:gd name="connsiteY38" fmla="*/ 172085 h 2093595"/>
              <a:gd name="connsiteX39" fmla="*/ 643890 w 2048809"/>
              <a:gd name="connsiteY39" fmla="*/ 206375 h 2093595"/>
              <a:gd name="connsiteX40" fmla="*/ 571500 w 2048809"/>
              <a:gd name="connsiteY40" fmla="*/ 183515 h 2093595"/>
              <a:gd name="connsiteX41" fmla="*/ 461010 w 2048809"/>
              <a:gd name="connsiteY41" fmla="*/ 156845 h 2093595"/>
              <a:gd name="connsiteX42" fmla="*/ 426720 w 2048809"/>
              <a:gd name="connsiteY42" fmla="*/ 126365 h 2093595"/>
              <a:gd name="connsiteX43" fmla="*/ 373380 w 2048809"/>
              <a:gd name="connsiteY43" fmla="*/ 145415 h 2093595"/>
              <a:gd name="connsiteX44" fmla="*/ 316230 w 2048809"/>
              <a:gd name="connsiteY44" fmla="*/ 172085 h 2093595"/>
              <a:gd name="connsiteX45" fmla="*/ 281940 w 2048809"/>
              <a:gd name="connsiteY45" fmla="*/ 168275 h 2093595"/>
              <a:gd name="connsiteX46" fmla="*/ 251460 w 2048809"/>
              <a:gd name="connsiteY46" fmla="*/ 168275 h 2093595"/>
              <a:gd name="connsiteX47" fmla="*/ 251460 w 2048809"/>
              <a:gd name="connsiteY47" fmla="*/ 213995 h 2093595"/>
              <a:gd name="connsiteX48" fmla="*/ 274320 w 2048809"/>
              <a:gd name="connsiteY48" fmla="*/ 244475 h 2093595"/>
              <a:gd name="connsiteX49" fmla="*/ 278130 w 2048809"/>
              <a:gd name="connsiteY49" fmla="*/ 290195 h 2093595"/>
              <a:gd name="connsiteX50" fmla="*/ 270510 w 2048809"/>
              <a:gd name="connsiteY50" fmla="*/ 328295 h 2093595"/>
              <a:gd name="connsiteX51" fmla="*/ 232410 w 2048809"/>
              <a:gd name="connsiteY51" fmla="*/ 354965 h 2093595"/>
              <a:gd name="connsiteX52" fmla="*/ 247650 w 2048809"/>
              <a:gd name="connsiteY52" fmla="*/ 393065 h 2093595"/>
              <a:gd name="connsiteX53" fmla="*/ 236220 w 2048809"/>
              <a:gd name="connsiteY53" fmla="*/ 415925 h 2093595"/>
              <a:gd name="connsiteX54" fmla="*/ 297180 w 2048809"/>
              <a:gd name="connsiteY54" fmla="*/ 434975 h 2093595"/>
              <a:gd name="connsiteX55" fmla="*/ 358140 w 2048809"/>
              <a:gd name="connsiteY55" fmla="*/ 381635 h 2093595"/>
              <a:gd name="connsiteX56" fmla="*/ 388620 w 2048809"/>
              <a:gd name="connsiteY56" fmla="*/ 351155 h 2093595"/>
              <a:gd name="connsiteX57" fmla="*/ 472440 w 2048809"/>
              <a:gd name="connsiteY57" fmla="*/ 343535 h 2093595"/>
              <a:gd name="connsiteX58" fmla="*/ 502920 w 2048809"/>
              <a:gd name="connsiteY58" fmla="*/ 354965 h 2093595"/>
              <a:gd name="connsiteX59" fmla="*/ 468630 w 2048809"/>
              <a:gd name="connsiteY59" fmla="*/ 404495 h 2093595"/>
              <a:gd name="connsiteX60" fmla="*/ 461010 w 2048809"/>
              <a:gd name="connsiteY60" fmla="*/ 446405 h 2093595"/>
              <a:gd name="connsiteX61" fmla="*/ 468630 w 2048809"/>
              <a:gd name="connsiteY61" fmla="*/ 476885 h 2093595"/>
              <a:gd name="connsiteX62" fmla="*/ 468630 w 2048809"/>
              <a:gd name="connsiteY62" fmla="*/ 518795 h 2093595"/>
              <a:gd name="connsiteX63" fmla="*/ 453390 w 2048809"/>
              <a:gd name="connsiteY63" fmla="*/ 575945 h 2093595"/>
              <a:gd name="connsiteX64" fmla="*/ 422910 w 2048809"/>
              <a:gd name="connsiteY64" fmla="*/ 617855 h 2093595"/>
              <a:gd name="connsiteX65" fmla="*/ 384810 w 2048809"/>
              <a:gd name="connsiteY65" fmla="*/ 648335 h 2093595"/>
              <a:gd name="connsiteX66" fmla="*/ 346710 w 2048809"/>
              <a:gd name="connsiteY66" fmla="*/ 675005 h 2093595"/>
              <a:gd name="connsiteX67" fmla="*/ 400050 w 2048809"/>
              <a:gd name="connsiteY67" fmla="*/ 701675 h 2093595"/>
              <a:gd name="connsiteX68" fmla="*/ 457200 w 2048809"/>
              <a:gd name="connsiteY68" fmla="*/ 720725 h 2093595"/>
              <a:gd name="connsiteX69" fmla="*/ 518160 w 2048809"/>
              <a:gd name="connsiteY69" fmla="*/ 713105 h 2093595"/>
              <a:gd name="connsiteX70" fmla="*/ 563880 w 2048809"/>
              <a:gd name="connsiteY70" fmla="*/ 716915 h 2093595"/>
              <a:gd name="connsiteX71" fmla="*/ 601980 w 2048809"/>
              <a:gd name="connsiteY71" fmla="*/ 758825 h 2093595"/>
              <a:gd name="connsiteX72" fmla="*/ 590550 w 2048809"/>
              <a:gd name="connsiteY72" fmla="*/ 819785 h 2093595"/>
              <a:gd name="connsiteX73" fmla="*/ 590550 w 2048809"/>
              <a:gd name="connsiteY73" fmla="*/ 865505 h 2093595"/>
              <a:gd name="connsiteX74" fmla="*/ 609600 w 2048809"/>
              <a:gd name="connsiteY74" fmla="*/ 911225 h 2093595"/>
              <a:gd name="connsiteX75" fmla="*/ 647700 w 2048809"/>
              <a:gd name="connsiteY75" fmla="*/ 960755 h 2093595"/>
              <a:gd name="connsiteX76" fmla="*/ 636270 w 2048809"/>
              <a:gd name="connsiteY76" fmla="*/ 995045 h 2093595"/>
              <a:gd name="connsiteX77" fmla="*/ 621030 w 2048809"/>
              <a:gd name="connsiteY77" fmla="*/ 1017905 h 2093595"/>
              <a:gd name="connsiteX78" fmla="*/ 563880 w 2048809"/>
              <a:gd name="connsiteY78" fmla="*/ 1029335 h 2093595"/>
              <a:gd name="connsiteX79" fmla="*/ 525780 w 2048809"/>
              <a:gd name="connsiteY79" fmla="*/ 1044575 h 2093595"/>
              <a:gd name="connsiteX80" fmla="*/ 491490 w 2048809"/>
              <a:gd name="connsiteY80" fmla="*/ 1067435 h 2093595"/>
              <a:gd name="connsiteX81" fmla="*/ 476250 w 2048809"/>
              <a:gd name="connsiteY81" fmla="*/ 1090295 h 2093595"/>
              <a:gd name="connsiteX82" fmla="*/ 483870 w 2048809"/>
              <a:gd name="connsiteY82" fmla="*/ 1132205 h 2093595"/>
              <a:gd name="connsiteX83" fmla="*/ 476250 w 2048809"/>
              <a:gd name="connsiteY83" fmla="*/ 1143635 h 2093595"/>
              <a:gd name="connsiteX84" fmla="*/ 422910 w 2048809"/>
              <a:gd name="connsiteY84" fmla="*/ 1166495 h 2093595"/>
              <a:gd name="connsiteX85" fmla="*/ 346710 w 2048809"/>
              <a:gd name="connsiteY85" fmla="*/ 1200785 h 2093595"/>
              <a:gd name="connsiteX86" fmla="*/ 331470 w 2048809"/>
              <a:gd name="connsiteY86" fmla="*/ 1219835 h 2093595"/>
              <a:gd name="connsiteX87" fmla="*/ 289560 w 2048809"/>
              <a:gd name="connsiteY87" fmla="*/ 1235075 h 2093595"/>
              <a:gd name="connsiteX88" fmla="*/ 255270 w 2048809"/>
              <a:gd name="connsiteY88" fmla="*/ 1216025 h 2093595"/>
              <a:gd name="connsiteX89" fmla="*/ 224790 w 2048809"/>
              <a:gd name="connsiteY89" fmla="*/ 1185545 h 2093595"/>
              <a:gd name="connsiteX90" fmla="*/ 198120 w 2048809"/>
              <a:gd name="connsiteY90" fmla="*/ 1151255 h 2093595"/>
              <a:gd name="connsiteX91" fmla="*/ 148590 w 2048809"/>
              <a:gd name="connsiteY91" fmla="*/ 1105535 h 2093595"/>
              <a:gd name="connsiteX92" fmla="*/ 114300 w 2048809"/>
              <a:gd name="connsiteY92" fmla="*/ 1101725 h 2093595"/>
              <a:gd name="connsiteX93" fmla="*/ 99060 w 2048809"/>
              <a:gd name="connsiteY93" fmla="*/ 1147445 h 2093595"/>
              <a:gd name="connsiteX94" fmla="*/ 72390 w 2048809"/>
              <a:gd name="connsiteY94" fmla="*/ 1170305 h 2093595"/>
              <a:gd name="connsiteX95" fmla="*/ 11430 w 2048809"/>
              <a:gd name="connsiteY95" fmla="*/ 1204595 h 2093595"/>
              <a:gd name="connsiteX96" fmla="*/ 3810 w 2048809"/>
              <a:gd name="connsiteY96" fmla="*/ 1254125 h 2093595"/>
              <a:gd name="connsiteX97" fmla="*/ 34290 w 2048809"/>
              <a:gd name="connsiteY97" fmla="*/ 1307465 h 2093595"/>
              <a:gd name="connsiteX98" fmla="*/ 76200 w 2048809"/>
              <a:gd name="connsiteY98" fmla="*/ 1349375 h 2093595"/>
              <a:gd name="connsiteX99" fmla="*/ 125730 w 2048809"/>
              <a:gd name="connsiteY99" fmla="*/ 1383665 h 2093595"/>
              <a:gd name="connsiteX100" fmla="*/ 106680 w 2048809"/>
              <a:gd name="connsiteY100" fmla="*/ 1437005 h 2093595"/>
              <a:gd name="connsiteX101" fmla="*/ 110490 w 2048809"/>
              <a:gd name="connsiteY101" fmla="*/ 1501775 h 2093595"/>
              <a:gd name="connsiteX102" fmla="*/ 182880 w 2048809"/>
              <a:gd name="connsiteY102" fmla="*/ 1520825 h 2093595"/>
              <a:gd name="connsiteX103" fmla="*/ 255270 w 2048809"/>
              <a:gd name="connsiteY103" fmla="*/ 1517015 h 2093595"/>
              <a:gd name="connsiteX104" fmla="*/ 281940 w 2048809"/>
              <a:gd name="connsiteY104" fmla="*/ 1517015 h 2093595"/>
              <a:gd name="connsiteX105" fmla="*/ 285750 w 2048809"/>
              <a:gd name="connsiteY105" fmla="*/ 1570355 h 2093595"/>
              <a:gd name="connsiteX106" fmla="*/ 285750 w 2048809"/>
              <a:gd name="connsiteY106" fmla="*/ 1604645 h 2093595"/>
              <a:gd name="connsiteX107" fmla="*/ 304800 w 2048809"/>
              <a:gd name="connsiteY107" fmla="*/ 1654175 h 2093595"/>
              <a:gd name="connsiteX108" fmla="*/ 281940 w 2048809"/>
              <a:gd name="connsiteY108" fmla="*/ 1684655 h 2093595"/>
              <a:gd name="connsiteX109" fmla="*/ 312420 w 2048809"/>
              <a:gd name="connsiteY109" fmla="*/ 1745615 h 2093595"/>
              <a:gd name="connsiteX110" fmla="*/ 232410 w 2048809"/>
              <a:gd name="connsiteY110" fmla="*/ 1821815 h 2093595"/>
              <a:gd name="connsiteX111" fmla="*/ 190500 w 2048809"/>
              <a:gd name="connsiteY111" fmla="*/ 1852295 h 2093595"/>
              <a:gd name="connsiteX112" fmla="*/ 224790 w 2048809"/>
              <a:gd name="connsiteY112" fmla="*/ 1882775 h 2093595"/>
              <a:gd name="connsiteX113" fmla="*/ 281940 w 2048809"/>
              <a:gd name="connsiteY113" fmla="*/ 1878965 h 2093595"/>
              <a:gd name="connsiteX114" fmla="*/ 354330 w 2048809"/>
              <a:gd name="connsiteY114" fmla="*/ 1833245 h 2093595"/>
              <a:gd name="connsiteX115" fmla="*/ 419100 w 2048809"/>
              <a:gd name="connsiteY115" fmla="*/ 1806575 h 2093595"/>
              <a:gd name="connsiteX116" fmla="*/ 457200 w 2048809"/>
              <a:gd name="connsiteY116" fmla="*/ 1783715 h 2093595"/>
              <a:gd name="connsiteX117" fmla="*/ 491490 w 2048809"/>
              <a:gd name="connsiteY117" fmla="*/ 1768475 h 2093595"/>
              <a:gd name="connsiteX118" fmla="*/ 525780 w 2048809"/>
              <a:gd name="connsiteY118" fmla="*/ 1757045 h 2093595"/>
              <a:gd name="connsiteX119" fmla="*/ 560070 w 2048809"/>
              <a:gd name="connsiteY119" fmla="*/ 1730375 h 2093595"/>
              <a:gd name="connsiteX120" fmla="*/ 605790 w 2048809"/>
              <a:gd name="connsiteY120" fmla="*/ 1726565 h 2093595"/>
              <a:gd name="connsiteX121" fmla="*/ 651510 w 2048809"/>
              <a:gd name="connsiteY121" fmla="*/ 1734185 h 2093595"/>
              <a:gd name="connsiteX122" fmla="*/ 666750 w 2048809"/>
              <a:gd name="connsiteY122" fmla="*/ 1768475 h 2093595"/>
              <a:gd name="connsiteX123" fmla="*/ 670560 w 2048809"/>
              <a:gd name="connsiteY123" fmla="*/ 1814195 h 2093595"/>
              <a:gd name="connsiteX124" fmla="*/ 689610 w 2048809"/>
              <a:gd name="connsiteY124" fmla="*/ 1852295 h 2093595"/>
              <a:gd name="connsiteX125" fmla="*/ 742950 w 2048809"/>
              <a:gd name="connsiteY125" fmla="*/ 1871345 h 2093595"/>
              <a:gd name="connsiteX126" fmla="*/ 781050 w 2048809"/>
              <a:gd name="connsiteY126" fmla="*/ 1875155 h 2093595"/>
              <a:gd name="connsiteX127" fmla="*/ 815340 w 2048809"/>
              <a:gd name="connsiteY127" fmla="*/ 1932305 h 2093595"/>
              <a:gd name="connsiteX128" fmla="*/ 796290 w 2048809"/>
              <a:gd name="connsiteY128" fmla="*/ 1978025 h 2093595"/>
              <a:gd name="connsiteX129" fmla="*/ 777240 w 2048809"/>
              <a:gd name="connsiteY129" fmla="*/ 2027555 h 2093595"/>
              <a:gd name="connsiteX130" fmla="*/ 773430 w 2048809"/>
              <a:gd name="connsiteY130" fmla="*/ 2069465 h 2093595"/>
              <a:gd name="connsiteX131" fmla="*/ 819150 w 2048809"/>
              <a:gd name="connsiteY131" fmla="*/ 2088515 h 2093595"/>
              <a:gd name="connsiteX132" fmla="*/ 891540 w 2048809"/>
              <a:gd name="connsiteY132" fmla="*/ 2084705 h 2093595"/>
              <a:gd name="connsiteX133" fmla="*/ 944880 w 2048809"/>
              <a:gd name="connsiteY133" fmla="*/ 2035175 h 2093595"/>
              <a:gd name="connsiteX134" fmla="*/ 967740 w 2048809"/>
              <a:gd name="connsiteY134" fmla="*/ 1978025 h 2093595"/>
              <a:gd name="connsiteX135" fmla="*/ 967740 w 2048809"/>
              <a:gd name="connsiteY135" fmla="*/ 1920875 h 2093595"/>
              <a:gd name="connsiteX136" fmla="*/ 910590 w 2048809"/>
              <a:gd name="connsiteY136" fmla="*/ 1867535 h 2093595"/>
              <a:gd name="connsiteX137" fmla="*/ 887730 w 2048809"/>
              <a:gd name="connsiteY137" fmla="*/ 1840865 h 2093595"/>
              <a:gd name="connsiteX138" fmla="*/ 880110 w 2048809"/>
              <a:gd name="connsiteY138" fmla="*/ 1795145 h 2093595"/>
              <a:gd name="connsiteX139" fmla="*/ 880110 w 2048809"/>
              <a:gd name="connsiteY139" fmla="*/ 1757045 h 2093595"/>
              <a:gd name="connsiteX140" fmla="*/ 868680 w 2048809"/>
              <a:gd name="connsiteY140" fmla="*/ 1711325 h 2093595"/>
              <a:gd name="connsiteX141" fmla="*/ 895350 w 2048809"/>
              <a:gd name="connsiteY141" fmla="*/ 1699895 h 2093595"/>
              <a:gd name="connsiteX142" fmla="*/ 914400 w 2048809"/>
              <a:gd name="connsiteY142" fmla="*/ 1657985 h 2093595"/>
              <a:gd name="connsiteX143" fmla="*/ 922020 w 2048809"/>
              <a:gd name="connsiteY143" fmla="*/ 1616075 h 2093595"/>
              <a:gd name="connsiteX144" fmla="*/ 922020 w 2048809"/>
              <a:gd name="connsiteY144" fmla="*/ 1574165 h 2093595"/>
              <a:gd name="connsiteX145" fmla="*/ 948690 w 2048809"/>
              <a:gd name="connsiteY145" fmla="*/ 1532255 h 2093595"/>
              <a:gd name="connsiteX146" fmla="*/ 986790 w 2048809"/>
              <a:gd name="connsiteY146" fmla="*/ 1494155 h 2093595"/>
              <a:gd name="connsiteX147" fmla="*/ 1005840 w 2048809"/>
              <a:gd name="connsiteY147" fmla="*/ 1490345 h 2093595"/>
              <a:gd name="connsiteX148" fmla="*/ 1059180 w 2048809"/>
              <a:gd name="connsiteY148" fmla="*/ 1490345 h 2093595"/>
              <a:gd name="connsiteX149" fmla="*/ 1123950 w 2048809"/>
              <a:gd name="connsiteY149" fmla="*/ 1494155 h 2093595"/>
              <a:gd name="connsiteX150" fmla="*/ 1158240 w 2048809"/>
              <a:gd name="connsiteY150" fmla="*/ 1505585 h 2093595"/>
              <a:gd name="connsiteX151" fmla="*/ 1223010 w 2048809"/>
              <a:gd name="connsiteY151" fmla="*/ 1482725 h 2093595"/>
              <a:gd name="connsiteX152" fmla="*/ 1242060 w 2048809"/>
              <a:gd name="connsiteY152" fmla="*/ 1471295 h 2093595"/>
              <a:gd name="connsiteX153" fmla="*/ 1291590 w 2048809"/>
              <a:gd name="connsiteY153" fmla="*/ 1482725 h 2093595"/>
              <a:gd name="connsiteX154" fmla="*/ 1337310 w 2048809"/>
              <a:gd name="connsiteY154" fmla="*/ 1543685 h 2093595"/>
              <a:gd name="connsiteX155" fmla="*/ 1394460 w 2048809"/>
              <a:gd name="connsiteY155" fmla="*/ 1562735 h 2093595"/>
              <a:gd name="connsiteX156" fmla="*/ 1466850 w 2048809"/>
              <a:gd name="connsiteY156" fmla="*/ 1562735 h 2093595"/>
              <a:gd name="connsiteX157" fmla="*/ 1504950 w 2048809"/>
              <a:gd name="connsiteY157" fmla="*/ 1536065 h 2093595"/>
              <a:gd name="connsiteX158" fmla="*/ 1539240 w 2048809"/>
              <a:gd name="connsiteY158" fmla="*/ 1520825 h 2093595"/>
              <a:gd name="connsiteX159" fmla="*/ 1573530 w 2048809"/>
              <a:gd name="connsiteY159" fmla="*/ 1566545 h 2093595"/>
              <a:gd name="connsiteX160" fmla="*/ 1588770 w 2048809"/>
              <a:gd name="connsiteY160" fmla="*/ 1600835 h 2093595"/>
              <a:gd name="connsiteX161" fmla="*/ 1619250 w 2048809"/>
              <a:gd name="connsiteY161" fmla="*/ 1600835 h 2093595"/>
              <a:gd name="connsiteX162" fmla="*/ 1661160 w 2048809"/>
              <a:gd name="connsiteY162" fmla="*/ 1551305 h 2093595"/>
              <a:gd name="connsiteX163" fmla="*/ 1687830 w 2048809"/>
              <a:gd name="connsiteY163" fmla="*/ 1566545 h 2093595"/>
              <a:gd name="connsiteX164" fmla="*/ 1752600 w 2048809"/>
              <a:gd name="connsiteY164" fmla="*/ 1577975 h 2093595"/>
              <a:gd name="connsiteX165" fmla="*/ 1802130 w 2048809"/>
              <a:gd name="connsiteY165" fmla="*/ 1597025 h 2093595"/>
              <a:gd name="connsiteX166" fmla="*/ 1844040 w 2048809"/>
              <a:gd name="connsiteY166" fmla="*/ 1608455 h 2093595"/>
              <a:gd name="connsiteX167" fmla="*/ 1935480 w 2048809"/>
              <a:gd name="connsiteY167" fmla="*/ 1661795 h 2093595"/>
              <a:gd name="connsiteX168" fmla="*/ 1962150 w 2048809"/>
              <a:gd name="connsiteY168" fmla="*/ 1654175 h 2093595"/>
              <a:gd name="connsiteX169" fmla="*/ 1954530 w 2048809"/>
              <a:gd name="connsiteY169" fmla="*/ 1608455 h 2093595"/>
              <a:gd name="connsiteX170" fmla="*/ 1939290 w 2048809"/>
              <a:gd name="connsiteY170" fmla="*/ 1539875 h 2093595"/>
              <a:gd name="connsiteX171" fmla="*/ 1927860 w 2048809"/>
              <a:gd name="connsiteY171" fmla="*/ 1490345 h 2093595"/>
              <a:gd name="connsiteX172" fmla="*/ 1897380 w 2048809"/>
              <a:gd name="connsiteY172" fmla="*/ 1456055 h 2093595"/>
              <a:gd name="connsiteX173" fmla="*/ 1882140 w 2048809"/>
              <a:gd name="connsiteY173" fmla="*/ 1383665 h 2093595"/>
              <a:gd name="connsiteX174" fmla="*/ 1878330 w 2048809"/>
              <a:gd name="connsiteY174" fmla="*/ 1307465 h 2093595"/>
              <a:gd name="connsiteX175" fmla="*/ 1908810 w 2048809"/>
              <a:gd name="connsiteY175" fmla="*/ 1273175 h 2093595"/>
              <a:gd name="connsiteX176" fmla="*/ 1912620 w 2048809"/>
              <a:gd name="connsiteY176" fmla="*/ 1216025 h 2093595"/>
              <a:gd name="connsiteX177" fmla="*/ 1954530 w 2048809"/>
              <a:gd name="connsiteY177" fmla="*/ 1162685 h 2093595"/>
              <a:gd name="connsiteX178" fmla="*/ 1988820 w 2048809"/>
              <a:gd name="connsiteY178" fmla="*/ 1132205 h 2093595"/>
              <a:gd name="connsiteX179" fmla="*/ 2040239 w 2048809"/>
              <a:gd name="connsiteY179" fmla="*/ 1094095 h 2093595"/>
              <a:gd name="connsiteX180" fmla="*/ 2040240 w 2048809"/>
              <a:gd name="connsiteY180" fmla="*/ 1094095 h 2093595"/>
              <a:gd name="connsiteX181" fmla="*/ 2023110 w 2048809"/>
              <a:gd name="connsiteY181" fmla="*/ 1056005 h 2093595"/>
              <a:gd name="connsiteX182" fmla="*/ 2000250 w 2048809"/>
              <a:gd name="connsiteY182" fmla="*/ 1044575 h 2093595"/>
              <a:gd name="connsiteX183" fmla="*/ 1965960 w 2048809"/>
              <a:gd name="connsiteY183" fmla="*/ 1044575 h 2093595"/>
              <a:gd name="connsiteX184" fmla="*/ 1885950 w 2048809"/>
              <a:gd name="connsiteY184" fmla="*/ 1025525 h 2093595"/>
              <a:gd name="connsiteX185" fmla="*/ 1851660 w 2048809"/>
              <a:gd name="connsiteY185" fmla="*/ 922655 h 2093595"/>
              <a:gd name="connsiteX186" fmla="*/ 1836420 w 2048809"/>
              <a:gd name="connsiteY186" fmla="*/ 895985 h 2093595"/>
              <a:gd name="connsiteX187" fmla="*/ 1824990 w 2048809"/>
              <a:gd name="connsiteY187" fmla="*/ 846455 h 2093595"/>
              <a:gd name="connsiteX188" fmla="*/ 1779270 w 2048809"/>
              <a:gd name="connsiteY188" fmla="*/ 812165 h 2093595"/>
              <a:gd name="connsiteX189" fmla="*/ 1756410 w 2048809"/>
              <a:gd name="connsiteY189" fmla="*/ 774065 h 2093595"/>
              <a:gd name="connsiteX190" fmla="*/ 1786890 w 2048809"/>
              <a:gd name="connsiteY190" fmla="*/ 735965 h 2093595"/>
              <a:gd name="connsiteX191" fmla="*/ 1733550 w 2048809"/>
              <a:gd name="connsiteY191" fmla="*/ 678815 h 2093595"/>
              <a:gd name="connsiteX192" fmla="*/ 1664970 w 2048809"/>
              <a:gd name="connsiteY192" fmla="*/ 644525 h 2093595"/>
              <a:gd name="connsiteX193" fmla="*/ 1619250 w 2048809"/>
              <a:gd name="connsiteY193" fmla="*/ 602615 h 2093595"/>
              <a:gd name="connsiteX194" fmla="*/ 1588770 w 2048809"/>
              <a:gd name="connsiteY194" fmla="*/ 514985 h 2093595"/>
              <a:gd name="connsiteX195" fmla="*/ 1588770 w 2048809"/>
              <a:gd name="connsiteY195" fmla="*/ 488315 h 2093595"/>
              <a:gd name="connsiteX196" fmla="*/ 1592580 w 2048809"/>
              <a:gd name="connsiteY196" fmla="*/ 423545 h 2093595"/>
              <a:gd name="connsiteX197" fmla="*/ 1607820 w 2048809"/>
              <a:gd name="connsiteY197" fmla="*/ 381635 h 2093595"/>
              <a:gd name="connsiteX198" fmla="*/ 1600200 w 2048809"/>
              <a:gd name="connsiteY198" fmla="*/ 335915 h 2093595"/>
              <a:gd name="connsiteX199" fmla="*/ 1657350 w 2048809"/>
              <a:gd name="connsiteY199" fmla="*/ 267335 h 2093595"/>
              <a:gd name="connsiteX0" fmla="*/ 1657350 w 2040239"/>
              <a:gd name="connsiteY0" fmla="*/ 267335 h 2093595"/>
              <a:gd name="connsiteX1" fmla="*/ 1638300 w 2040239"/>
              <a:gd name="connsiteY1" fmla="*/ 213995 h 2093595"/>
              <a:gd name="connsiteX2" fmla="*/ 1638300 w 2040239"/>
              <a:gd name="connsiteY2" fmla="*/ 179705 h 2093595"/>
              <a:gd name="connsiteX3" fmla="*/ 1664970 w 2040239"/>
              <a:gd name="connsiteY3" fmla="*/ 153035 h 2093595"/>
              <a:gd name="connsiteX4" fmla="*/ 1684020 w 2040239"/>
              <a:gd name="connsiteY4" fmla="*/ 130175 h 2093595"/>
              <a:gd name="connsiteX5" fmla="*/ 1680210 w 2040239"/>
              <a:gd name="connsiteY5" fmla="*/ 88265 h 2093595"/>
              <a:gd name="connsiteX6" fmla="*/ 1680210 w 2040239"/>
              <a:gd name="connsiteY6" fmla="*/ 42545 h 2093595"/>
              <a:gd name="connsiteX7" fmla="*/ 1649730 w 2040239"/>
              <a:gd name="connsiteY7" fmla="*/ 15875 h 2093595"/>
              <a:gd name="connsiteX8" fmla="*/ 1596390 w 2040239"/>
              <a:gd name="connsiteY8" fmla="*/ 635 h 2093595"/>
              <a:gd name="connsiteX9" fmla="*/ 1577340 w 2040239"/>
              <a:gd name="connsiteY9" fmla="*/ 19685 h 2093595"/>
              <a:gd name="connsiteX10" fmla="*/ 1520190 w 2040239"/>
              <a:gd name="connsiteY10" fmla="*/ 19685 h 2093595"/>
              <a:gd name="connsiteX11" fmla="*/ 1512570 w 2040239"/>
              <a:gd name="connsiteY11" fmla="*/ 73025 h 2093595"/>
              <a:gd name="connsiteX12" fmla="*/ 1535430 w 2040239"/>
              <a:gd name="connsiteY12" fmla="*/ 107315 h 2093595"/>
              <a:gd name="connsiteX13" fmla="*/ 1539240 w 2040239"/>
              <a:gd name="connsiteY13" fmla="*/ 133985 h 2093595"/>
              <a:gd name="connsiteX14" fmla="*/ 1520190 w 2040239"/>
              <a:gd name="connsiteY14" fmla="*/ 156845 h 2093595"/>
              <a:gd name="connsiteX15" fmla="*/ 1485900 w 2040239"/>
              <a:gd name="connsiteY15" fmla="*/ 164465 h 2093595"/>
              <a:gd name="connsiteX16" fmla="*/ 1447800 w 2040239"/>
              <a:gd name="connsiteY16" fmla="*/ 194945 h 2093595"/>
              <a:gd name="connsiteX17" fmla="*/ 1417320 w 2040239"/>
              <a:gd name="connsiteY17" fmla="*/ 206375 h 2093595"/>
              <a:gd name="connsiteX18" fmla="*/ 1371600 w 2040239"/>
              <a:gd name="connsiteY18" fmla="*/ 252095 h 2093595"/>
              <a:gd name="connsiteX19" fmla="*/ 1348740 w 2040239"/>
              <a:gd name="connsiteY19" fmla="*/ 286385 h 2093595"/>
              <a:gd name="connsiteX20" fmla="*/ 1306830 w 2040239"/>
              <a:gd name="connsiteY20" fmla="*/ 313055 h 2093595"/>
              <a:gd name="connsiteX21" fmla="*/ 1310640 w 2040239"/>
              <a:gd name="connsiteY21" fmla="*/ 354965 h 2093595"/>
              <a:gd name="connsiteX22" fmla="*/ 1272540 w 2040239"/>
              <a:gd name="connsiteY22" fmla="*/ 385445 h 2093595"/>
              <a:gd name="connsiteX23" fmla="*/ 1230630 w 2040239"/>
              <a:gd name="connsiteY23" fmla="*/ 412115 h 2093595"/>
              <a:gd name="connsiteX24" fmla="*/ 1192530 w 2040239"/>
              <a:gd name="connsiteY24" fmla="*/ 438785 h 2093595"/>
              <a:gd name="connsiteX25" fmla="*/ 1177290 w 2040239"/>
              <a:gd name="connsiteY25" fmla="*/ 457835 h 2093595"/>
              <a:gd name="connsiteX26" fmla="*/ 1127760 w 2040239"/>
              <a:gd name="connsiteY26" fmla="*/ 457835 h 2093595"/>
              <a:gd name="connsiteX27" fmla="*/ 1047750 w 2040239"/>
              <a:gd name="connsiteY27" fmla="*/ 457835 h 2093595"/>
              <a:gd name="connsiteX28" fmla="*/ 986790 w 2040239"/>
              <a:gd name="connsiteY28" fmla="*/ 442595 h 2093595"/>
              <a:gd name="connsiteX29" fmla="*/ 1032128 w 2040239"/>
              <a:gd name="connsiteY29" fmla="*/ 446023 h 2093595"/>
              <a:gd name="connsiteX30" fmla="*/ 967740 w 2040239"/>
              <a:gd name="connsiteY30" fmla="*/ 335915 h 2093595"/>
              <a:gd name="connsiteX31" fmla="*/ 948690 w 2040239"/>
              <a:gd name="connsiteY31" fmla="*/ 305435 h 2093595"/>
              <a:gd name="connsiteX32" fmla="*/ 948690 w 2040239"/>
              <a:gd name="connsiteY32" fmla="*/ 267335 h 2093595"/>
              <a:gd name="connsiteX33" fmla="*/ 933450 w 2040239"/>
              <a:gd name="connsiteY33" fmla="*/ 194945 h 2093595"/>
              <a:gd name="connsiteX34" fmla="*/ 914400 w 2040239"/>
              <a:gd name="connsiteY34" fmla="*/ 145415 h 2093595"/>
              <a:gd name="connsiteX35" fmla="*/ 899160 w 2040239"/>
              <a:gd name="connsiteY35" fmla="*/ 111125 h 2093595"/>
              <a:gd name="connsiteX36" fmla="*/ 842010 w 2040239"/>
              <a:gd name="connsiteY36" fmla="*/ 95885 h 2093595"/>
              <a:gd name="connsiteX37" fmla="*/ 788670 w 2040239"/>
              <a:gd name="connsiteY37" fmla="*/ 137795 h 2093595"/>
              <a:gd name="connsiteX38" fmla="*/ 765810 w 2040239"/>
              <a:gd name="connsiteY38" fmla="*/ 172085 h 2093595"/>
              <a:gd name="connsiteX39" fmla="*/ 643890 w 2040239"/>
              <a:gd name="connsiteY39" fmla="*/ 206375 h 2093595"/>
              <a:gd name="connsiteX40" fmla="*/ 571500 w 2040239"/>
              <a:gd name="connsiteY40" fmla="*/ 183515 h 2093595"/>
              <a:gd name="connsiteX41" fmla="*/ 461010 w 2040239"/>
              <a:gd name="connsiteY41" fmla="*/ 156845 h 2093595"/>
              <a:gd name="connsiteX42" fmla="*/ 426720 w 2040239"/>
              <a:gd name="connsiteY42" fmla="*/ 126365 h 2093595"/>
              <a:gd name="connsiteX43" fmla="*/ 373380 w 2040239"/>
              <a:gd name="connsiteY43" fmla="*/ 145415 h 2093595"/>
              <a:gd name="connsiteX44" fmla="*/ 316230 w 2040239"/>
              <a:gd name="connsiteY44" fmla="*/ 172085 h 2093595"/>
              <a:gd name="connsiteX45" fmla="*/ 281940 w 2040239"/>
              <a:gd name="connsiteY45" fmla="*/ 168275 h 2093595"/>
              <a:gd name="connsiteX46" fmla="*/ 251460 w 2040239"/>
              <a:gd name="connsiteY46" fmla="*/ 168275 h 2093595"/>
              <a:gd name="connsiteX47" fmla="*/ 251460 w 2040239"/>
              <a:gd name="connsiteY47" fmla="*/ 213995 h 2093595"/>
              <a:gd name="connsiteX48" fmla="*/ 274320 w 2040239"/>
              <a:gd name="connsiteY48" fmla="*/ 244475 h 2093595"/>
              <a:gd name="connsiteX49" fmla="*/ 278130 w 2040239"/>
              <a:gd name="connsiteY49" fmla="*/ 290195 h 2093595"/>
              <a:gd name="connsiteX50" fmla="*/ 270510 w 2040239"/>
              <a:gd name="connsiteY50" fmla="*/ 328295 h 2093595"/>
              <a:gd name="connsiteX51" fmla="*/ 232410 w 2040239"/>
              <a:gd name="connsiteY51" fmla="*/ 354965 h 2093595"/>
              <a:gd name="connsiteX52" fmla="*/ 247650 w 2040239"/>
              <a:gd name="connsiteY52" fmla="*/ 393065 h 2093595"/>
              <a:gd name="connsiteX53" fmla="*/ 236220 w 2040239"/>
              <a:gd name="connsiteY53" fmla="*/ 415925 h 2093595"/>
              <a:gd name="connsiteX54" fmla="*/ 297180 w 2040239"/>
              <a:gd name="connsiteY54" fmla="*/ 434975 h 2093595"/>
              <a:gd name="connsiteX55" fmla="*/ 358140 w 2040239"/>
              <a:gd name="connsiteY55" fmla="*/ 381635 h 2093595"/>
              <a:gd name="connsiteX56" fmla="*/ 388620 w 2040239"/>
              <a:gd name="connsiteY56" fmla="*/ 351155 h 2093595"/>
              <a:gd name="connsiteX57" fmla="*/ 472440 w 2040239"/>
              <a:gd name="connsiteY57" fmla="*/ 343535 h 2093595"/>
              <a:gd name="connsiteX58" fmla="*/ 502920 w 2040239"/>
              <a:gd name="connsiteY58" fmla="*/ 354965 h 2093595"/>
              <a:gd name="connsiteX59" fmla="*/ 468630 w 2040239"/>
              <a:gd name="connsiteY59" fmla="*/ 404495 h 2093595"/>
              <a:gd name="connsiteX60" fmla="*/ 461010 w 2040239"/>
              <a:gd name="connsiteY60" fmla="*/ 446405 h 2093595"/>
              <a:gd name="connsiteX61" fmla="*/ 468630 w 2040239"/>
              <a:gd name="connsiteY61" fmla="*/ 476885 h 2093595"/>
              <a:gd name="connsiteX62" fmla="*/ 468630 w 2040239"/>
              <a:gd name="connsiteY62" fmla="*/ 518795 h 2093595"/>
              <a:gd name="connsiteX63" fmla="*/ 453390 w 2040239"/>
              <a:gd name="connsiteY63" fmla="*/ 575945 h 2093595"/>
              <a:gd name="connsiteX64" fmla="*/ 422910 w 2040239"/>
              <a:gd name="connsiteY64" fmla="*/ 617855 h 2093595"/>
              <a:gd name="connsiteX65" fmla="*/ 384810 w 2040239"/>
              <a:gd name="connsiteY65" fmla="*/ 648335 h 2093595"/>
              <a:gd name="connsiteX66" fmla="*/ 346710 w 2040239"/>
              <a:gd name="connsiteY66" fmla="*/ 675005 h 2093595"/>
              <a:gd name="connsiteX67" fmla="*/ 400050 w 2040239"/>
              <a:gd name="connsiteY67" fmla="*/ 701675 h 2093595"/>
              <a:gd name="connsiteX68" fmla="*/ 457200 w 2040239"/>
              <a:gd name="connsiteY68" fmla="*/ 720725 h 2093595"/>
              <a:gd name="connsiteX69" fmla="*/ 518160 w 2040239"/>
              <a:gd name="connsiteY69" fmla="*/ 713105 h 2093595"/>
              <a:gd name="connsiteX70" fmla="*/ 563880 w 2040239"/>
              <a:gd name="connsiteY70" fmla="*/ 716915 h 2093595"/>
              <a:gd name="connsiteX71" fmla="*/ 601980 w 2040239"/>
              <a:gd name="connsiteY71" fmla="*/ 758825 h 2093595"/>
              <a:gd name="connsiteX72" fmla="*/ 590550 w 2040239"/>
              <a:gd name="connsiteY72" fmla="*/ 819785 h 2093595"/>
              <a:gd name="connsiteX73" fmla="*/ 590550 w 2040239"/>
              <a:gd name="connsiteY73" fmla="*/ 865505 h 2093595"/>
              <a:gd name="connsiteX74" fmla="*/ 609600 w 2040239"/>
              <a:gd name="connsiteY74" fmla="*/ 911225 h 2093595"/>
              <a:gd name="connsiteX75" fmla="*/ 647700 w 2040239"/>
              <a:gd name="connsiteY75" fmla="*/ 960755 h 2093595"/>
              <a:gd name="connsiteX76" fmla="*/ 636270 w 2040239"/>
              <a:gd name="connsiteY76" fmla="*/ 995045 h 2093595"/>
              <a:gd name="connsiteX77" fmla="*/ 621030 w 2040239"/>
              <a:gd name="connsiteY77" fmla="*/ 1017905 h 2093595"/>
              <a:gd name="connsiteX78" fmla="*/ 563880 w 2040239"/>
              <a:gd name="connsiteY78" fmla="*/ 1029335 h 2093595"/>
              <a:gd name="connsiteX79" fmla="*/ 525780 w 2040239"/>
              <a:gd name="connsiteY79" fmla="*/ 1044575 h 2093595"/>
              <a:gd name="connsiteX80" fmla="*/ 491490 w 2040239"/>
              <a:gd name="connsiteY80" fmla="*/ 1067435 h 2093595"/>
              <a:gd name="connsiteX81" fmla="*/ 476250 w 2040239"/>
              <a:gd name="connsiteY81" fmla="*/ 1090295 h 2093595"/>
              <a:gd name="connsiteX82" fmla="*/ 483870 w 2040239"/>
              <a:gd name="connsiteY82" fmla="*/ 1132205 h 2093595"/>
              <a:gd name="connsiteX83" fmla="*/ 476250 w 2040239"/>
              <a:gd name="connsiteY83" fmla="*/ 1143635 h 2093595"/>
              <a:gd name="connsiteX84" fmla="*/ 422910 w 2040239"/>
              <a:gd name="connsiteY84" fmla="*/ 1166495 h 2093595"/>
              <a:gd name="connsiteX85" fmla="*/ 346710 w 2040239"/>
              <a:gd name="connsiteY85" fmla="*/ 1200785 h 2093595"/>
              <a:gd name="connsiteX86" fmla="*/ 331470 w 2040239"/>
              <a:gd name="connsiteY86" fmla="*/ 1219835 h 2093595"/>
              <a:gd name="connsiteX87" fmla="*/ 289560 w 2040239"/>
              <a:gd name="connsiteY87" fmla="*/ 1235075 h 2093595"/>
              <a:gd name="connsiteX88" fmla="*/ 255270 w 2040239"/>
              <a:gd name="connsiteY88" fmla="*/ 1216025 h 2093595"/>
              <a:gd name="connsiteX89" fmla="*/ 224790 w 2040239"/>
              <a:gd name="connsiteY89" fmla="*/ 1185545 h 2093595"/>
              <a:gd name="connsiteX90" fmla="*/ 198120 w 2040239"/>
              <a:gd name="connsiteY90" fmla="*/ 1151255 h 2093595"/>
              <a:gd name="connsiteX91" fmla="*/ 148590 w 2040239"/>
              <a:gd name="connsiteY91" fmla="*/ 1105535 h 2093595"/>
              <a:gd name="connsiteX92" fmla="*/ 114300 w 2040239"/>
              <a:gd name="connsiteY92" fmla="*/ 1101725 h 2093595"/>
              <a:gd name="connsiteX93" fmla="*/ 99060 w 2040239"/>
              <a:gd name="connsiteY93" fmla="*/ 1147445 h 2093595"/>
              <a:gd name="connsiteX94" fmla="*/ 72390 w 2040239"/>
              <a:gd name="connsiteY94" fmla="*/ 1170305 h 2093595"/>
              <a:gd name="connsiteX95" fmla="*/ 11430 w 2040239"/>
              <a:gd name="connsiteY95" fmla="*/ 1204595 h 2093595"/>
              <a:gd name="connsiteX96" fmla="*/ 3810 w 2040239"/>
              <a:gd name="connsiteY96" fmla="*/ 1254125 h 2093595"/>
              <a:gd name="connsiteX97" fmla="*/ 34290 w 2040239"/>
              <a:gd name="connsiteY97" fmla="*/ 1307465 h 2093595"/>
              <a:gd name="connsiteX98" fmla="*/ 76200 w 2040239"/>
              <a:gd name="connsiteY98" fmla="*/ 1349375 h 2093595"/>
              <a:gd name="connsiteX99" fmla="*/ 125730 w 2040239"/>
              <a:gd name="connsiteY99" fmla="*/ 1383665 h 2093595"/>
              <a:gd name="connsiteX100" fmla="*/ 106680 w 2040239"/>
              <a:gd name="connsiteY100" fmla="*/ 1437005 h 2093595"/>
              <a:gd name="connsiteX101" fmla="*/ 110490 w 2040239"/>
              <a:gd name="connsiteY101" fmla="*/ 1501775 h 2093595"/>
              <a:gd name="connsiteX102" fmla="*/ 182880 w 2040239"/>
              <a:gd name="connsiteY102" fmla="*/ 1520825 h 2093595"/>
              <a:gd name="connsiteX103" fmla="*/ 255270 w 2040239"/>
              <a:gd name="connsiteY103" fmla="*/ 1517015 h 2093595"/>
              <a:gd name="connsiteX104" fmla="*/ 281940 w 2040239"/>
              <a:gd name="connsiteY104" fmla="*/ 1517015 h 2093595"/>
              <a:gd name="connsiteX105" fmla="*/ 285750 w 2040239"/>
              <a:gd name="connsiteY105" fmla="*/ 1570355 h 2093595"/>
              <a:gd name="connsiteX106" fmla="*/ 285750 w 2040239"/>
              <a:gd name="connsiteY106" fmla="*/ 1604645 h 2093595"/>
              <a:gd name="connsiteX107" fmla="*/ 304800 w 2040239"/>
              <a:gd name="connsiteY107" fmla="*/ 1654175 h 2093595"/>
              <a:gd name="connsiteX108" fmla="*/ 281940 w 2040239"/>
              <a:gd name="connsiteY108" fmla="*/ 1684655 h 2093595"/>
              <a:gd name="connsiteX109" fmla="*/ 312420 w 2040239"/>
              <a:gd name="connsiteY109" fmla="*/ 1745615 h 2093595"/>
              <a:gd name="connsiteX110" fmla="*/ 232410 w 2040239"/>
              <a:gd name="connsiteY110" fmla="*/ 1821815 h 2093595"/>
              <a:gd name="connsiteX111" fmla="*/ 190500 w 2040239"/>
              <a:gd name="connsiteY111" fmla="*/ 1852295 h 2093595"/>
              <a:gd name="connsiteX112" fmla="*/ 224790 w 2040239"/>
              <a:gd name="connsiteY112" fmla="*/ 1882775 h 2093595"/>
              <a:gd name="connsiteX113" fmla="*/ 281940 w 2040239"/>
              <a:gd name="connsiteY113" fmla="*/ 1878965 h 2093595"/>
              <a:gd name="connsiteX114" fmla="*/ 354330 w 2040239"/>
              <a:gd name="connsiteY114" fmla="*/ 1833245 h 2093595"/>
              <a:gd name="connsiteX115" fmla="*/ 419100 w 2040239"/>
              <a:gd name="connsiteY115" fmla="*/ 1806575 h 2093595"/>
              <a:gd name="connsiteX116" fmla="*/ 457200 w 2040239"/>
              <a:gd name="connsiteY116" fmla="*/ 1783715 h 2093595"/>
              <a:gd name="connsiteX117" fmla="*/ 491490 w 2040239"/>
              <a:gd name="connsiteY117" fmla="*/ 1768475 h 2093595"/>
              <a:gd name="connsiteX118" fmla="*/ 525780 w 2040239"/>
              <a:gd name="connsiteY118" fmla="*/ 1757045 h 2093595"/>
              <a:gd name="connsiteX119" fmla="*/ 560070 w 2040239"/>
              <a:gd name="connsiteY119" fmla="*/ 1730375 h 2093595"/>
              <a:gd name="connsiteX120" fmla="*/ 605790 w 2040239"/>
              <a:gd name="connsiteY120" fmla="*/ 1726565 h 2093595"/>
              <a:gd name="connsiteX121" fmla="*/ 651510 w 2040239"/>
              <a:gd name="connsiteY121" fmla="*/ 1734185 h 2093595"/>
              <a:gd name="connsiteX122" fmla="*/ 666750 w 2040239"/>
              <a:gd name="connsiteY122" fmla="*/ 1768475 h 2093595"/>
              <a:gd name="connsiteX123" fmla="*/ 670560 w 2040239"/>
              <a:gd name="connsiteY123" fmla="*/ 1814195 h 2093595"/>
              <a:gd name="connsiteX124" fmla="*/ 689610 w 2040239"/>
              <a:gd name="connsiteY124" fmla="*/ 1852295 h 2093595"/>
              <a:gd name="connsiteX125" fmla="*/ 742950 w 2040239"/>
              <a:gd name="connsiteY125" fmla="*/ 1871345 h 2093595"/>
              <a:gd name="connsiteX126" fmla="*/ 781050 w 2040239"/>
              <a:gd name="connsiteY126" fmla="*/ 1875155 h 2093595"/>
              <a:gd name="connsiteX127" fmla="*/ 815340 w 2040239"/>
              <a:gd name="connsiteY127" fmla="*/ 1932305 h 2093595"/>
              <a:gd name="connsiteX128" fmla="*/ 796290 w 2040239"/>
              <a:gd name="connsiteY128" fmla="*/ 1978025 h 2093595"/>
              <a:gd name="connsiteX129" fmla="*/ 777240 w 2040239"/>
              <a:gd name="connsiteY129" fmla="*/ 2027555 h 2093595"/>
              <a:gd name="connsiteX130" fmla="*/ 773430 w 2040239"/>
              <a:gd name="connsiteY130" fmla="*/ 2069465 h 2093595"/>
              <a:gd name="connsiteX131" fmla="*/ 819150 w 2040239"/>
              <a:gd name="connsiteY131" fmla="*/ 2088515 h 2093595"/>
              <a:gd name="connsiteX132" fmla="*/ 891540 w 2040239"/>
              <a:gd name="connsiteY132" fmla="*/ 2084705 h 2093595"/>
              <a:gd name="connsiteX133" fmla="*/ 944880 w 2040239"/>
              <a:gd name="connsiteY133" fmla="*/ 2035175 h 2093595"/>
              <a:gd name="connsiteX134" fmla="*/ 967740 w 2040239"/>
              <a:gd name="connsiteY134" fmla="*/ 1978025 h 2093595"/>
              <a:gd name="connsiteX135" fmla="*/ 967740 w 2040239"/>
              <a:gd name="connsiteY135" fmla="*/ 1920875 h 2093595"/>
              <a:gd name="connsiteX136" fmla="*/ 910590 w 2040239"/>
              <a:gd name="connsiteY136" fmla="*/ 1867535 h 2093595"/>
              <a:gd name="connsiteX137" fmla="*/ 887730 w 2040239"/>
              <a:gd name="connsiteY137" fmla="*/ 1840865 h 2093595"/>
              <a:gd name="connsiteX138" fmla="*/ 880110 w 2040239"/>
              <a:gd name="connsiteY138" fmla="*/ 1795145 h 2093595"/>
              <a:gd name="connsiteX139" fmla="*/ 880110 w 2040239"/>
              <a:gd name="connsiteY139" fmla="*/ 1757045 h 2093595"/>
              <a:gd name="connsiteX140" fmla="*/ 868680 w 2040239"/>
              <a:gd name="connsiteY140" fmla="*/ 1711325 h 2093595"/>
              <a:gd name="connsiteX141" fmla="*/ 895350 w 2040239"/>
              <a:gd name="connsiteY141" fmla="*/ 1699895 h 2093595"/>
              <a:gd name="connsiteX142" fmla="*/ 914400 w 2040239"/>
              <a:gd name="connsiteY142" fmla="*/ 1657985 h 2093595"/>
              <a:gd name="connsiteX143" fmla="*/ 922020 w 2040239"/>
              <a:gd name="connsiteY143" fmla="*/ 1616075 h 2093595"/>
              <a:gd name="connsiteX144" fmla="*/ 922020 w 2040239"/>
              <a:gd name="connsiteY144" fmla="*/ 1574165 h 2093595"/>
              <a:gd name="connsiteX145" fmla="*/ 948690 w 2040239"/>
              <a:gd name="connsiteY145" fmla="*/ 1532255 h 2093595"/>
              <a:gd name="connsiteX146" fmla="*/ 986790 w 2040239"/>
              <a:gd name="connsiteY146" fmla="*/ 1494155 h 2093595"/>
              <a:gd name="connsiteX147" fmla="*/ 1005840 w 2040239"/>
              <a:gd name="connsiteY147" fmla="*/ 1490345 h 2093595"/>
              <a:gd name="connsiteX148" fmla="*/ 1059180 w 2040239"/>
              <a:gd name="connsiteY148" fmla="*/ 1490345 h 2093595"/>
              <a:gd name="connsiteX149" fmla="*/ 1123950 w 2040239"/>
              <a:gd name="connsiteY149" fmla="*/ 1494155 h 2093595"/>
              <a:gd name="connsiteX150" fmla="*/ 1158240 w 2040239"/>
              <a:gd name="connsiteY150" fmla="*/ 1505585 h 2093595"/>
              <a:gd name="connsiteX151" fmla="*/ 1223010 w 2040239"/>
              <a:gd name="connsiteY151" fmla="*/ 1482725 h 2093595"/>
              <a:gd name="connsiteX152" fmla="*/ 1242060 w 2040239"/>
              <a:gd name="connsiteY152" fmla="*/ 1471295 h 2093595"/>
              <a:gd name="connsiteX153" fmla="*/ 1291590 w 2040239"/>
              <a:gd name="connsiteY153" fmla="*/ 1482725 h 2093595"/>
              <a:gd name="connsiteX154" fmla="*/ 1337310 w 2040239"/>
              <a:gd name="connsiteY154" fmla="*/ 1543685 h 2093595"/>
              <a:gd name="connsiteX155" fmla="*/ 1394460 w 2040239"/>
              <a:gd name="connsiteY155" fmla="*/ 1562735 h 2093595"/>
              <a:gd name="connsiteX156" fmla="*/ 1466850 w 2040239"/>
              <a:gd name="connsiteY156" fmla="*/ 1562735 h 2093595"/>
              <a:gd name="connsiteX157" fmla="*/ 1504950 w 2040239"/>
              <a:gd name="connsiteY157" fmla="*/ 1536065 h 2093595"/>
              <a:gd name="connsiteX158" fmla="*/ 1539240 w 2040239"/>
              <a:gd name="connsiteY158" fmla="*/ 1520825 h 2093595"/>
              <a:gd name="connsiteX159" fmla="*/ 1573530 w 2040239"/>
              <a:gd name="connsiteY159" fmla="*/ 1566545 h 2093595"/>
              <a:gd name="connsiteX160" fmla="*/ 1588770 w 2040239"/>
              <a:gd name="connsiteY160" fmla="*/ 1600835 h 2093595"/>
              <a:gd name="connsiteX161" fmla="*/ 1619250 w 2040239"/>
              <a:gd name="connsiteY161" fmla="*/ 1600835 h 2093595"/>
              <a:gd name="connsiteX162" fmla="*/ 1661160 w 2040239"/>
              <a:gd name="connsiteY162" fmla="*/ 1551305 h 2093595"/>
              <a:gd name="connsiteX163" fmla="*/ 1687830 w 2040239"/>
              <a:gd name="connsiteY163" fmla="*/ 1566545 h 2093595"/>
              <a:gd name="connsiteX164" fmla="*/ 1752600 w 2040239"/>
              <a:gd name="connsiteY164" fmla="*/ 1577975 h 2093595"/>
              <a:gd name="connsiteX165" fmla="*/ 1802130 w 2040239"/>
              <a:gd name="connsiteY165" fmla="*/ 1597025 h 2093595"/>
              <a:gd name="connsiteX166" fmla="*/ 1844040 w 2040239"/>
              <a:gd name="connsiteY166" fmla="*/ 1608455 h 2093595"/>
              <a:gd name="connsiteX167" fmla="*/ 1935480 w 2040239"/>
              <a:gd name="connsiteY167" fmla="*/ 1661795 h 2093595"/>
              <a:gd name="connsiteX168" fmla="*/ 1962150 w 2040239"/>
              <a:gd name="connsiteY168" fmla="*/ 1654175 h 2093595"/>
              <a:gd name="connsiteX169" fmla="*/ 1954530 w 2040239"/>
              <a:gd name="connsiteY169" fmla="*/ 1608455 h 2093595"/>
              <a:gd name="connsiteX170" fmla="*/ 1939290 w 2040239"/>
              <a:gd name="connsiteY170" fmla="*/ 1539875 h 2093595"/>
              <a:gd name="connsiteX171" fmla="*/ 1927860 w 2040239"/>
              <a:gd name="connsiteY171" fmla="*/ 1490345 h 2093595"/>
              <a:gd name="connsiteX172" fmla="*/ 1897380 w 2040239"/>
              <a:gd name="connsiteY172" fmla="*/ 1456055 h 2093595"/>
              <a:gd name="connsiteX173" fmla="*/ 1882140 w 2040239"/>
              <a:gd name="connsiteY173" fmla="*/ 1383665 h 2093595"/>
              <a:gd name="connsiteX174" fmla="*/ 1878330 w 2040239"/>
              <a:gd name="connsiteY174" fmla="*/ 1307465 h 2093595"/>
              <a:gd name="connsiteX175" fmla="*/ 1908810 w 2040239"/>
              <a:gd name="connsiteY175" fmla="*/ 1273175 h 2093595"/>
              <a:gd name="connsiteX176" fmla="*/ 1912620 w 2040239"/>
              <a:gd name="connsiteY176" fmla="*/ 1216025 h 2093595"/>
              <a:gd name="connsiteX177" fmla="*/ 1954530 w 2040239"/>
              <a:gd name="connsiteY177" fmla="*/ 1162685 h 2093595"/>
              <a:gd name="connsiteX178" fmla="*/ 1988820 w 2040239"/>
              <a:gd name="connsiteY178" fmla="*/ 1132205 h 2093595"/>
              <a:gd name="connsiteX179" fmla="*/ 2040239 w 2040239"/>
              <a:gd name="connsiteY179" fmla="*/ 1094095 h 2093595"/>
              <a:gd name="connsiteX180" fmla="*/ 2040239 w 2040239"/>
              <a:gd name="connsiteY180" fmla="*/ 1094095 h 2093595"/>
              <a:gd name="connsiteX181" fmla="*/ 2023110 w 2040239"/>
              <a:gd name="connsiteY181" fmla="*/ 1056005 h 2093595"/>
              <a:gd name="connsiteX182" fmla="*/ 2000250 w 2040239"/>
              <a:gd name="connsiteY182" fmla="*/ 1044575 h 2093595"/>
              <a:gd name="connsiteX183" fmla="*/ 1965960 w 2040239"/>
              <a:gd name="connsiteY183" fmla="*/ 1044575 h 2093595"/>
              <a:gd name="connsiteX184" fmla="*/ 1885950 w 2040239"/>
              <a:gd name="connsiteY184" fmla="*/ 1025525 h 2093595"/>
              <a:gd name="connsiteX185" fmla="*/ 1851660 w 2040239"/>
              <a:gd name="connsiteY185" fmla="*/ 922655 h 2093595"/>
              <a:gd name="connsiteX186" fmla="*/ 1836420 w 2040239"/>
              <a:gd name="connsiteY186" fmla="*/ 895985 h 2093595"/>
              <a:gd name="connsiteX187" fmla="*/ 1824990 w 2040239"/>
              <a:gd name="connsiteY187" fmla="*/ 846455 h 2093595"/>
              <a:gd name="connsiteX188" fmla="*/ 1779270 w 2040239"/>
              <a:gd name="connsiteY188" fmla="*/ 812165 h 2093595"/>
              <a:gd name="connsiteX189" fmla="*/ 1756410 w 2040239"/>
              <a:gd name="connsiteY189" fmla="*/ 774065 h 2093595"/>
              <a:gd name="connsiteX190" fmla="*/ 1786890 w 2040239"/>
              <a:gd name="connsiteY190" fmla="*/ 735965 h 2093595"/>
              <a:gd name="connsiteX191" fmla="*/ 1733550 w 2040239"/>
              <a:gd name="connsiteY191" fmla="*/ 678815 h 2093595"/>
              <a:gd name="connsiteX192" fmla="*/ 1664970 w 2040239"/>
              <a:gd name="connsiteY192" fmla="*/ 644525 h 2093595"/>
              <a:gd name="connsiteX193" fmla="*/ 1619250 w 2040239"/>
              <a:gd name="connsiteY193" fmla="*/ 602615 h 2093595"/>
              <a:gd name="connsiteX194" fmla="*/ 1588770 w 2040239"/>
              <a:gd name="connsiteY194" fmla="*/ 514985 h 2093595"/>
              <a:gd name="connsiteX195" fmla="*/ 1588770 w 2040239"/>
              <a:gd name="connsiteY195" fmla="*/ 488315 h 2093595"/>
              <a:gd name="connsiteX196" fmla="*/ 1592580 w 2040239"/>
              <a:gd name="connsiteY196" fmla="*/ 423545 h 2093595"/>
              <a:gd name="connsiteX197" fmla="*/ 1607820 w 2040239"/>
              <a:gd name="connsiteY197" fmla="*/ 381635 h 2093595"/>
              <a:gd name="connsiteX198" fmla="*/ 1600200 w 2040239"/>
              <a:gd name="connsiteY198" fmla="*/ 335915 h 2093595"/>
              <a:gd name="connsiteX199" fmla="*/ 1657350 w 2040239"/>
              <a:gd name="connsiteY199" fmla="*/ 267335 h 2093595"/>
              <a:gd name="connsiteX0" fmla="*/ 1657350 w 2184255"/>
              <a:gd name="connsiteY0" fmla="*/ 267335 h 2093595"/>
              <a:gd name="connsiteX1" fmla="*/ 1638300 w 2184255"/>
              <a:gd name="connsiteY1" fmla="*/ 213995 h 2093595"/>
              <a:gd name="connsiteX2" fmla="*/ 1638300 w 2184255"/>
              <a:gd name="connsiteY2" fmla="*/ 179705 h 2093595"/>
              <a:gd name="connsiteX3" fmla="*/ 1664970 w 2184255"/>
              <a:gd name="connsiteY3" fmla="*/ 153035 h 2093595"/>
              <a:gd name="connsiteX4" fmla="*/ 1684020 w 2184255"/>
              <a:gd name="connsiteY4" fmla="*/ 130175 h 2093595"/>
              <a:gd name="connsiteX5" fmla="*/ 1680210 w 2184255"/>
              <a:gd name="connsiteY5" fmla="*/ 88265 h 2093595"/>
              <a:gd name="connsiteX6" fmla="*/ 1680210 w 2184255"/>
              <a:gd name="connsiteY6" fmla="*/ 42545 h 2093595"/>
              <a:gd name="connsiteX7" fmla="*/ 1649730 w 2184255"/>
              <a:gd name="connsiteY7" fmla="*/ 15875 h 2093595"/>
              <a:gd name="connsiteX8" fmla="*/ 1596390 w 2184255"/>
              <a:gd name="connsiteY8" fmla="*/ 635 h 2093595"/>
              <a:gd name="connsiteX9" fmla="*/ 1577340 w 2184255"/>
              <a:gd name="connsiteY9" fmla="*/ 19685 h 2093595"/>
              <a:gd name="connsiteX10" fmla="*/ 1520190 w 2184255"/>
              <a:gd name="connsiteY10" fmla="*/ 19685 h 2093595"/>
              <a:gd name="connsiteX11" fmla="*/ 1512570 w 2184255"/>
              <a:gd name="connsiteY11" fmla="*/ 73025 h 2093595"/>
              <a:gd name="connsiteX12" fmla="*/ 1535430 w 2184255"/>
              <a:gd name="connsiteY12" fmla="*/ 107315 h 2093595"/>
              <a:gd name="connsiteX13" fmla="*/ 1539240 w 2184255"/>
              <a:gd name="connsiteY13" fmla="*/ 133985 h 2093595"/>
              <a:gd name="connsiteX14" fmla="*/ 1520190 w 2184255"/>
              <a:gd name="connsiteY14" fmla="*/ 156845 h 2093595"/>
              <a:gd name="connsiteX15" fmla="*/ 1485900 w 2184255"/>
              <a:gd name="connsiteY15" fmla="*/ 164465 h 2093595"/>
              <a:gd name="connsiteX16" fmla="*/ 1447800 w 2184255"/>
              <a:gd name="connsiteY16" fmla="*/ 194945 h 2093595"/>
              <a:gd name="connsiteX17" fmla="*/ 1417320 w 2184255"/>
              <a:gd name="connsiteY17" fmla="*/ 206375 h 2093595"/>
              <a:gd name="connsiteX18" fmla="*/ 1371600 w 2184255"/>
              <a:gd name="connsiteY18" fmla="*/ 252095 h 2093595"/>
              <a:gd name="connsiteX19" fmla="*/ 1348740 w 2184255"/>
              <a:gd name="connsiteY19" fmla="*/ 286385 h 2093595"/>
              <a:gd name="connsiteX20" fmla="*/ 1306830 w 2184255"/>
              <a:gd name="connsiteY20" fmla="*/ 313055 h 2093595"/>
              <a:gd name="connsiteX21" fmla="*/ 1310640 w 2184255"/>
              <a:gd name="connsiteY21" fmla="*/ 354965 h 2093595"/>
              <a:gd name="connsiteX22" fmla="*/ 1272540 w 2184255"/>
              <a:gd name="connsiteY22" fmla="*/ 385445 h 2093595"/>
              <a:gd name="connsiteX23" fmla="*/ 1230630 w 2184255"/>
              <a:gd name="connsiteY23" fmla="*/ 412115 h 2093595"/>
              <a:gd name="connsiteX24" fmla="*/ 1192530 w 2184255"/>
              <a:gd name="connsiteY24" fmla="*/ 438785 h 2093595"/>
              <a:gd name="connsiteX25" fmla="*/ 1177290 w 2184255"/>
              <a:gd name="connsiteY25" fmla="*/ 457835 h 2093595"/>
              <a:gd name="connsiteX26" fmla="*/ 1127760 w 2184255"/>
              <a:gd name="connsiteY26" fmla="*/ 457835 h 2093595"/>
              <a:gd name="connsiteX27" fmla="*/ 1047750 w 2184255"/>
              <a:gd name="connsiteY27" fmla="*/ 457835 h 2093595"/>
              <a:gd name="connsiteX28" fmla="*/ 986790 w 2184255"/>
              <a:gd name="connsiteY28" fmla="*/ 442595 h 2093595"/>
              <a:gd name="connsiteX29" fmla="*/ 1032128 w 2184255"/>
              <a:gd name="connsiteY29" fmla="*/ 446023 h 2093595"/>
              <a:gd name="connsiteX30" fmla="*/ 967740 w 2184255"/>
              <a:gd name="connsiteY30" fmla="*/ 335915 h 2093595"/>
              <a:gd name="connsiteX31" fmla="*/ 948690 w 2184255"/>
              <a:gd name="connsiteY31" fmla="*/ 305435 h 2093595"/>
              <a:gd name="connsiteX32" fmla="*/ 948690 w 2184255"/>
              <a:gd name="connsiteY32" fmla="*/ 267335 h 2093595"/>
              <a:gd name="connsiteX33" fmla="*/ 933450 w 2184255"/>
              <a:gd name="connsiteY33" fmla="*/ 194945 h 2093595"/>
              <a:gd name="connsiteX34" fmla="*/ 914400 w 2184255"/>
              <a:gd name="connsiteY34" fmla="*/ 145415 h 2093595"/>
              <a:gd name="connsiteX35" fmla="*/ 899160 w 2184255"/>
              <a:gd name="connsiteY35" fmla="*/ 111125 h 2093595"/>
              <a:gd name="connsiteX36" fmla="*/ 842010 w 2184255"/>
              <a:gd name="connsiteY36" fmla="*/ 95885 h 2093595"/>
              <a:gd name="connsiteX37" fmla="*/ 788670 w 2184255"/>
              <a:gd name="connsiteY37" fmla="*/ 137795 h 2093595"/>
              <a:gd name="connsiteX38" fmla="*/ 765810 w 2184255"/>
              <a:gd name="connsiteY38" fmla="*/ 172085 h 2093595"/>
              <a:gd name="connsiteX39" fmla="*/ 643890 w 2184255"/>
              <a:gd name="connsiteY39" fmla="*/ 206375 h 2093595"/>
              <a:gd name="connsiteX40" fmla="*/ 571500 w 2184255"/>
              <a:gd name="connsiteY40" fmla="*/ 183515 h 2093595"/>
              <a:gd name="connsiteX41" fmla="*/ 461010 w 2184255"/>
              <a:gd name="connsiteY41" fmla="*/ 156845 h 2093595"/>
              <a:gd name="connsiteX42" fmla="*/ 426720 w 2184255"/>
              <a:gd name="connsiteY42" fmla="*/ 126365 h 2093595"/>
              <a:gd name="connsiteX43" fmla="*/ 373380 w 2184255"/>
              <a:gd name="connsiteY43" fmla="*/ 145415 h 2093595"/>
              <a:gd name="connsiteX44" fmla="*/ 316230 w 2184255"/>
              <a:gd name="connsiteY44" fmla="*/ 172085 h 2093595"/>
              <a:gd name="connsiteX45" fmla="*/ 281940 w 2184255"/>
              <a:gd name="connsiteY45" fmla="*/ 168275 h 2093595"/>
              <a:gd name="connsiteX46" fmla="*/ 251460 w 2184255"/>
              <a:gd name="connsiteY46" fmla="*/ 168275 h 2093595"/>
              <a:gd name="connsiteX47" fmla="*/ 251460 w 2184255"/>
              <a:gd name="connsiteY47" fmla="*/ 213995 h 2093595"/>
              <a:gd name="connsiteX48" fmla="*/ 274320 w 2184255"/>
              <a:gd name="connsiteY48" fmla="*/ 244475 h 2093595"/>
              <a:gd name="connsiteX49" fmla="*/ 278130 w 2184255"/>
              <a:gd name="connsiteY49" fmla="*/ 290195 h 2093595"/>
              <a:gd name="connsiteX50" fmla="*/ 270510 w 2184255"/>
              <a:gd name="connsiteY50" fmla="*/ 328295 h 2093595"/>
              <a:gd name="connsiteX51" fmla="*/ 232410 w 2184255"/>
              <a:gd name="connsiteY51" fmla="*/ 354965 h 2093595"/>
              <a:gd name="connsiteX52" fmla="*/ 247650 w 2184255"/>
              <a:gd name="connsiteY52" fmla="*/ 393065 h 2093595"/>
              <a:gd name="connsiteX53" fmla="*/ 236220 w 2184255"/>
              <a:gd name="connsiteY53" fmla="*/ 415925 h 2093595"/>
              <a:gd name="connsiteX54" fmla="*/ 297180 w 2184255"/>
              <a:gd name="connsiteY54" fmla="*/ 434975 h 2093595"/>
              <a:gd name="connsiteX55" fmla="*/ 358140 w 2184255"/>
              <a:gd name="connsiteY55" fmla="*/ 381635 h 2093595"/>
              <a:gd name="connsiteX56" fmla="*/ 388620 w 2184255"/>
              <a:gd name="connsiteY56" fmla="*/ 351155 h 2093595"/>
              <a:gd name="connsiteX57" fmla="*/ 472440 w 2184255"/>
              <a:gd name="connsiteY57" fmla="*/ 343535 h 2093595"/>
              <a:gd name="connsiteX58" fmla="*/ 502920 w 2184255"/>
              <a:gd name="connsiteY58" fmla="*/ 354965 h 2093595"/>
              <a:gd name="connsiteX59" fmla="*/ 468630 w 2184255"/>
              <a:gd name="connsiteY59" fmla="*/ 404495 h 2093595"/>
              <a:gd name="connsiteX60" fmla="*/ 461010 w 2184255"/>
              <a:gd name="connsiteY60" fmla="*/ 446405 h 2093595"/>
              <a:gd name="connsiteX61" fmla="*/ 468630 w 2184255"/>
              <a:gd name="connsiteY61" fmla="*/ 476885 h 2093595"/>
              <a:gd name="connsiteX62" fmla="*/ 468630 w 2184255"/>
              <a:gd name="connsiteY62" fmla="*/ 518795 h 2093595"/>
              <a:gd name="connsiteX63" fmla="*/ 453390 w 2184255"/>
              <a:gd name="connsiteY63" fmla="*/ 575945 h 2093595"/>
              <a:gd name="connsiteX64" fmla="*/ 422910 w 2184255"/>
              <a:gd name="connsiteY64" fmla="*/ 617855 h 2093595"/>
              <a:gd name="connsiteX65" fmla="*/ 384810 w 2184255"/>
              <a:gd name="connsiteY65" fmla="*/ 648335 h 2093595"/>
              <a:gd name="connsiteX66" fmla="*/ 346710 w 2184255"/>
              <a:gd name="connsiteY66" fmla="*/ 675005 h 2093595"/>
              <a:gd name="connsiteX67" fmla="*/ 400050 w 2184255"/>
              <a:gd name="connsiteY67" fmla="*/ 701675 h 2093595"/>
              <a:gd name="connsiteX68" fmla="*/ 457200 w 2184255"/>
              <a:gd name="connsiteY68" fmla="*/ 720725 h 2093595"/>
              <a:gd name="connsiteX69" fmla="*/ 518160 w 2184255"/>
              <a:gd name="connsiteY69" fmla="*/ 713105 h 2093595"/>
              <a:gd name="connsiteX70" fmla="*/ 563880 w 2184255"/>
              <a:gd name="connsiteY70" fmla="*/ 716915 h 2093595"/>
              <a:gd name="connsiteX71" fmla="*/ 601980 w 2184255"/>
              <a:gd name="connsiteY71" fmla="*/ 758825 h 2093595"/>
              <a:gd name="connsiteX72" fmla="*/ 590550 w 2184255"/>
              <a:gd name="connsiteY72" fmla="*/ 819785 h 2093595"/>
              <a:gd name="connsiteX73" fmla="*/ 590550 w 2184255"/>
              <a:gd name="connsiteY73" fmla="*/ 865505 h 2093595"/>
              <a:gd name="connsiteX74" fmla="*/ 609600 w 2184255"/>
              <a:gd name="connsiteY74" fmla="*/ 911225 h 2093595"/>
              <a:gd name="connsiteX75" fmla="*/ 647700 w 2184255"/>
              <a:gd name="connsiteY75" fmla="*/ 960755 h 2093595"/>
              <a:gd name="connsiteX76" fmla="*/ 636270 w 2184255"/>
              <a:gd name="connsiteY76" fmla="*/ 995045 h 2093595"/>
              <a:gd name="connsiteX77" fmla="*/ 621030 w 2184255"/>
              <a:gd name="connsiteY77" fmla="*/ 1017905 h 2093595"/>
              <a:gd name="connsiteX78" fmla="*/ 563880 w 2184255"/>
              <a:gd name="connsiteY78" fmla="*/ 1029335 h 2093595"/>
              <a:gd name="connsiteX79" fmla="*/ 525780 w 2184255"/>
              <a:gd name="connsiteY79" fmla="*/ 1044575 h 2093595"/>
              <a:gd name="connsiteX80" fmla="*/ 491490 w 2184255"/>
              <a:gd name="connsiteY80" fmla="*/ 1067435 h 2093595"/>
              <a:gd name="connsiteX81" fmla="*/ 476250 w 2184255"/>
              <a:gd name="connsiteY81" fmla="*/ 1090295 h 2093595"/>
              <a:gd name="connsiteX82" fmla="*/ 483870 w 2184255"/>
              <a:gd name="connsiteY82" fmla="*/ 1132205 h 2093595"/>
              <a:gd name="connsiteX83" fmla="*/ 476250 w 2184255"/>
              <a:gd name="connsiteY83" fmla="*/ 1143635 h 2093595"/>
              <a:gd name="connsiteX84" fmla="*/ 422910 w 2184255"/>
              <a:gd name="connsiteY84" fmla="*/ 1166495 h 2093595"/>
              <a:gd name="connsiteX85" fmla="*/ 346710 w 2184255"/>
              <a:gd name="connsiteY85" fmla="*/ 1200785 h 2093595"/>
              <a:gd name="connsiteX86" fmla="*/ 331470 w 2184255"/>
              <a:gd name="connsiteY86" fmla="*/ 1219835 h 2093595"/>
              <a:gd name="connsiteX87" fmla="*/ 289560 w 2184255"/>
              <a:gd name="connsiteY87" fmla="*/ 1235075 h 2093595"/>
              <a:gd name="connsiteX88" fmla="*/ 255270 w 2184255"/>
              <a:gd name="connsiteY88" fmla="*/ 1216025 h 2093595"/>
              <a:gd name="connsiteX89" fmla="*/ 224790 w 2184255"/>
              <a:gd name="connsiteY89" fmla="*/ 1185545 h 2093595"/>
              <a:gd name="connsiteX90" fmla="*/ 198120 w 2184255"/>
              <a:gd name="connsiteY90" fmla="*/ 1151255 h 2093595"/>
              <a:gd name="connsiteX91" fmla="*/ 148590 w 2184255"/>
              <a:gd name="connsiteY91" fmla="*/ 1105535 h 2093595"/>
              <a:gd name="connsiteX92" fmla="*/ 114300 w 2184255"/>
              <a:gd name="connsiteY92" fmla="*/ 1101725 h 2093595"/>
              <a:gd name="connsiteX93" fmla="*/ 99060 w 2184255"/>
              <a:gd name="connsiteY93" fmla="*/ 1147445 h 2093595"/>
              <a:gd name="connsiteX94" fmla="*/ 72390 w 2184255"/>
              <a:gd name="connsiteY94" fmla="*/ 1170305 h 2093595"/>
              <a:gd name="connsiteX95" fmla="*/ 11430 w 2184255"/>
              <a:gd name="connsiteY95" fmla="*/ 1204595 h 2093595"/>
              <a:gd name="connsiteX96" fmla="*/ 3810 w 2184255"/>
              <a:gd name="connsiteY96" fmla="*/ 1254125 h 2093595"/>
              <a:gd name="connsiteX97" fmla="*/ 34290 w 2184255"/>
              <a:gd name="connsiteY97" fmla="*/ 1307465 h 2093595"/>
              <a:gd name="connsiteX98" fmla="*/ 76200 w 2184255"/>
              <a:gd name="connsiteY98" fmla="*/ 1349375 h 2093595"/>
              <a:gd name="connsiteX99" fmla="*/ 125730 w 2184255"/>
              <a:gd name="connsiteY99" fmla="*/ 1383665 h 2093595"/>
              <a:gd name="connsiteX100" fmla="*/ 106680 w 2184255"/>
              <a:gd name="connsiteY100" fmla="*/ 1437005 h 2093595"/>
              <a:gd name="connsiteX101" fmla="*/ 110490 w 2184255"/>
              <a:gd name="connsiteY101" fmla="*/ 1501775 h 2093595"/>
              <a:gd name="connsiteX102" fmla="*/ 182880 w 2184255"/>
              <a:gd name="connsiteY102" fmla="*/ 1520825 h 2093595"/>
              <a:gd name="connsiteX103" fmla="*/ 255270 w 2184255"/>
              <a:gd name="connsiteY103" fmla="*/ 1517015 h 2093595"/>
              <a:gd name="connsiteX104" fmla="*/ 281940 w 2184255"/>
              <a:gd name="connsiteY104" fmla="*/ 1517015 h 2093595"/>
              <a:gd name="connsiteX105" fmla="*/ 285750 w 2184255"/>
              <a:gd name="connsiteY105" fmla="*/ 1570355 h 2093595"/>
              <a:gd name="connsiteX106" fmla="*/ 285750 w 2184255"/>
              <a:gd name="connsiteY106" fmla="*/ 1604645 h 2093595"/>
              <a:gd name="connsiteX107" fmla="*/ 304800 w 2184255"/>
              <a:gd name="connsiteY107" fmla="*/ 1654175 h 2093595"/>
              <a:gd name="connsiteX108" fmla="*/ 281940 w 2184255"/>
              <a:gd name="connsiteY108" fmla="*/ 1684655 h 2093595"/>
              <a:gd name="connsiteX109" fmla="*/ 312420 w 2184255"/>
              <a:gd name="connsiteY109" fmla="*/ 1745615 h 2093595"/>
              <a:gd name="connsiteX110" fmla="*/ 232410 w 2184255"/>
              <a:gd name="connsiteY110" fmla="*/ 1821815 h 2093595"/>
              <a:gd name="connsiteX111" fmla="*/ 190500 w 2184255"/>
              <a:gd name="connsiteY111" fmla="*/ 1852295 h 2093595"/>
              <a:gd name="connsiteX112" fmla="*/ 224790 w 2184255"/>
              <a:gd name="connsiteY112" fmla="*/ 1882775 h 2093595"/>
              <a:gd name="connsiteX113" fmla="*/ 281940 w 2184255"/>
              <a:gd name="connsiteY113" fmla="*/ 1878965 h 2093595"/>
              <a:gd name="connsiteX114" fmla="*/ 354330 w 2184255"/>
              <a:gd name="connsiteY114" fmla="*/ 1833245 h 2093595"/>
              <a:gd name="connsiteX115" fmla="*/ 419100 w 2184255"/>
              <a:gd name="connsiteY115" fmla="*/ 1806575 h 2093595"/>
              <a:gd name="connsiteX116" fmla="*/ 457200 w 2184255"/>
              <a:gd name="connsiteY116" fmla="*/ 1783715 h 2093595"/>
              <a:gd name="connsiteX117" fmla="*/ 491490 w 2184255"/>
              <a:gd name="connsiteY117" fmla="*/ 1768475 h 2093595"/>
              <a:gd name="connsiteX118" fmla="*/ 525780 w 2184255"/>
              <a:gd name="connsiteY118" fmla="*/ 1757045 h 2093595"/>
              <a:gd name="connsiteX119" fmla="*/ 560070 w 2184255"/>
              <a:gd name="connsiteY119" fmla="*/ 1730375 h 2093595"/>
              <a:gd name="connsiteX120" fmla="*/ 605790 w 2184255"/>
              <a:gd name="connsiteY120" fmla="*/ 1726565 h 2093595"/>
              <a:gd name="connsiteX121" fmla="*/ 651510 w 2184255"/>
              <a:gd name="connsiteY121" fmla="*/ 1734185 h 2093595"/>
              <a:gd name="connsiteX122" fmla="*/ 666750 w 2184255"/>
              <a:gd name="connsiteY122" fmla="*/ 1768475 h 2093595"/>
              <a:gd name="connsiteX123" fmla="*/ 670560 w 2184255"/>
              <a:gd name="connsiteY123" fmla="*/ 1814195 h 2093595"/>
              <a:gd name="connsiteX124" fmla="*/ 689610 w 2184255"/>
              <a:gd name="connsiteY124" fmla="*/ 1852295 h 2093595"/>
              <a:gd name="connsiteX125" fmla="*/ 742950 w 2184255"/>
              <a:gd name="connsiteY125" fmla="*/ 1871345 h 2093595"/>
              <a:gd name="connsiteX126" fmla="*/ 781050 w 2184255"/>
              <a:gd name="connsiteY126" fmla="*/ 1875155 h 2093595"/>
              <a:gd name="connsiteX127" fmla="*/ 815340 w 2184255"/>
              <a:gd name="connsiteY127" fmla="*/ 1932305 h 2093595"/>
              <a:gd name="connsiteX128" fmla="*/ 796290 w 2184255"/>
              <a:gd name="connsiteY128" fmla="*/ 1978025 h 2093595"/>
              <a:gd name="connsiteX129" fmla="*/ 777240 w 2184255"/>
              <a:gd name="connsiteY129" fmla="*/ 2027555 h 2093595"/>
              <a:gd name="connsiteX130" fmla="*/ 773430 w 2184255"/>
              <a:gd name="connsiteY130" fmla="*/ 2069465 h 2093595"/>
              <a:gd name="connsiteX131" fmla="*/ 819150 w 2184255"/>
              <a:gd name="connsiteY131" fmla="*/ 2088515 h 2093595"/>
              <a:gd name="connsiteX132" fmla="*/ 891540 w 2184255"/>
              <a:gd name="connsiteY132" fmla="*/ 2084705 h 2093595"/>
              <a:gd name="connsiteX133" fmla="*/ 944880 w 2184255"/>
              <a:gd name="connsiteY133" fmla="*/ 2035175 h 2093595"/>
              <a:gd name="connsiteX134" fmla="*/ 967740 w 2184255"/>
              <a:gd name="connsiteY134" fmla="*/ 1978025 h 2093595"/>
              <a:gd name="connsiteX135" fmla="*/ 967740 w 2184255"/>
              <a:gd name="connsiteY135" fmla="*/ 1920875 h 2093595"/>
              <a:gd name="connsiteX136" fmla="*/ 910590 w 2184255"/>
              <a:gd name="connsiteY136" fmla="*/ 1867535 h 2093595"/>
              <a:gd name="connsiteX137" fmla="*/ 887730 w 2184255"/>
              <a:gd name="connsiteY137" fmla="*/ 1840865 h 2093595"/>
              <a:gd name="connsiteX138" fmla="*/ 880110 w 2184255"/>
              <a:gd name="connsiteY138" fmla="*/ 1795145 h 2093595"/>
              <a:gd name="connsiteX139" fmla="*/ 880110 w 2184255"/>
              <a:gd name="connsiteY139" fmla="*/ 1757045 h 2093595"/>
              <a:gd name="connsiteX140" fmla="*/ 868680 w 2184255"/>
              <a:gd name="connsiteY140" fmla="*/ 1711325 h 2093595"/>
              <a:gd name="connsiteX141" fmla="*/ 895350 w 2184255"/>
              <a:gd name="connsiteY141" fmla="*/ 1699895 h 2093595"/>
              <a:gd name="connsiteX142" fmla="*/ 914400 w 2184255"/>
              <a:gd name="connsiteY142" fmla="*/ 1657985 h 2093595"/>
              <a:gd name="connsiteX143" fmla="*/ 922020 w 2184255"/>
              <a:gd name="connsiteY143" fmla="*/ 1616075 h 2093595"/>
              <a:gd name="connsiteX144" fmla="*/ 922020 w 2184255"/>
              <a:gd name="connsiteY144" fmla="*/ 1574165 h 2093595"/>
              <a:gd name="connsiteX145" fmla="*/ 948690 w 2184255"/>
              <a:gd name="connsiteY145" fmla="*/ 1532255 h 2093595"/>
              <a:gd name="connsiteX146" fmla="*/ 986790 w 2184255"/>
              <a:gd name="connsiteY146" fmla="*/ 1494155 h 2093595"/>
              <a:gd name="connsiteX147" fmla="*/ 1005840 w 2184255"/>
              <a:gd name="connsiteY147" fmla="*/ 1490345 h 2093595"/>
              <a:gd name="connsiteX148" fmla="*/ 1059180 w 2184255"/>
              <a:gd name="connsiteY148" fmla="*/ 1490345 h 2093595"/>
              <a:gd name="connsiteX149" fmla="*/ 1123950 w 2184255"/>
              <a:gd name="connsiteY149" fmla="*/ 1494155 h 2093595"/>
              <a:gd name="connsiteX150" fmla="*/ 1158240 w 2184255"/>
              <a:gd name="connsiteY150" fmla="*/ 1505585 h 2093595"/>
              <a:gd name="connsiteX151" fmla="*/ 1223010 w 2184255"/>
              <a:gd name="connsiteY151" fmla="*/ 1482725 h 2093595"/>
              <a:gd name="connsiteX152" fmla="*/ 1242060 w 2184255"/>
              <a:gd name="connsiteY152" fmla="*/ 1471295 h 2093595"/>
              <a:gd name="connsiteX153" fmla="*/ 1291590 w 2184255"/>
              <a:gd name="connsiteY153" fmla="*/ 1482725 h 2093595"/>
              <a:gd name="connsiteX154" fmla="*/ 1337310 w 2184255"/>
              <a:gd name="connsiteY154" fmla="*/ 1543685 h 2093595"/>
              <a:gd name="connsiteX155" fmla="*/ 1394460 w 2184255"/>
              <a:gd name="connsiteY155" fmla="*/ 1562735 h 2093595"/>
              <a:gd name="connsiteX156" fmla="*/ 1466850 w 2184255"/>
              <a:gd name="connsiteY156" fmla="*/ 1562735 h 2093595"/>
              <a:gd name="connsiteX157" fmla="*/ 1504950 w 2184255"/>
              <a:gd name="connsiteY157" fmla="*/ 1536065 h 2093595"/>
              <a:gd name="connsiteX158" fmla="*/ 1539240 w 2184255"/>
              <a:gd name="connsiteY158" fmla="*/ 1520825 h 2093595"/>
              <a:gd name="connsiteX159" fmla="*/ 1573530 w 2184255"/>
              <a:gd name="connsiteY159" fmla="*/ 1566545 h 2093595"/>
              <a:gd name="connsiteX160" fmla="*/ 1588770 w 2184255"/>
              <a:gd name="connsiteY160" fmla="*/ 1600835 h 2093595"/>
              <a:gd name="connsiteX161" fmla="*/ 1619250 w 2184255"/>
              <a:gd name="connsiteY161" fmla="*/ 1600835 h 2093595"/>
              <a:gd name="connsiteX162" fmla="*/ 1661160 w 2184255"/>
              <a:gd name="connsiteY162" fmla="*/ 1551305 h 2093595"/>
              <a:gd name="connsiteX163" fmla="*/ 1687830 w 2184255"/>
              <a:gd name="connsiteY163" fmla="*/ 1566545 h 2093595"/>
              <a:gd name="connsiteX164" fmla="*/ 1752600 w 2184255"/>
              <a:gd name="connsiteY164" fmla="*/ 1577975 h 2093595"/>
              <a:gd name="connsiteX165" fmla="*/ 1802130 w 2184255"/>
              <a:gd name="connsiteY165" fmla="*/ 1597025 h 2093595"/>
              <a:gd name="connsiteX166" fmla="*/ 1844040 w 2184255"/>
              <a:gd name="connsiteY166" fmla="*/ 1608455 h 2093595"/>
              <a:gd name="connsiteX167" fmla="*/ 1935480 w 2184255"/>
              <a:gd name="connsiteY167" fmla="*/ 1661795 h 2093595"/>
              <a:gd name="connsiteX168" fmla="*/ 1962150 w 2184255"/>
              <a:gd name="connsiteY168" fmla="*/ 1654175 h 2093595"/>
              <a:gd name="connsiteX169" fmla="*/ 1954530 w 2184255"/>
              <a:gd name="connsiteY169" fmla="*/ 1608455 h 2093595"/>
              <a:gd name="connsiteX170" fmla="*/ 1939290 w 2184255"/>
              <a:gd name="connsiteY170" fmla="*/ 1539875 h 2093595"/>
              <a:gd name="connsiteX171" fmla="*/ 1927860 w 2184255"/>
              <a:gd name="connsiteY171" fmla="*/ 1490345 h 2093595"/>
              <a:gd name="connsiteX172" fmla="*/ 1897380 w 2184255"/>
              <a:gd name="connsiteY172" fmla="*/ 1456055 h 2093595"/>
              <a:gd name="connsiteX173" fmla="*/ 1882140 w 2184255"/>
              <a:gd name="connsiteY173" fmla="*/ 1383665 h 2093595"/>
              <a:gd name="connsiteX174" fmla="*/ 1878330 w 2184255"/>
              <a:gd name="connsiteY174" fmla="*/ 1307465 h 2093595"/>
              <a:gd name="connsiteX175" fmla="*/ 1908810 w 2184255"/>
              <a:gd name="connsiteY175" fmla="*/ 1273175 h 2093595"/>
              <a:gd name="connsiteX176" fmla="*/ 1912620 w 2184255"/>
              <a:gd name="connsiteY176" fmla="*/ 1216025 h 2093595"/>
              <a:gd name="connsiteX177" fmla="*/ 1954530 w 2184255"/>
              <a:gd name="connsiteY177" fmla="*/ 1162685 h 2093595"/>
              <a:gd name="connsiteX178" fmla="*/ 1988820 w 2184255"/>
              <a:gd name="connsiteY178" fmla="*/ 1132205 h 2093595"/>
              <a:gd name="connsiteX179" fmla="*/ 2040239 w 2184255"/>
              <a:gd name="connsiteY179" fmla="*/ 1094095 h 2093595"/>
              <a:gd name="connsiteX180" fmla="*/ 2184255 w 2184255"/>
              <a:gd name="connsiteY180" fmla="*/ 1094095 h 2093595"/>
              <a:gd name="connsiteX181" fmla="*/ 2023110 w 2184255"/>
              <a:gd name="connsiteY181" fmla="*/ 1056005 h 2093595"/>
              <a:gd name="connsiteX182" fmla="*/ 2000250 w 2184255"/>
              <a:gd name="connsiteY182" fmla="*/ 1044575 h 2093595"/>
              <a:gd name="connsiteX183" fmla="*/ 1965960 w 2184255"/>
              <a:gd name="connsiteY183" fmla="*/ 1044575 h 2093595"/>
              <a:gd name="connsiteX184" fmla="*/ 1885950 w 2184255"/>
              <a:gd name="connsiteY184" fmla="*/ 1025525 h 2093595"/>
              <a:gd name="connsiteX185" fmla="*/ 1851660 w 2184255"/>
              <a:gd name="connsiteY185" fmla="*/ 922655 h 2093595"/>
              <a:gd name="connsiteX186" fmla="*/ 1836420 w 2184255"/>
              <a:gd name="connsiteY186" fmla="*/ 895985 h 2093595"/>
              <a:gd name="connsiteX187" fmla="*/ 1824990 w 2184255"/>
              <a:gd name="connsiteY187" fmla="*/ 846455 h 2093595"/>
              <a:gd name="connsiteX188" fmla="*/ 1779270 w 2184255"/>
              <a:gd name="connsiteY188" fmla="*/ 812165 h 2093595"/>
              <a:gd name="connsiteX189" fmla="*/ 1756410 w 2184255"/>
              <a:gd name="connsiteY189" fmla="*/ 774065 h 2093595"/>
              <a:gd name="connsiteX190" fmla="*/ 1786890 w 2184255"/>
              <a:gd name="connsiteY190" fmla="*/ 735965 h 2093595"/>
              <a:gd name="connsiteX191" fmla="*/ 1733550 w 2184255"/>
              <a:gd name="connsiteY191" fmla="*/ 678815 h 2093595"/>
              <a:gd name="connsiteX192" fmla="*/ 1664970 w 2184255"/>
              <a:gd name="connsiteY192" fmla="*/ 644525 h 2093595"/>
              <a:gd name="connsiteX193" fmla="*/ 1619250 w 2184255"/>
              <a:gd name="connsiteY193" fmla="*/ 602615 h 2093595"/>
              <a:gd name="connsiteX194" fmla="*/ 1588770 w 2184255"/>
              <a:gd name="connsiteY194" fmla="*/ 514985 h 2093595"/>
              <a:gd name="connsiteX195" fmla="*/ 1588770 w 2184255"/>
              <a:gd name="connsiteY195" fmla="*/ 488315 h 2093595"/>
              <a:gd name="connsiteX196" fmla="*/ 1592580 w 2184255"/>
              <a:gd name="connsiteY196" fmla="*/ 423545 h 2093595"/>
              <a:gd name="connsiteX197" fmla="*/ 1607820 w 2184255"/>
              <a:gd name="connsiteY197" fmla="*/ 381635 h 2093595"/>
              <a:gd name="connsiteX198" fmla="*/ 1600200 w 2184255"/>
              <a:gd name="connsiteY198" fmla="*/ 335915 h 2093595"/>
              <a:gd name="connsiteX199" fmla="*/ 1657350 w 2184255"/>
              <a:gd name="connsiteY199" fmla="*/ 267335 h 2093595"/>
              <a:gd name="connsiteX0" fmla="*/ 1657350 w 2184255"/>
              <a:gd name="connsiteY0" fmla="*/ 267335 h 2093595"/>
              <a:gd name="connsiteX1" fmla="*/ 1638300 w 2184255"/>
              <a:gd name="connsiteY1" fmla="*/ 213995 h 2093595"/>
              <a:gd name="connsiteX2" fmla="*/ 1638300 w 2184255"/>
              <a:gd name="connsiteY2" fmla="*/ 179705 h 2093595"/>
              <a:gd name="connsiteX3" fmla="*/ 1664970 w 2184255"/>
              <a:gd name="connsiteY3" fmla="*/ 153035 h 2093595"/>
              <a:gd name="connsiteX4" fmla="*/ 1684020 w 2184255"/>
              <a:gd name="connsiteY4" fmla="*/ 130175 h 2093595"/>
              <a:gd name="connsiteX5" fmla="*/ 1680210 w 2184255"/>
              <a:gd name="connsiteY5" fmla="*/ 88265 h 2093595"/>
              <a:gd name="connsiteX6" fmla="*/ 1680210 w 2184255"/>
              <a:gd name="connsiteY6" fmla="*/ 42545 h 2093595"/>
              <a:gd name="connsiteX7" fmla="*/ 1649730 w 2184255"/>
              <a:gd name="connsiteY7" fmla="*/ 15875 h 2093595"/>
              <a:gd name="connsiteX8" fmla="*/ 1596390 w 2184255"/>
              <a:gd name="connsiteY8" fmla="*/ 635 h 2093595"/>
              <a:gd name="connsiteX9" fmla="*/ 1577340 w 2184255"/>
              <a:gd name="connsiteY9" fmla="*/ 19685 h 2093595"/>
              <a:gd name="connsiteX10" fmla="*/ 1520190 w 2184255"/>
              <a:gd name="connsiteY10" fmla="*/ 19685 h 2093595"/>
              <a:gd name="connsiteX11" fmla="*/ 1512570 w 2184255"/>
              <a:gd name="connsiteY11" fmla="*/ 73025 h 2093595"/>
              <a:gd name="connsiteX12" fmla="*/ 1535430 w 2184255"/>
              <a:gd name="connsiteY12" fmla="*/ 107315 h 2093595"/>
              <a:gd name="connsiteX13" fmla="*/ 1539240 w 2184255"/>
              <a:gd name="connsiteY13" fmla="*/ 133985 h 2093595"/>
              <a:gd name="connsiteX14" fmla="*/ 1520190 w 2184255"/>
              <a:gd name="connsiteY14" fmla="*/ 156845 h 2093595"/>
              <a:gd name="connsiteX15" fmla="*/ 1485900 w 2184255"/>
              <a:gd name="connsiteY15" fmla="*/ 164465 h 2093595"/>
              <a:gd name="connsiteX16" fmla="*/ 1447800 w 2184255"/>
              <a:gd name="connsiteY16" fmla="*/ 194945 h 2093595"/>
              <a:gd name="connsiteX17" fmla="*/ 1417320 w 2184255"/>
              <a:gd name="connsiteY17" fmla="*/ 206375 h 2093595"/>
              <a:gd name="connsiteX18" fmla="*/ 1371600 w 2184255"/>
              <a:gd name="connsiteY18" fmla="*/ 252095 h 2093595"/>
              <a:gd name="connsiteX19" fmla="*/ 1348740 w 2184255"/>
              <a:gd name="connsiteY19" fmla="*/ 286385 h 2093595"/>
              <a:gd name="connsiteX20" fmla="*/ 1306830 w 2184255"/>
              <a:gd name="connsiteY20" fmla="*/ 313055 h 2093595"/>
              <a:gd name="connsiteX21" fmla="*/ 1310640 w 2184255"/>
              <a:gd name="connsiteY21" fmla="*/ 354965 h 2093595"/>
              <a:gd name="connsiteX22" fmla="*/ 1272540 w 2184255"/>
              <a:gd name="connsiteY22" fmla="*/ 385445 h 2093595"/>
              <a:gd name="connsiteX23" fmla="*/ 1230630 w 2184255"/>
              <a:gd name="connsiteY23" fmla="*/ 412115 h 2093595"/>
              <a:gd name="connsiteX24" fmla="*/ 1192530 w 2184255"/>
              <a:gd name="connsiteY24" fmla="*/ 438785 h 2093595"/>
              <a:gd name="connsiteX25" fmla="*/ 1177290 w 2184255"/>
              <a:gd name="connsiteY25" fmla="*/ 457835 h 2093595"/>
              <a:gd name="connsiteX26" fmla="*/ 1127760 w 2184255"/>
              <a:gd name="connsiteY26" fmla="*/ 457835 h 2093595"/>
              <a:gd name="connsiteX27" fmla="*/ 1047750 w 2184255"/>
              <a:gd name="connsiteY27" fmla="*/ 457835 h 2093595"/>
              <a:gd name="connsiteX28" fmla="*/ 986790 w 2184255"/>
              <a:gd name="connsiteY28" fmla="*/ 442595 h 2093595"/>
              <a:gd name="connsiteX29" fmla="*/ 1032128 w 2184255"/>
              <a:gd name="connsiteY29" fmla="*/ 446023 h 2093595"/>
              <a:gd name="connsiteX30" fmla="*/ 967740 w 2184255"/>
              <a:gd name="connsiteY30" fmla="*/ 335915 h 2093595"/>
              <a:gd name="connsiteX31" fmla="*/ 948690 w 2184255"/>
              <a:gd name="connsiteY31" fmla="*/ 305435 h 2093595"/>
              <a:gd name="connsiteX32" fmla="*/ 948690 w 2184255"/>
              <a:gd name="connsiteY32" fmla="*/ 267335 h 2093595"/>
              <a:gd name="connsiteX33" fmla="*/ 933450 w 2184255"/>
              <a:gd name="connsiteY33" fmla="*/ 194945 h 2093595"/>
              <a:gd name="connsiteX34" fmla="*/ 914400 w 2184255"/>
              <a:gd name="connsiteY34" fmla="*/ 145415 h 2093595"/>
              <a:gd name="connsiteX35" fmla="*/ 899160 w 2184255"/>
              <a:gd name="connsiteY35" fmla="*/ 111125 h 2093595"/>
              <a:gd name="connsiteX36" fmla="*/ 842010 w 2184255"/>
              <a:gd name="connsiteY36" fmla="*/ 95885 h 2093595"/>
              <a:gd name="connsiteX37" fmla="*/ 788670 w 2184255"/>
              <a:gd name="connsiteY37" fmla="*/ 137795 h 2093595"/>
              <a:gd name="connsiteX38" fmla="*/ 765810 w 2184255"/>
              <a:gd name="connsiteY38" fmla="*/ 172085 h 2093595"/>
              <a:gd name="connsiteX39" fmla="*/ 643890 w 2184255"/>
              <a:gd name="connsiteY39" fmla="*/ 206375 h 2093595"/>
              <a:gd name="connsiteX40" fmla="*/ 571500 w 2184255"/>
              <a:gd name="connsiteY40" fmla="*/ 183515 h 2093595"/>
              <a:gd name="connsiteX41" fmla="*/ 461010 w 2184255"/>
              <a:gd name="connsiteY41" fmla="*/ 156845 h 2093595"/>
              <a:gd name="connsiteX42" fmla="*/ 426720 w 2184255"/>
              <a:gd name="connsiteY42" fmla="*/ 126365 h 2093595"/>
              <a:gd name="connsiteX43" fmla="*/ 373380 w 2184255"/>
              <a:gd name="connsiteY43" fmla="*/ 145415 h 2093595"/>
              <a:gd name="connsiteX44" fmla="*/ 316230 w 2184255"/>
              <a:gd name="connsiteY44" fmla="*/ 172085 h 2093595"/>
              <a:gd name="connsiteX45" fmla="*/ 281940 w 2184255"/>
              <a:gd name="connsiteY45" fmla="*/ 168275 h 2093595"/>
              <a:gd name="connsiteX46" fmla="*/ 251460 w 2184255"/>
              <a:gd name="connsiteY46" fmla="*/ 168275 h 2093595"/>
              <a:gd name="connsiteX47" fmla="*/ 251460 w 2184255"/>
              <a:gd name="connsiteY47" fmla="*/ 213995 h 2093595"/>
              <a:gd name="connsiteX48" fmla="*/ 274320 w 2184255"/>
              <a:gd name="connsiteY48" fmla="*/ 244475 h 2093595"/>
              <a:gd name="connsiteX49" fmla="*/ 278130 w 2184255"/>
              <a:gd name="connsiteY49" fmla="*/ 290195 h 2093595"/>
              <a:gd name="connsiteX50" fmla="*/ 270510 w 2184255"/>
              <a:gd name="connsiteY50" fmla="*/ 328295 h 2093595"/>
              <a:gd name="connsiteX51" fmla="*/ 232410 w 2184255"/>
              <a:gd name="connsiteY51" fmla="*/ 354965 h 2093595"/>
              <a:gd name="connsiteX52" fmla="*/ 247650 w 2184255"/>
              <a:gd name="connsiteY52" fmla="*/ 393065 h 2093595"/>
              <a:gd name="connsiteX53" fmla="*/ 236220 w 2184255"/>
              <a:gd name="connsiteY53" fmla="*/ 415925 h 2093595"/>
              <a:gd name="connsiteX54" fmla="*/ 297180 w 2184255"/>
              <a:gd name="connsiteY54" fmla="*/ 434975 h 2093595"/>
              <a:gd name="connsiteX55" fmla="*/ 358140 w 2184255"/>
              <a:gd name="connsiteY55" fmla="*/ 381635 h 2093595"/>
              <a:gd name="connsiteX56" fmla="*/ 388620 w 2184255"/>
              <a:gd name="connsiteY56" fmla="*/ 351155 h 2093595"/>
              <a:gd name="connsiteX57" fmla="*/ 472440 w 2184255"/>
              <a:gd name="connsiteY57" fmla="*/ 343535 h 2093595"/>
              <a:gd name="connsiteX58" fmla="*/ 502920 w 2184255"/>
              <a:gd name="connsiteY58" fmla="*/ 354965 h 2093595"/>
              <a:gd name="connsiteX59" fmla="*/ 468630 w 2184255"/>
              <a:gd name="connsiteY59" fmla="*/ 404495 h 2093595"/>
              <a:gd name="connsiteX60" fmla="*/ 461010 w 2184255"/>
              <a:gd name="connsiteY60" fmla="*/ 446405 h 2093595"/>
              <a:gd name="connsiteX61" fmla="*/ 468630 w 2184255"/>
              <a:gd name="connsiteY61" fmla="*/ 476885 h 2093595"/>
              <a:gd name="connsiteX62" fmla="*/ 468630 w 2184255"/>
              <a:gd name="connsiteY62" fmla="*/ 518795 h 2093595"/>
              <a:gd name="connsiteX63" fmla="*/ 453390 w 2184255"/>
              <a:gd name="connsiteY63" fmla="*/ 575945 h 2093595"/>
              <a:gd name="connsiteX64" fmla="*/ 422910 w 2184255"/>
              <a:gd name="connsiteY64" fmla="*/ 617855 h 2093595"/>
              <a:gd name="connsiteX65" fmla="*/ 384810 w 2184255"/>
              <a:gd name="connsiteY65" fmla="*/ 648335 h 2093595"/>
              <a:gd name="connsiteX66" fmla="*/ 346710 w 2184255"/>
              <a:gd name="connsiteY66" fmla="*/ 675005 h 2093595"/>
              <a:gd name="connsiteX67" fmla="*/ 400050 w 2184255"/>
              <a:gd name="connsiteY67" fmla="*/ 701675 h 2093595"/>
              <a:gd name="connsiteX68" fmla="*/ 457200 w 2184255"/>
              <a:gd name="connsiteY68" fmla="*/ 720725 h 2093595"/>
              <a:gd name="connsiteX69" fmla="*/ 518160 w 2184255"/>
              <a:gd name="connsiteY69" fmla="*/ 713105 h 2093595"/>
              <a:gd name="connsiteX70" fmla="*/ 563880 w 2184255"/>
              <a:gd name="connsiteY70" fmla="*/ 716915 h 2093595"/>
              <a:gd name="connsiteX71" fmla="*/ 601980 w 2184255"/>
              <a:gd name="connsiteY71" fmla="*/ 758825 h 2093595"/>
              <a:gd name="connsiteX72" fmla="*/ 590550 w 2184255"/>
              <a:gd name="connsiteY72" fmla="*/ 819785 h 2093595"/>
              <a:gd name="connsiteX73" fmla="*/ 590550 w 2184255"/>
              <a:gd name="connsiteY73" fmla="*/ 865505 h 2093595"/>
              <a:gd name="connsiteX74" fmla="*/ 609600 w 2184255"/>
              <a:gd name="connsiteY74" fmla="*/ 911225 h 2093595"/>
              <a:gd name="connsiteX75" fmla="*/ 647700 w 2184255"/>
              <a:gd name="connsiteY75" fmla="*/ 960755 h 2093595"/>
              <a:gd name="connsiteX76" fmla="*/ 636270 w 2184255"/>
              <a:gd name="connsiteY76" fmla="*/ 995045 h 2093595"/>
              <a:gd name="connsiteX77" fmla="*/ 621030 w 2184255"/>
              <a:gd name="connsiteY77" fmla="*/ 1017905 h 2093595"/>
              <a:gd name="connsiteX78" fmla="*/ 563880 w 2184255"/>
              <a:gd name="connsiteY78" fmla="*/ 1029335 h 2093595"/>
              <a:gd name="connsiteX79" fmla="*/ 525780 w 2184255"/>
              <a:gd name="connsiteY79" fmla="*/ 1044575 h 2093595"/>
              <a:gd name="connsiteX80" fmla="*/ 491490 w 2184255"/>
              <a:gd name="connsiteY80" fmla="*/ 1067435 h 2093595"/>
              <a:gd name="connsiteX81" fmla="*/ 476250 w 2184255"/>
              <a:gd name="connsiteY81" fmla="*/ 1090295 h 2093595"/>
              <a:gd name="connsiteX82" fmla="*/ 483870 w 2184255"/>
              <a:gd name="connsiteY82" fmla="*/ 1132205 h 2093595"/>
              <a:gd name="connsiteX83" fmla="*/ 476250 w 2184255"/>
              <a:gd name="connsiteY83" fmla="*/ 1143635 h 2093595"/>
              <a:gd name="connsiteX84" fmla="*/ 422910 w 2184255"/>
              <a:gd name="connsiteY84" fmla="*/ 1166495 h 2093595"/>
              <a:gd name="connsiteX85" fmla="*/ 346710 w 2184255"/>
              <a:gd name="connsiteY85" fmla="*/ 1200785 h 2093595"/>
              <a:gd name="connsiteX86" fmla="*/ 331470 w 2184255"/>
              <a:gd name="connsiteY86" fmla="*/ 1219835 h 2093595"/>
              <a:gd name="connsiteX87" fmla="*/ 289560 w 2184255"/>
              <a:gd name="connsiteY87" fmla="*/ 1235075 h 2093595"/>
              <a:gd name="connsiteX88" fmla="*/ 255270 w 2184255"/>
              <a:gd name="connsiteY88" fmla="*/ 1216025 h 2093595"/>
              <a:gd name="connsiteX89" fmla="*/ 224790 w 2184255"/>
              <a:gd name="connsiteY89" fmla="*/ 1185545 h 2093595"/>
              <a:gd name="connsiteX90" fmla="*/ 198120 w 2184255"/>
              <a:gd name="connsiteY90" fmla="*/ 1151255 h 2093595"/>
              <a:gd name="connsiteX91" fmla="*/ 148590 w 2184255"/>
              <a:gd name="connsiteY91" fmla="*/ 1105535 h 2093595"/>
              <a:gd name="connsiteX92" fmla="*/ 114300 w 2184255"/>
              <a:gd name="connsiteY92" fmla="*/ 1101725 h 2093595"/>
              <a:gd name="connsiteX93" fmla="*/ 99060 w 2184255"/>
              <a:gd name="connsiteY93" fmla="*/ 1147445 h 2093595"/>
              <a:gd name="connsiteX94" fmla="*/ 72390 w 2184255"/>
              <a:gd name="connsiteY94" fmla="*/ 1170305 h 2093595"/>
              <a:gd name="connsiteX95" fmla="*/ 11430 w 2184255"/>
              <a:gd name="connsiteY95" fmla="*/ 1204595 h 2093595"/>
              <a:gd name="connsiteX96" fmla="*/ 3810 w 2184255"/>
              <a:gd name="connsiteY96" fmla="*/ 1254125 h 2093595"/>
              <a:gd name="connsiteX97" fmla="*/ 34290 w 2184255"/>
              <a:gd name="connsiteY97" fmla="*/ 1307465 h 2093595"/>
              <a:gd name="connsiteX98" fmla="*/ 76200 w 2184255"/>
              <a:gd name="connsiteY98" fmla="*/ 1349375 h 2093595"/>
              <a:gd name="connsiteX99" fmla="*/ 125730 w 2184255"/>
              <a:gd name="connsiteY99" fmla="*/ 1383665 h 2093595"/>
              <a:gd name="connsiteX100" fmla="*/ 106680 w 2184255"/>
              <a:gd name="connsiteY100" fmla="*/ 1437005 h 2093595"/>
              <a:gd name="connsiteX101" fmla="*/ 110490 w 2184255"/>
              <a:gd name="connsiteY101" fmla="*/ 1501775 h 2093595"/>
              <a:gd name="connsiteX102" fmla="*/ 182880 w 2184255"/>
              <a:gd name="connsiteY102" fmla="*/ 1520825 h 2093595"/>
              <a:gd name="connsiteX103" fmla="*/ 255270 w 2184255"/>
              <a:gd name="connsiteY103" fmla="*/ 1517015 h 2093595"/>
              <a:gd name="connsiteX104" fmla="*/ 281940 w 2184255"/>
              <a:gd name="connsiteY104" fmla="*/ 1517015 h 2093595"/>
              <a:gd name="connsiteX105" fmla="*/ 285750 w 2184255"/>
              <a:gd name="connsiteY105" fmla="*/ 1570355 h 2093595"/>
              <a:gd name="connsiteX106" fmla="*/ 285750 w 2184255"/>
              <a:gd name="connsiteY106" fmla="*/ 1604645 h 2093595"/>
              <a:gd name="connsiteX107" fmla="*/ 304800 w 2184255"/>
              <a:gd name="connsiteY107" fmla="*/ 1654175 h 2093595"/>
              <a:gd name="connsiteX108" fmla="*/ 281940 w 2184255"/>
              <a:gd name="connsiteY108" fmla="*/ 1684655 h 2093595"/>
              <a:gd name="connsiteX109" fmla="*/ 312420 w 2184255"/>
              <a:gd name="connsiteY109" fmla="*/ 1745615 h 2093595"/>
              <a:gd name="connsiteX110" fmla="*/ 232410 w 2184255"/>
              <a:gd name="connsiteY110" fmla="*/ 1821815 h 2093595"/>
              <a:gd name="connsiteX111" fmla="*/ 190500 w 2184255"/>
              <a:gd name="connsiteY111" fmla="*/ 1852295 h 2093595"/>
              <a:gd name="connsiteX112" fmla="*/ 224790 w 2184255"/>
              <a:gd name="connsiteY112" fmla="*/ 1882775 h 2093595"/>
              <a:gd name="connsiteX113" fmla="*/ 281940 w 2184255"/>
              <a:gd name="connsiteY113" fmla="*/ 1878965 h 2093595"/>
              <a:gd name="connsiteX114" fmla="*/ 354330 w 2184255"/>
              <a:gd name="connsiteY114" fmla="*/ 1833245 h 2093595"/>
              <a:gd name="connsiteX115" fmla="*/ 419100 w 2184255"/>
              <a:gd name="connsiteY115" fmla="*/ 1806575 h 2093595"/>
              <a:gd name="connsiteX116" fmla="*/ 457200 w 2184255"/>
              <a:gd name="connsiteY116" fmla="*/ 1783715 h 2093595"/>
              <a:gd name="connsiteX117" fmla="*/ 491490 w 2184255"/>
              <a:gd name="connsiteY117" fmla="*/ 1768475 h 2093595"/>
              <a:gd name="connsiteX118" fmla="*/ 525780 w 2184255"/>
              <a:gd name="connsiteY118" fmla="*/ 1757045 h 2093595"/>
              <a:gd name="connsiteX119" fmla="*/ 560070 w 2184255"/>
              <a:gd name="connsiteY119" fmla="*/ 1730375 h 2093595"/>
              <a:gd name="connsiteX120" fmla="*/ 605790 w 2184255"/>
              <a:gd name="connsiteY120" fmla="*/ 1726565 h 2093595"/>
              <a:gd name="connsiteX121" fmla="*/ 651510 w 2184255"/>
              <a:gd name="connsiteY121" fmla="*/ 1734185 h 2093595"/>
              <a:gd name="connsiteX122" fmla="*/ 666750 w 2184255"/>
              <a:gd name="connsiteY122" fmla="*/ 1768475 h 2093595"/>
              <a:gd name="connsiteX123" fmla="*/ 670560 w 2184255"/>
              <a:gd name="connsiteY123" fmla="*/ 1814195 h 2093595"/>
              <a:gd name="connsiteX124" fmla="*/ 689610 w 2184255"/>
              <a:gd name="connsiteY124" fmla="*/ 1852295 h 2093595"/>
              <a:gd name="connsiteX125" fmla="*/ 742950 w 2184255"/>
              <a:gd name="connsiteY125" fmla="*/ 1871345 h 2093595"/>
              <a:gd name="connsiteX126" fmla="*/ 781050 w 2184255"/>
              <a:gd name="connsiteY126" fmla="*/ 1875155 h 2093595"/>
              <a:gd name="connsiteX127" fmla="*/ 815340 w 2184255"/>
              <a:gd name="connsiteY127" fmla="*/ 1932305 h 2093595"/>
              <a:gd name="connsiteX128" fmla="*/ 796290 w 2184255"/>
              <a:gd name="connsiteY128" fmla="*/ 1978025 h 2093595"/>
              <a:gd name="connsiteX129" fmla="*/ 777240 w 2184255"/>
              <a:gd name="connsiteY129" fmla="*/ 2027555 h 2093595"/>
              <a:gd name="connsiteX130" fmla="*/ 773430 w 2184255"/>
              <a:gd name="connsiteY130" fmla="*/ 2069465 h 2093595"/>
              <a:gd name="connsiteX131" fmla="*/ 819150 w 2184255"/>
              <a:gd name="connsiteY131" fmla="*/ 2088515 h 2093595"/>
              <a:gd name="connsiteX132" fmla="*/ 891540 w 2184255"/>
              <a:gd name="connsiteY132" fmla="*/ 2084705 h 2093595"/>
              <a:gd name="connsiteX133" fmla="*/ 944880 w 2184255"/>
              <a:gd name="connsiteY133" fmla="*/ 2035175 h 2093595"/>
              <a:gd name="connsiteX134" fmla="*/ 967740 w 2184255"/>
              <a:gd name="connsiteY134" fmla="*/ 1978025 h 2093595"/>
              <a:gd name="connsiteX135" fmla="*/ 967740 w 2184255"/>
              <a:gd name="connsiteY135" fmla="*/ 1920875 h 2093595"/>
              <a:gd name="connsiteX136" fmla="*/ 910590 w 2184255"/>
              <a:gd name="connsiteY136" fmla="*/ 1867535 h 2093595"/>
              <a:gd name="connsiteX137" fmla="*/ 887730 w 2184255"/>
              <a:gd name="connsiteY137" fmla="*/ 1840865 h 2093595"/>
              <a:gd name="connsiteX138" fmla="*/ 880110 w 2184255"/>
              <a:gd name="connsiteY138" fmla="*/ 1795145 h 2093595"/>
              <a:gd name="connsiteX139" fmla="*/ 880110 w 2184255"/>
              <a:gd name="connsiteY139" fmla="*/ 1757045 h 2093595"/>
              <a:gd name="connsiteX140" fmla="*/ 868680 w 2184255"/>
              <a:gd name="connsiteY140" fmla="*/ 1711325 h 2093595"/>
              <a:gd name="connsiteX141" fmla="*/ 895350 w 2184255"/>
              <a:gd name="connsiteY141" fmla="*/ 1699895 h 2093595"/>
              <a:gd name="connsiteX142" fmla="*/ 914400 w 2184255"/>
              <a:gd name="connsiteY142" fmla="*/ 1657985 h 2093595"/>
              <a:gd name="connsiteX143" fmla="*/ 922020 w 2184255"/>
              <a:gd name="connsiteY143" fmla="*/ 1616075 h 2093595"/>
              <a:gd name="connsiteX144" fmla="*/ 922020 w 2184255"/>
              <a:gd name="connsiteY144" fmla="*/ 1574165 h 2093595"/>
              <a:gd name="connsiteX145" fmla="*/ 948690 w 2184255"/>
              <a:gd name="connsiteY145" fmla="*/ 1532255 h 2093595"/>
              <a:gd name="connsiteX146" fmla="*/ 986790 w 2184255"/>
              <a:gd name="connsiteY146" fmla="*/ 1494155 h 2093595"/>
              <a:gd name="connsiteX147" fmla="*/ 1005840 w 2184255"/>
              <a:gd name="connsiteY147" fmla="*/ 1490345 h 2093595"/>
              <a:gd name="connsiteX148" fmla="*/ 1059180 w 2184255"/>
              <a:gd name="connsiteY148" fmla="*/ 1490345 h 2093595"/>
              <a:gd name="connsiteX149" fmla="*/ 1123950 w 2184255"/>
              <a:gd name="connsiteY149" fmla="*/ 1494155 h 2093595"/>
              <a:gd name="connsiteX150" fmla="*/ 1158240 w 2184255"/>
              <a:gd name="connsiteY150" fmla="*/ 1505585 h 2093595"/>
              <a:gd name="connsiteX151" fmla="*/ 1223010 w 2184255"/>
              <a:gd name="connsiteY151" fmla="*/ 1482725 h 2093595"/>
              <a:gd name="connsiteX152" fmla="*/ 1242060 w 2184255"/>
              <a:gd name="connsiteY152" fmla="*/ 1471295 h 2093595"/>
              <a:gd name="connsiteX153" fmla="*/ 1291590 w 2184255"/>
              <a:gd name="connsiteY153" fmla="*/ 1482725 h 2093595"/>
              <a:gd name="connsiteX154" fmla="*/ 1337310 w 2184255"/>
              <a:gd name="connsiteY154" fmla="*/ 1543685 h 2093595"/>
              <a:gd name="connsiteX155" fmla="*/ 1394460 w 2184255"/>
              <a:gd name="connsiteY155" fmla="*/ 1562735 h 2093595"/>
              <a:gd name="connsiteX156" fmla="*/ 1466850 w 2184255"/>
              <a:gd name="connsiteY156" fmla="*/ 1562735 h 2093595"/>
              <a:gd name="connsiteX157" fmla="*/ 1504950 w 2184255"/>
              <a:gd name="connsiteY157" fmla="*/ 1536065 h 2093595"/>
              <a:gd name="connsiteX158" fmla="*/ 1539240 w 2184255"/>
              <a:gd name="connsiteY158" fmla="*/ 1520825 h 2093595"/>
              <a:gd name="connsiteX159" fmla="*/ 1573530 w 2184255"/>
              <a:gd name="connsiteY159" fmla="*/ 1566545 h 2093595"/>
              <a:gd name="connsiteX160" fmla="*/ 1588770 w 2184255"/>
              <a:gd name="connsiteY160" fmla="*/ 1600835 h 2093595"/>
              <a:gd name="connsiteX161" fmla="*/ 1619250 w 2184255"/>
              <a:gd name="connsiteY161" fmla="*/ 1600835 h 2093595"/>
              <a:gd name="connsiteX162" fmla="*/ 1661160 w 2184255"/>
              <a:gd name="connsiteY162" fmla="*/ 1551305 h 2093595"/>
              <a:gd name="connsiteX163" fmla="*/ 1687830 w 2184255"/>
              <a:gd name="connsiteY163" fmla="*/ 1566545 h 2093595"/>
              <a:gd name="connsiteX164" fmla="*/ 1752600 w 2184255"/>
              <a:gd name="connsiteY164" fmla="*/ 1577975 h 2093595"/>
              <a:gd name="connsiteX165" fmla="*/ 1802130 w 2184255"/>
              <a:gd name="connsiteY165" fmla="*/ 1597025 h 2093595"/>
              <a:gd name="connsiteX166" fmla="*/ 1844040 w 2184255"/>
              <a:gd name="connsiteY166" fmla="*/ 1608455 h 2093595"/>
              <a:gd name="connsiteX167" fmla="*/ 1935480 w 2184255"/>
              <a:gd name="connsiteY167" fmla="*/ 1661795 h 2093595"/>
              <a:gd name="connsiteX168" fmla="*/ 1962150 w 2184255"/>
              <a:gd name="connsiteY168" fmla="*/ 1654175 h 2093595"/>
              <a:gd name="connsiteX169" fmla="*/ 1954530 w 2184255"/>
              <a:gd name="connsiteY169" fmla="*/ 1608455 h 2093595"/>
              <a:gd name="connsiteX170" fmla="*/ 1939290 w 2184255"/>
              <a:gd name="connsiteY170" fmla="*/ 1539875 h 2093595"/>
              <a:gd name="connsiteX171" fmla="*/ 1927860 w 2184255"/>
              <a:gd name="connsiteY171" fmla="*/ 1490345 h 2093595"/>
              <a:gd name="connsiteX172" fmla="*/ 1897380 w 2184255"/>
              <a:gd name="connsiteY172" fmla="*/ 1456055 h 2093595"/>
              <a:gd name="connsiteX173" fmla="*/ 1882140 w 2184255"/>
              <a:gd name="connsiteY173" fmla="*/ 1383665 h 2093595"/>
              <a:gd name="connsiteX174" fmla="*/ 1878330 w 2184255"/>
              <a:gd name="connsiteY174" fmla="*/ 1307465 h 2093595"/>
              <a:gd name="connsiteX175" fmla="*/ 1908810 w 2184255"/>
              <a:gd name="connsiteY175" fmla="*/ 1273175 h 2093595"/>
              <a:gd name="connsiteX176" fmla="*/ 1912620 w 2184255"/>
              <a:gd name="connsiteY176" fmla="*/ 1216025 h 2093595"/>
              <a:gd name="connsiteX177" fmla="*/ 1954530 w 2184255"/>
              <a:gd name="connsiteY177" fmla="*/ 1162685 h 2093595"/>
              <a:gd name="connsiteX178" fmla="*/ 1988820 w 2184255"/>
              <a:gd name="connsiteY178" fmla="*/ 1132205 h 2093595"/>
              <a:gd name="connsiteX179" fmla="*/ 2040239 w 2184255"/>
              <a:gd name="connsiteY179" fmla="*/ 1166103 h 2093595"/>
              <a:gd name="connsiteX180" fmla="*/ 2184255 w 2184255"/>
              <a:gd name="connsiteY180" fmla="*/ 1094095 h 2093595"/>
              <a:gd name="connsiteX181" fmla="*/ 2023110 w 2184255"/>
              <a:gd name="connsiteY181" fmla="*/ 1056005 h 2093595"/>
              <a:gd name="connsiteX182" fmla="*/ 2000250 w 2184255"/>
              <a:gd name="connsiteY182" fmla="*/ 1044575 h 2093595"/>
              <a:gd name="connsiteX183" fmla="*/ 1965960 w 2184255"/>
              <a:gd name="connsiteY183" fmla="*/ 1044575 h 2093595"/>
              <a:gd name="connsiteX184" fmla="*/ 1885950 w 2184255"/>
              <a:gd name="connsiteY184" fmla="*/ 1025525 h 2093595"/>
              <a:gd name="connsiteX185" fmla="*/ 1851660 w 2184255"/>
              <a:gd name="connsiteY185" fmla="*/ 922655 h 2093595"/>
              <a:gd name="connsiteX186" fmla="*/ 1836420 w 2184255"/>
              <a:gd name="connsiteY186" fmla="*/ 895985 h 2093595"/>
              <a:gd name="connsiteX187" fmla="*/ 1824990 w 2184255"/>
              <a:gd name="connsiteY187" fmla="*/ 846455 h 2093595"/>
              <a:gd name="connsiteX188" fmla="*/ 1779270 w 2184255"/>
              <a:gd name="connsiteY188" fmla="*/ 812165 h 2093595"/>
              <a:gd name="connsiteX189" fmla="*/ 1756410 w 2184255"/>
              <a:gd name="connsiteY189" fmla="*/ 774065 h 2093595"/>
              <a:gd name="connsiteX190" fmla="*/ 1786890 w 2184255"/>
              <a:gd name="connsiteY190" fmla="*/ 735965 h 2093595"/>
              <a:gd name="connsiteX191" fmla="*/ 1733550 w 2184255"/>
              <a:gd name="connsiteY191" fmla="*/ 678815 h 2093595"/>
              <a:gd name="connsiteX192" fmla="*/ 1664970 w 2184255"/>
              <a:gd name="connsiteY192" fmla="*/ 644525 h 2093595"/>
              <a:gd name="connsiteX193" fmla="*/ 1619250 w 2184255"/>
              <a:gd name="connsiteY193" fmla="*/ 602615 h 2093595"/>
              <a:gd name="connsiteX194" fmla="*/ 1588770 w 2184255"/>
              <a:gd name="connsiteY194" fmla="*/ 514985 h 2093595"/>
              <a:gd name="connsiteX195" fmla="*/ 1588770 w 2184255"/>
              <a:gd name="connsiteY195" fmla="*/ 488315 h 2093595"/>
              <a:gd name="connsiteX196" fmla="*/ 1592580 w 2184255"/>
              <a:gd name="connsiteY196" fmla="*/ 423545 h 2093595"/>
              <a:gd name="connsiteX197" fmla="*/ 1607820 w 2184255"/>
              <a:gd name="connsiteY197" fmla="*/ 381635 h 2093595"/>
              <a:gd name="connsiteX198" fmla="*/ 1600200 w 2184255"/>
              <a:gd name="connsiteY198" fmla="*/ 335915 h 2093595"/>
              <a:gd name="connsiteX199" fmla="*/ 1657350 w 2184255"/>
              <a:gd name="connsiteY199" fmla="*/ 267335 h 2093595"/>
              <a:gd name="connsiteX0" fmla="*/ 1657350 w 2040239"/>
              <a:gd name="connsiteY0" fmla="*/ 267335 h 2093595"/>
              <a:gd name="connsiteX1" fmla="*/ 1638300 w 2040239"/>
              <a:gd name="connsiteY1" fmla="*/ 213995 h 2093595"/>
              <a:gd name="connsiteX2" fmla="*/ 1638300 w 2040239"/>
              <a:gd name="connsiteY2" fmla="*/ 179705 h 2093595"/>
              <a:gd name="connsiteX3" fmla="*/ 1664970 w 2040239"/>
              <a:gd name="connsiteY3" fmla="*/ 153035 h 2093595"/>
              <a:gd name="connsiteX4" fmla="*/ 1684020 w 2040239"/>
              <a:gd name="connsiteY4" fmla="*/ 130175 h 2093595"/>
              <a:gd name="connsiteX5" fmla="*/ 1680210 w 2040239"/>
              <a:gd name="connsiteY5" fmla="*/ 88265 h 2093595"/>
              <a:gd name="connsiteX6" fmla="*/ 1680210 w 2040239"/>
              <a:gd name="connsiteY6" fmla="*/ 42545 h 2093595"/>
              <a:gd name="connsiteX7" fmla="*/ 1649730 w 2040239"/>
              <a:gd name="connsiteY7" fmla="*/ 15875 h 2093595"/>
              <a:gd name="connsiteX8" fmla="*/ 1596390 w 2040239"/>
              <a:gd name="connsiteY8" fmla="*/ 635 h 2093595"/>
              <a:gd name="connsiteX9" fmla="*/ 1577340 w 2040239"/>
              <a:gd name="connsiteY9" fmla="*/ 19685 h 2093595"/>
              <a:gd name="connsiteX10" fmla="*/ 1520190 w 2040239"/>
              <a:gd name="connsiteY10" fmla="*/ 19685 h 2093595"/>
              <a:gd name="connsiteX11" fmla="*/ 1512570 w 2040239"/>
              <a:gd name="connsiteY11" fmla="*/ 73025 h 2093595"/>
              <a:gd name="connsiteX12" fmla="*/ 1535430 w 2040239"/>
              <a:gd name="connsiteY12" fmla="*/ 107315 h 2093595"/>
              <a:gd name="connsiteX13" fmla="*/ 1539240 w 2040239"/>
              <a:gd name="connsiteY13" fmla="*/ 133985 h 2093595"/>
              <a:gd name="connsiteX14" fmla="*/ 1520190 w 2040239"/>
              <a:gd name="connsiteY14" fmla="*/ 156845 h 2093595"/>
              <a:gd name="connsiteX15" fmla="*/ 1485900 w 2040239"/>
              <a:gd name="connsiteY15" fmla="*/ 164465 h 2093595"/>
              <a:gd name="connsiteX16" fmla="*/ 1447800 w 2040239"/>
              <a:gd name="connsiteY16" fmla="*/ 194945 h 2093595"/>
              <a:gd name="connsiteX17" fmla="*/ 1417320 w 2040239"/>
              <a:gd name="connsiteY17" fmla="*/ 206375 h 2093595"/>
              <a:gd name="connsiteX18" fmla="*/ 1371600 w 2040239"/>
              <a:gd name="connsiteY18" fmla="*/ 252095 h 2093595"/>
              <a:gd name="connsiteX19" fmla="*/ 1348740 w 2040239"/>
              <a:gd name="connsiteY19" fmla="*/ 286385 h 2093595"/>
              <a:gd name="connsiteX20" fmla="*/ 1306830 w 2040239"/>
              <a:gd name="connsiteY20" fmla="*/ 313055 h 2093595"/>
              <a:gd name="connsiteX21" fmla="*/ 1310640 w 2040239"/>
              <a:gd name="connsiteY21" fmla="*/ 354965 h 2093595"/>
              <a:gd name="connsiteX22" fmla="*/ 1272540 w 2040239"/>
              <a:gd name="connsiteY22" fmla="*/ 385445 h 2093595"/>
              <a:gd name="connsiteX23" fmla="*/ 1230630 w 2040239"/>
              <a:gd name="connsiteY23" fmla="*/ 412115 h 2093595"/>
              <a:gd name="connsiteX24" fmla="*/ 1192530 w 2040239"/>
              <a:gd name="connsiteY24" fmla="*/ 438785 h 2093595"/>
              <a:gd name="connsiteX25" fmla="*/ 1177290 w 2040239"/>
              <a:gd name="connsiteY25" fmla="*/ 457835 h 2093595"/>
              <a:gd name="connsiteX26" fmla="*/ 1127760 w 2040239"/>
              <a:gd name="connsiteY26" fmla="*/ 457835 h 2093595"/>
              <a:gd name="connsiteX27" fmla="*/ 1047750 w 2040239"/>
              <a:gd name="connsiteY27" fmla="*/ 457835 h 2093595"/>
              <a:gd name="connsiteX28" fmla="*/ 986790 w 2040239"/>
              <a:gd name="connsiteY28" fmla="*/ 442595 h 2093595"/>
              <a:gd name="connsiteX29" fmla="*/ 1032128 w 2040239"/>
              <a:gd name="connsiteY29" fmla="*/ 446023 h 2093595"/>
              <a:gd name="connsiteX30" fmla="*/ 967740 w 2040239"/>
              <a:gd name="connsiteY30" fmla="*/ 335915 h 2093595"/>
              <a:gd name="connsiteX31" fmla="*/ 948690 w 2040239"/>
              <a:gd name="connsiteY31" fmla="*/ 305435 h 2093595"/>
              <a:gd name="connsiteX32" fmla="*/ 948690 w 2040239"/>
              <a:gd name="connsiteY32" fmla="*/ 267335 h 2093595"/>
              <a:gd name="connsiteX33" fmla="*/ 933450 w 2040239"/>
              <a:gd name="connsiteY33" fmla="*/ 194945 h 2093595"/>
              <a:gd name="connsiteX34" fmla="*/ 914400 w 2040239"/>
              <a:gd name="connsiteY34" fmla="*/ 145415 h 2093595"/>
              <a:gd name="connsiteX35" fmla="*/ 899160 w 2040239"/>
              <a:gd name="connsiteY35" fmla="*/ 111125 h 2093595"/>
              <a:gd name="connsiteX36" fmla="*/ 842010 w 2040239"/>
              <a:gd name="connsiteY36" fmla="*/ 95885 h 2093595"/>
              <a:gd name="connsiteX37" fmla="*/ 788670 w 2040239"/>
              <a:gd name="connsiteY37" fmla="*/ 137795 h 2093595"/>
              <a:gd name="connsiteX38" fmla="*/ 765810 w 2040239"/>
              <a:gd name="connsiteY38" fmla="*/ 172085 h 2093595"/>
              <a:gd name="connsiteX39" fmla="*/ 643890 w 2040239"/>
              <a:gd name="connsiteY39" fmla="*/ 206375 h 2093595"/>
              <a:gd name="connsiteX40" fmla="*/ 571500 w 2040239"/>
              <a:gd name="connsiteY40" fmla="*/ 183515 h 2093595"/>
              <a:gd name="connsiteX41" fmla="*/ 461010 w 2040239"/>
              <a:gd name="connsiteY41" fmla="*/ 156845 h 2093595"/>
              <a:gd name="connsiteX42" fmla="*/ 426720 w 2040239"/>
              <a:gd name="connsiteY42" fmla="*/ 126365 h 2093595"/>
              <a:gd name="connsiteX43" fmla="*/ 373380 w 2040239"/>
              <a:gd name="connsiteY43" fmla="*/ 145415 h 2093595"/>
              <a:gd name="connsiteX44" fmla="*/ 316230 w 2040239"/>
              <a:gd name="connsiteY44" fmla="*/ 172085 h 2093595"/>
              <a:gd name="connsiteX45" fmla="*/ 281940 w 2040239"/>
              <a:gd name="connsiteY45" fmla="*/ 168275 h 2093595"/>
              <a:gd name="connsiteX46" fmla="*/ 251460 w 2040239"/>
              <a:gd name="connsiteY46" fmla="*/ 168275 h 2093595"/>
              <a:gd name="connsiteX47" fmla="*/ 251460 w 2040239"/>
              <a:gd name="connsiteY47" fmla="*/ 213995 h 2093595"/>
              <a:gd name="connsiteX48" fmla="*/ 274320 w 2040239"/>
              <a:gd name="connsiteY48" fmla="*/ 244475 h 2093595"/>
              <a:gd name="connsiteX49" fmla="*/ 278130 w 2040239"/>
              <a:gd name="connsiteY49" fmla="*/ 290195 h 2093595"/>
              <a:gd name="connsiteX50" fmla="*/ 270510 w 2040239"/>
              <a:gd name="connsiteY50" fmla="*/ 328295 h 2093595"/>
              <a:gd name="connsiteX51" fmla="*/ 232410 w 2040239"/>
              <a:gd name="connsiteY51" fmla="*/ 354965 h 2093595"/>
              <a:gd name="connsiteX52" fmla="*/ 247650 w 2040239"/>
              <a:gd name="connsiteY52" fmla="*/ 393065 h 2093595"/>
              <a:gd name="connsiteX53" fmla="*/ 236220 w 2040239"/>
              <a:gd name="connsiteY53" fmla="*/ 415925 h 2093595"/>
              <a:gd name="connsiteX54" fmla="*/ 297180 w 2040239"/>
              <a:gd name="connsiteY54" fmla="*/ 434975 h 2093595"/>
              <a:gd name="connsiteX55" fmla="*/ 358140 w 2040239"/>
              <a:gd name="connsiteY55" fmla="*/ 381635 h 2093595"/>
              <a:gd name="connsiteX56" fmla="*/ 388620 w 2040239"/>
              <a:gd name="connsiteY56" fmla="*/ 351155 h 2093595"/>
              <a:gd name="connsiteX57" fmla="*/ 472440 w 2040239"/>
              <a:gd name="connsiteY57" fmla="*/ 343535 h 2093595"/>
              <a:gd name="connsiteX58" fmla="*/ 502920 w 2040239"/>
              <a:gd name="connsiteY58" fmla="*/ 354965 h 2093595"/>
              <a:gd name="connsiteX59" fmla="*/ 468630 w 2040239"/>
              <a:gd name="connsiteY59" fmla="*/ 404495 h 2093595"/>
              <a:gd name="connsiteX60" fmla="*/ 461010 w 2040239"/>
              <a:gd name="connsiteY60" fmla="*/ 446405 h 2093595"/>
              <a:gd name="connsiteX61" fmla="*/ 468630 w 2040239"/>
              <a:gd name="connsiteY61" fmla="*/ 476885 h 2093595"/>
              <a:gd name="connsiteX62" fmla="*/ 468630 w 2040239"/>
              <a:gd name="connsiteY62" fmla="*/ 518795 h 2093595"/>
              <a:gd name="connsiteX63" fmla="*/ 453390 w 2040239"/>
              <a:gd name="connsiteY63" fmla="*/ 575945 h 2093595"/>
              <a:gd name="connsiteX64" fmla="*/ 422910 w 2040239"/>
              <a:gd name="connsiteY64" fmla="*/ 617855 h 2093595"/>
              <a:gd name="connsiteX65" fmla="*/ 384810 w 2040239"/>
              <a:gd name="connsiteY65" fmla="*/ 648335 h 2093595"/>
              <a:gd name="connsiteX66" fmla="*/ 346710 w 2040239"/>
              <a:gd name="connsiteY66" fmla="*/ 675005 h 2093595"/>
              <a:gd name="connsiteX67" fmla="*/ 400050 w 2040239"/>
              <a:gd name="connsiteY67" fmla="*/ 701675 h 2093595"/>
              <a:gd name="connsiteX68" fmla="*/ 457200 w 2040239"/>
              <a:gd name="connsiteY68" fmla="*/ 720725 h 2093595"/>
              <a:gd name="connsiteX69" fmla="*/ 518160 w 2040239"/>
              <a:gd name="connsiteY69" fmla="*/ 713105 h 2093595"/>
              <a:gd name="connsiteX70" fmla="*/ 563880 w 2040239"/>
              <a:gd name="connsiteY70" fmla="*/ 716915 h 2093595"/>
              <a:gd name="connsiteX71" fmla="*/ 601980 w 2040239"/>
              <a:gd name="connsiteY71" fmla="*/ 758825 h 2093595"/>
              <a:gd name="connsiteX72" fmla="*/ 590550 w 2040239"/>
              <a:gd name="connsiteY72" fmla="*/ 819785 h 2093595"/>
              <a:gd name="connsiteX73" fmla="*/ 590550 w 2040239"/>
              <a:gd name="connsiteY73" fmla="*/ 865505 h 2093595"/>
              <a:gd name="connsiteX74" fmla="*/ 609600 w 2040239"/>
              <a:gd name="connsiteY74" fmla="*/ 911225 h 2093595"/>
              <a:gd name="connsiteX75" fmla="*/ 647700 w 2040239"/>
              <a:gd name="connsiteY75" fmla="*/ 960755 h 2093595"/>
              <a:gd name="connsiteX76" fmla="*/ 636270 w 2040239"/>
              <a:gd name="connsiteY76" fmla="*/ 995045 h 2093595"/>
              <a:gd name="connsiteX77" fmla="*/ 621030 w 2040239"/>
              <a:gd name="connsiteY77" fmla="*/ 1017905 h 2093595"/>
              <a:gd name="connsiteX78" fmla="*/ 563880 w 2040239"/>
              <a:gd name="connsiteY78" fmla="*/ 1029335 h 2093595"/>
              <a:gd name="connsiteX79" fmla="*/ 525780 w 2040239"/>
              <a:gd name="connsiteY79" fmla="*/ 1044575 h 2093595"/>
              <a:gd name="connsiteX80" fmla="*/ 491490 w 2040239"/>
              <a:gd name="connsiteY80" fmla="*/ 1067435 h 2093595"/>
              <a:gd name="connsiteX81" fmla="*/ 476250 w 2040239"/>
              <a:gd name="connsiteY81" fmla="*/ 1090295 h 2093595"/>
              <a:gd name="connsiteX82" fmla="*/ 483870 w 2040239"/>
              <a:gd name="connsiteY82" fmla="*/ 1132205 h 2093595"/>
              <a:gd name="connsiteX83" fmla="*/ 476250 w 2040239"/>
              <a:gd name="connsiteY83" fmla="*/ 1143635 h 2093595"/>
              <a:gd name="connsiteX84" fmla="*/ 422910 w 2040239"/>
              <a:gd name="connsiteY84" fmla="*/ 1166495 h 2093595"/>
              <a:gd name="connsiteX85" fmla="*/ 346710 w 2040239"/>
              <a:gd name="connsiteY85" fmla="*/ 1200785 h 2093595"/>
              <a:gd name="connsiteX86" fmla="*/ 331470 w 2040239"/>
              <a:gd name="connsiteY86" fmla="*/ 1219835 h 2093595"/>
              <a:gd name="connsiteX87" fmla="*/ 289560 w 2040239"/>
              <a:gd name="connsiteY87" fmla="*/ 1235075 h 2093595"/>
              <a:gd name="connsiteX88" fmla="*/ 255270 w 2040239"/>
              <a:gd name="connsiteY88" fmla="*/ 1216025 h 2093595"/>
              <a:gd name="connsiteX89" fmla="*/ 224790 w 2040239"/>
              <a:gd name="connsiteY89" fmla="*/ 1185545 h 2093595"/>
              <a:gd name="connsiteX90" fmla="*/ 198120 w 2040239"/>
              <a:gd name="connsiteY90" fmla="*/ 1151255 h 2093595"/>
              <a:gd name="connsiteX91" fmla="*/ 148590 w 2040239"/>
              <a:gd name="connsiteY91" fmla="*/ 1105535 h 2093595"/>
              <a:gd name="connsiteX92" fmla="*/ 114300 w 2040239"/>
              <a:gd name="connsiteY92" fmla="*/ 1101725 h 2093595"/>
              <a:gd name="connsiteX93" fmla="*/ 99060 w 2040239"/>
              <a:gd name="connsiteY93" fmla="*/ 1147445 h 2093595"/>
              <a:gd name="connsiteX94" fmla="*/ 72390 w 2040239"/>
              <a:gd name="connsiteY94" fmla="*/ 1170305 h 2093595"/>
              <a:gd name="connsiteX95" fmla="*/ 11430 w 2040239"/>
              <a:gd name="connsiteY95" fmla="*/ 1204595 h 2093595"/>
              <a:gd name="connsiteX96" fmla="*/ 3810 w 2040239"/>
              <a:gd name="connsiteY96" fmla="*/ 1254125 h 2093595"/>
              <a:gd name="connsiteX97" fmla="*/ 34290 w 2040239"/>
              <a:gd name="connsiteY97" fmla="*/ 1307465 h 2093595"/>
              <a:gd name="connsiteX98" fmla="*/ 76200 w 2040239"/>
              <a:gd name="connsiteY98" fmla="*/ 1349375 h 2093595"/>
              <a:gd name="connsiteX99" fmla="*/ 125730 w 2040239"/>
              <a:gd name="connsiteY99" fmla="*/ 1383665 h 2093595"/>
              <a:gd name="connsiteX100" fmla="*/ 106680 w 2040239"/>
              <a:gd name="connsiteY100" fmla="*/ 1437005 h 2093595"/>
              <a:gd name="connsiteX101" fmla="*/ 110490 w 2040239"/>
              <a:gd name="connsiteY101" fmla="*/ 1501775 h 2093595"/>
              <a:gd name="connsiteX102" fmla="*/ 182880 w 2040239"/>
              <a:gd name="connsiteY102" fmla="*/ 1520825 h 2093595"/>
              <a:gd name="connsiteX103" fmla="*/ 255270 w 2040239"/>
              <a:gd name="connsiteY103" fmla="*/ 1517015 h 2093595"/>
              <a:gd name="connsiteX104" fmla="*/ 281940 w 2040239"/>
              <a:gd name="connsiteY104" fmla="*/ 1517015 h 2093595"/>
              <a:gd name="connsiteX105" fmla="*/ 285750 w 2040239"/>
              <a:gd name="connsiteY105" fmla="*/ 1570355 h 2093595"/>
              <a:gd name="connsiteX106" fmla="*/ 285750 w 2040239"/>
              <a:gd name="connsiteY106" fmla="*/ 1604645 h 2093595"/>
              <a:gd name="connsiteX107" fmla="*/ 304800 w 2040239"/>
              <a:gd name="connsiteY107" fmla="*/ 1654175 h 2093595"/>
              <a:gd name="connsiteX108" fmla="*/ 281940 w 2040239"/>
              <a:gd name="connsiteY108" fmla="*/ 1684655 h 2093595"/>
              <a:gd name="connsiteX109" fmla="*/ 312420 w 2040239"/>
              <a:gd name="connsiteY109" fmla="*/ 1745615 h 2093595"/>
              <a:gd name="connsiteX110" fmla="*/ 232410 w 2040239"/>
              <a:gd name="connsiteY110" fmla="*/ 1821815 h 2093595"/>
              <a:gd name="connsiteX111" fmla="*/ 190500 w 2040239"/>
              <a:gd name="connsiteY111" fmla="*/ 1852295 h 2093595"/>
              <a:gd name="connsiteX112" fmla="*/ 224790 w 2040239"/>
              <a:gd name="connsiteY112" fmla="*/ 1882775 h 2093595"/>
              <a:gd name="connsiteX113" fmla="*/ 281940 w 2040239"/>
              <a:gd name="connsiteY113" fmla="*/ 1878965 h 2093595"/>
              <a:gd name="connsiteX114" fmla="*/ 354330 w 2040239"/>
              <a:gd name="connsiteY114" fmla="*/ 1833245 h 2093595"/>
              <a:gd name="connsiteX115" fmla="*/ 419100 w 2040239"/>
              <a:gd name="connsiteY115" fmla="*/ 1806575 h 2093595"/>
              <a:gd name="connsiteX116" fmla="*/ 457200 w 2040239"/>
              <a:gd name="connsiteY116" fmla="*/ 1783715 h 2093595"/>
              <a:gd name="connsiteX117" fmla="*/ 491490 w 2040239"/>
              <a:gd name="connsiteY117" fmla="*/ 1768475 h 2093595"/>
              <a:gd name="connsiteX118" fmla="*/ 525780 w 2040239"/>
              <a:gd name="connsiteY118" fmla="*/ 1757045 h 2093595"/>
              <a:gd name="connsiteX119" fmla="*/ 560070 w 2040239"/>
              <a:gd name="connsiteY119" fmla="*/ 1730375 h 2093595"/>
              <a:gd name="connsiteX120" fmla="*/ 605790 w 2040239"/>
              <a:gd name="connsiteY120" fmla="*/ 1726565 h 2093595"/>
              <a:gd name="connsiteX121" fmla="*/ 651510 w 2040239"/>
              <a:gd name="connsiteY121" fmla="*/ 1734185 h 2093595"/>
              <a:gd name="connsiteX122" fmla="*/ 666750 w 2040239"/>
              <a:gd name="connsiteY122" fmla="*/ 1768475 h 2093595"/>
              <a:gd name="connsiteX123" fmla="*/ 670560 w 2040239"/>
              <a:gd name="connsiteY123" fmla="*/ 1814195 h 2093595"/>
              <a:gd name="connsiteX124" fmla="*/ 689610 w 2040239"/>
              <a:gd name="connsiteY124" fmla="*/ 1852295 h 2093595"/>
              <a:gd name="connsiteX125" fmla="*/ 742950 w 2040239"/>
              <a:gd name="connsiteY125" fmla="*/ 1871345 h 2093595"/>
              <a:gd name="connsiteX126" fmla="*/ 781050 w 2040239"/>
              <a:gd name="connsiteY126" fmla="*/ 1875155 h 2093595"/>
              <a:gd name="connsiteX127" fmla="*/ 815340 w 2040239"/>
              <a:gd name="connsiteY127" fmla="*/ 1932305 h 2093595"/>
              <a:gd name="connsiteX128" fmla="*/ 796290 w 2040239"/>
              <a:gd name="connsiteY128" fmla="*/ 1978025 h 2093595"/>
              <a:gd name="connsiteX129" fmla="*/ 777240 w 2040239"/>
              <a:gd name="connsiteY129" fmla="*/ 2027555 h 2093595"/>
              <a:gd name="connsiteX130" fmla="*/ 773430 w 2040239"/>
              <a:gd name="connsiteY130" fmla="*/ 2069465 h 2093595"/>
              <a:gd name="connsiteX131" fmla="*/ 819150 w 2040239"/>
              <a:gd name="connsiteY131" fmla="*/ 2088515 h 2093595"/>
              <a:gd name="connsiteX132" fmla="*/ 891540 w 2040239"/>
              <a:gd name="connsiteY132" fmla="*/ 2084705 h 2093595"/>
              <a:gd name="connsiteX133" fmla="*/ 944880 w 2040239"/>
              <a:gd name="connsiteY133" fmla="*/ 2035175 h 2093595"/>
              <a:gd name="connsiteX134" fmla="*/ 967740 w 2040239"/>
              <a:gd name="connsiteY134" fmla="*/ 1978025 h 2093595"/>
              <a:gd name="connsiteX135" fmla="*/ 967740 w 2040239"/>
              <a:gd name="connsiteY135" fmla="*/ 1920875 h 2093595"/>
              <a:gd name="connsiteX136" fmla="*/ 910590 w 2040239"/>
              <a:gd name="connsiteY136" fmla="*/ 1867535 h 2093595"/>
              <a:gd name="connsiteX137" fmla="*/ 887730 w 2040239"/>
              <a:gd name="connsiteY137" fmla="*/ 1840865 h 2093595"/>
              <a:gd name="connsiteX138" fmla="*/ 880110 w 2040239"/>
              <a:gd name="connsiteY138" fmla="*/ 1795145 h 2093595"/>
              <a:gd name="connsiteX139" fmla="*/ 880110 w 2040239"/>
              <a:gd name="connsiteY139" fmla="*/ 1757045 h 2093595"/>
              <a:gd name="connsiteX140" fmla="*/ 868680 w 2040239"/>
              <a:gd name="connsiteY140" fmla="*/ 1711325 h 2093595"/>
              <a:gd name="connsiteX141" fmla="*/ 895350 w 2040239"/>
              <a:gd name="connsiteY141" fmla="*/ 1699895 h 2093595"/>
              <a:gd name="connsiteX142" fmla="*/ 914400 w 2040239"/>
              <a:gd name="connsiteY142" fmla="*/ 1657985 h 2093595"/>
              <a:gd name="connsiteX143" fmla="*/ 922020 w 2040239"/>
              <a:gd name="connsiteY143" fmla="*/ 1616075 h 2093595"/>
              <a:gd name="connsiteX144" fmla="*/ 922020 w 2040239"/>
              <a:gd name="connsiteY144" fmla="*/ 1574165 h 2093595"/>
              <a:gd name="connsiteX145" fmla="*/ 948690 w 2040239"/>
              <a:gd name="connsiteY145" fmla="*/ 1532255 h 2093595"/>
              <a:gd name="connsiteX146" fmla="*/ 986790 w 2040239"/>
              <a:gd name="connsiteY146" fmla="*/ 1494155 h 2093595"/>
              <a:gd name="connsiteX147" fmla="*/ 1005840 w 2040239"/>
              <a:gd name="connsiteY147" fmla="*/ 1490345 h 2093595"/>
              <a:gd name="connsiteX148" fmla="*/ 1059180 w 2040239"/>
              <a:gd name="connsiteY148" fmla="*/ 1490345 h 2093595"/>
              <a:gd name="connsiteX149" fmla="*/ 1123950 w 2040239"/>
              <a:gd name="connsiteY149" fmla="*/ 1494155 h 2093595"/>
              <a:gd name="connsiteX150" fmla="*/ 1158240 w 2040239"/>
              <a:gd name="connsiteY150" fmla="*/ 1505585 h 2093595"/>
              <a:gd name="connsiteX151" fmla="*/ 1223010 w 2040239"/>
              <a:gd name="connsiteY151" fmla="*/ 1482725 h 2093595"/>
              <a:gd name="connsiteX152" fmla="*/ 1242060 w 2040239"/>
              <a:gd name="connsiteY152" fmla="*/ 1471295 h 2093595"/>
              <a:gd name="connsiteX153" fmla="*/ 1291590 w 2040239"/>
              <a:gd name="connsiteY153" fmla="*/ 1482725 h 2093595"/>
              <a:gd name="connsiteX154" fmla="*/ 1337310 w 2040239"/>
              <a:gd name="connsiteY154" fmla="*/ 1543685 h 2093595"/>
              <a:gd name="connsiteX155" fmla="*/ 1394460 w 2040239"/>
              <a:gd name="connsiteY155" fmla="*/ 1562735 h 2093595"/>
              <a:gd name="connsiteX156" fmla="*/ 1466850 w 2040239"/>
              <a:gd name="connsiteY156" fmla="*/ 1562735 h 2093595"/>
              <a:gd name="connsiteX157" fmla="*/ 1504950 w 2040239"/>
              <a:gd name="connsiteY157" fmla="*/ 1536065 h 2093595"/>
              <a:gd name="connsiteX158" fmla="*/ 1539240 w 2040239"/>
              <a:gd name="connsiteY158" fmla="*/ 1520825 h 2093595"/>
              <a:gd name="connsiteX159" fmla="*/ 1573530 w 2040239"/>
              <a:gd name="connsiteY159" fmla="*/ 1566545 h 2093595"/>
              <a:gd name="connsiteX160" fmla="*/ 1588770 w 2040239"/>
              <a:gd name="connsiteY160" fmla="*/ 1600835 h 2093595"/>
              <a:gd name="connsiteX161" fmla="*/ 1619250 w 2040239"/>
              <a:gd name="connsiteY161" fmla="*/ 1600835 h 2093595"/>
              <a:gd name="connsiteX162" fmla="*/ 1661160 w 2040239"/>
              <a:gd name="connsiteY162" fmla="*/ 1551305 h 2093595"/>
              <a:gd name="connsiteX163" fmla="*/ 1687830 w 2040239"/>
              <a:gd name="connsiteY163" fmla="*/ 1566545 h 2093595"/>
              <a:gd name="connsiteX164" fmla="*/ 1752600 w 2040239"/>
              <a:gd name="connsiteY164" fmla="*/ 1577975 h 2093595"/>
              <a:gd name="connsiteX165" fmla="*/ 1802130 w 2040239"/>
              <a:gd name="connsiteY165" fmla="*/ 1597025 h 2093595"/>
              <a:gd name="connsiteX166" fmla="*/ 1844040 w 2040239"/>
              <a:gd name="connsiteY166" fmla="*/ 1608455 h 2093595"/>
              <a:gd name="connsiteX167" fmla="*/ 1935480 w 2040239"/>
              <a:gd name="connsiteY167" fmla="*/ 1661795 h 2093595"/>
              <a:gd name="connsiteX168" fmla="*/ 1962150 w 2040239"/>
              <a:gd name="connsiteY168" fmla="*/ 1654175 h 2093595"/>
              <a:gd name="connsiteX169" fmla="*/ 1954530 w 2040239"/>
              <a:gd name="connsiteY169" fmla="*/ 1608455 h 2093595"/>
              <a:gd name="connsiteX170" fmla="*/ 1939290 w 2040239"/>
              <a:gd name="connsiteY170" fmla="*/ 1539875 h 2093595"/>
              <a:gd name="connsiteX171" fmla="*/ 1927860 w 2040239"/>
              <a:gd name="connsiteY171" fmla="*/ 1490345 h 2093595"/>
              <a:gd name="connsiteX172" fmla="*/ 1897380 w 2040239"/>
              <a:gd name="connsiteY172" fmla="*/ 1456055 h 2093595"/>
              <a:gd name="connsiteX173" fmla="*/ 1882140 w 2040239"/>
              <a:gd name="connsiteY173" fmla="*/ 1383665 h 2093595"/>
              <a:gd name="connsiteX174" fmla="*/ 1878330 w 2040239"/>
              <a:gd name="connsiteY174" fmla="*/ 1307465 h 2093595"/>
              <a:gd name="connsiteX175" fmla="*/ 1908810 w 2040239"/>
              <a:gd name="connsiteY175" fmla="*/ 1273175 h 2093595"/>
              <a:gd name="connsiteX176" fmla="*/ 1912620 w 2040239"/>
              <a:gd name="connsiteY176" fmla="*/ 1216025 h 2093595"/>
              <a:gd name="connsiteX177" fmla="*/ 1954530 w 2040239"/>
              <a:gd name="connsiteY177" fmla="*/ 1162685 h 2093595"/>
              <a:gd name="connsiteX178" fmla="*/ 1988820 w 2040239"/>
              <a:gd name="connsiteY178" fmla="*/ 1132205 h 2093595"/>
              <a:gd name="connsiteX179" fmla="*/ 2040239 w 2040239"/>
              <a:gd name="connsiteY179" fmla="*/ 1166103 h 2093595"/>
              <a:gd name="connsiteX180" fmla="*/ 2040239 w 2040239"/>
              <a:gd name="connsiteY180" fmla="*/ 1094095 h 2093595"/>
              <a:gd name="connsiteX181" fmla="*/ 2023110 w 2040239"/>
              <a:gd name="connsiteY181" fmla="*/ 1056005 h 2093595"/>
              <a:gd name="connsiteX182" fmla="*/ 2000250 w 2040239"/>
              <a:gd name="connsiteY182" fmla="*/ 1044575 h 2093595"/>
              <a:gd name="connsiteX183" fmla="*/ 1965960 w 2040239"/>
              <a:gd name="connsiteY183" fmla="*/ 1044575 h 2093595"/>
              <a:gd name="connsiteX184" fmla="*/ 1885950 w 2040239"/>
              <a:gd name="connsiteY184" fmla="*/ 1025525 h 2093595"/>
              <a:gd name="connsiteX185" fmla="*/ 1851660 w 2040239"/>
              <a:gd name="connsiteY185" fmla="*/ 922655 h 2093595"/>
              <a:gd name="connsiteX186" fmla="*/ 1836420 w 2040239"/>
              <a:gd name="connsiteY186" fmla="*/ 895985 h 2093595"/>
              <a:gd name="connsiteX187" fmla="*/ 1824990 w 2040239"/>
              <a:gd name="connsiteY187" fmla="*/ 846455 h 2093595"/>
              <a:gd name="connsiteX188" fmla="*/ 1779270 w 2040239"/>
              <a:gd name="connsiteY188" fmla="*/ 812165 h 2093595"/>
              <a:gd name="connsiteX189" fmla="*/ 1756410 w 2040239"/>
              <a:gd name="connsiteY189" fmla="*/ 774065 h 2093595"/>
              <a:gd name="connsiteX190" fmla="*/ 1786890 w 2040239"/>
              <a:gd name="connsiteY190" fmla="*/ 735965 h 2093595"/>
              <a:gd name="connsiteX191" fmla="*/ 1733550 w 2040239"/>
              <a:gd name="connsiteY191" fmla="*/ 678815 h 2093595"/>
              <a:gd name="connsiteX192" fmla="*/ 1664970 w 2040239"/>
              <a:gd name="connsiteY192" fmla="*/ 644525 h 2093595"/>
              <a:gd name="connsiteX193" fmla="*/ 1619250 w 2040239"/>
              <a:gd name="connsiteY193" fmla="*/ 602615 h 2093595"/>
              <a:gd name="connsiteX194" fmla="*/ 1588770 w 2040239"/>
              <a:gd name="connsiteY194" fmla="*/ 514985 h 2093595"/>
              <a:gd name="connsiteX195" fmla="*/ 1588770 w 2040239"/>
              <a:gd name="connsiteY195" fmla="*/ 488315 h 2093595"/>
              <a:gd name="connsiteX196" fmla="*/ 1592580 w 2040239"/>
              <a:gd name="connsiteY196" fmla="*/ 423545 h 2093595"/>
              <a:gd name="connsiteX197" fmla="*/ 1607820 w 2040239"/>
              <a:gd name="connsiteY197" fmla="*/ 381635 h 2093595"/>
              <a:gd name="connsiteX198" fmla="*/ 1600200 w 2040239"/>
              <a:gd name="connsiteY198" fmla="*/ 335915 h 2093595"/>
              <a:gd name="connsiteX199" fmla="*/ 1657350 w 2040239"/>
              <a:gd name="connsiteY199" fmla="*/ 267335 h 2093595"/>
              <a:gd name="connsiteX0" fmla="*/ 1657350 w 2040239"/>
              <a:gd name="connsiteY0" fmla="*/ 267335 h 2093595"/>
              <a:gd name="connsiteX1" fmla="*/ 1638300 w 2040239"/>
              <a:gd name="connsiteY1" fmla="*/ 213995 h 2093595"/>
              <a:gd name="connsiteX2" fmla="*/ 1638300 w 2040239"/>
              <a:gd name="connsiteY2" fmla="*/ 179705 h 2093595"/>
              <a:gd name="connsiteX3" fmla="*/ 1664970 w 2040239"/>
              <a:gd name="connsiteY3" fmla="*/ 153035 h 2093595"/>
              <a:gd name="connsiteX4" fmla="*/ 1684020 w 2040239"/>
              <a:gd name="connsiteY4" fmla="*/ 130175 h 2093595"/>
              <a:gd name="connsiteX5" fmla="*/ 1680210 w 2040239"/>
              <a:gd name="connsiteY5" fmla="*/ 88265 h 2093595"/>
              <a:gd name="connsiteX6" fmla="*/ 1680210 w 2040239"/>
              <a:gd name="connsiteY6" fmla="*/ 42545 h 2093595"/>
              <a:gd name="connsiteX7" fmla="*/ 1649730 w 2040239"/>
              <a:gd name="connsiteY7" fmla="*/ 15875 h 2093595"/>
              <a:gd name="connsiteX8" fmla="*/ 1596390 w 2040239"/>
              <a:gd name="connsiteY8" fmla="*/ 635 h 2093595"/>
              <a:gd name="connsiteX9" fmla="*/ 1577340 w 2040239"/>
              <a:gd name="connsiteY9" fmla="*/ 19685 h 2093595"/>
              <a:gd name="connsiteX10" fmla="*/ 1520190 w 2040239"/>
              <a:gd name="connsiteY10" fmla="*/ 19685 h 2093595"/>
              <a:gd name="connsiteX11" fmla="*/ 1512570 w 2040239"/>
              <a:gd name="connsiteY11" fmla="*/ 73025 h 2093595"/>
              <a:gd name="connsiteX12" fmla="*/ 1535430 w 2040239"/>
              <a:gd name="connsiteY12" fmla="*/ 107315 h 2093595"/>
              <a:gd name="connsiteX13" fmla="*/ 1539240 w 2040239"/>
              <a:gd name="connsiteY13" fmla="*/ 133985 h 2093595"/>
              <a:gd name="connsiteX14" fmla="*/ 1520190 w 2040239"/>
              <a:gd name="connsiteY14" fmla="*/ 156845 h 2093595"/>
              <a:gd name="connsiteX15" fmla="*/ 1485900 w 2040239"/>
              <a:gd name="connsiteY15" fmla="*/ 164465 h 2093595"/>
              <a:gd name="connsiteX16" fmla="*/ 1447800 w 2040239"/>
              <a:gd name="connsiteY16" fmla="*/ 194945 h 2093595"/>
              <a:gd name="connsiteX17" fmla="*/ 1417320 w 2040239"/>
              <a:gd name="connsiteY17" fmla="*/ 206375 h 2093595"/>
              <a:gd name="connsiteX18" fmla="*/ 1371600 w 2040239"/>
              <a:gd name="connsiteY18" fmla="*/ 252095 h 2093595"/>
              <a:gd name="connsiteX19" fmla="*/ 1348740 w 2040239"/>
              <a:gd name="connsiteY19" fmla="*/ 286385 h 2093595"/>
              <a:gd name="connsiteX20" fmla="*/ 1306830 w 2040239"/>
              <a:gd name="connsiteY20" fmla="*/ 313055 h 2093595"/>
              <a:gd name="connsiteX21" fmla="*/ 1310640 w 2040239"/>
              <a:gd name="connsiteY21" fmla="*/ 354965 h 2093595"/>
              <a:gd name="connsiteX22" fmla="*/ 1272540 w 2040239"/>
              <a:gd name="connsiteY22" fmla="*/ 385445 h 2093595"/>
              <a:gd name="connsiteX23" fmla="*/ 1230630 w 2040239"/>
              <a:gd name="connsiteY23" fmla="*/ 412115 h 2093595"/>
              <a:gd name="connsiteX24" fmla="*/ 1192530 w 2040239"/>
              <a:gd name="connsiteY24" fmla="*/ 438785 h 2093595"/>
              <a:gd name="connsiteX25" fmla="*/ 1177290 w 2040239"/>
              <a:gd name="connsiteY25" fmla="*/ 457835 h 2093595"/>
              <a:gd name="connsiteX26" fmla="*/ 1127760 w 2040239"/>
              <a:gd name="connsiteY26" fmla="*/ 457835 h 2093595"/>
              <a:gd name="connsiteX27" fmla="*/ 1047750 w 2040239"/>
              <a:gd name="connsiteY27" fmla="*/ 457835 h 2093595"/>
              <a:gd name="connsiteX28" fmla="*/ 986790 w 2040239"/>
              <a:gd name="connsiteY28" fmla="*/ 442595 h 2093595"/>
              <a:gd name="connsiteX29" fmla="*/ 1032128 w 2040239"/>
              <a:gd name="connsiteY29" fmla="*/ 446023 h 2093595"/>
              <a:gd name="connsiteX30" fmla="*/ 967740 w 2040239"/>
              <a:gd name="connsiteY30" fmla="*/ 335915 h 2093595"/>
              <a:gd name="connsiteX31" fmla="*/ 948690 w 2040239"/>
              <a:gd name="connsiteY31" fmla="*/ 305435 h 2093595"/>
              <a:gd name="connsiteX32" fmla="*/ 948690 w 2040239"/>
              <a:gd name="connsiteY32" fmla="*/ 267335 h 2093595"/>
              <a:gd name="connsiteX33" fmla="*/ 933450 w 2040239"/>
              <a:gd name="connsiteY33" fmla="*/ 194945 h 2093595"/>
              <a:gd name="connsiteX34" fmla="*/ 914400 w 2040239"/>
              <a:gd name="connsiteY34" fmla="*/ 145415 h 2093595"/>
              <a:gd name="connsiteX35" fmla="*/ 899160 w 2040239"/>
              <a:gd name="connsiteY35" fmla="*/ 111125 h 2093595"/>
              <a:gd name="connsiteX36" fmla="*/ 842010 w 2040239"/>
              <a:gd name="connsiteY36" fmla="*/ 95885 h 2093595"/>
              <a:gd name="connsiteX37" fmla="*/ 788670 w 2040239"/>
              <a:gd name="connsiteY37" fmla="*/ 137795 h 2093595"/>
              <a:gd name="connsiteX38" fmla="*/ 765810 w 2040239"/>
              <a:gd name="connsiteY38" fmla="*/ 172085 h 2093595"/>
              <a:gd name="connsiteX39" fmla="*/ 643890 w 2040239"/>
              <a:gd name="connsiteY39" fmla="*/ 206375 h 2093595"/>
              <a:gd name="connsiteX40" fmla="*/ 571500 w 2040239"/>
              <a:gd name="connsiteY40" fmla="*/ 183515 h 2093595"/>
              <a:gd name="connsiteX41" fmla="*/ 461010 w 2040239"/>
              <a:gd name="connsiteY41" fmla="*/ 156845 h 2093595"/>
              <a:gd name="connsiteX42" fmla="*/ 426720 w 2040239"/>
              <a:gd name="connsiteY42" fmla="*/ 126365 h 2093595"/>
              <a:gd name="connsiteX43" fmla="*/ 373380 w 2040239"/>
              <a:gd name="connsiteY43" fmla="*/ 145415 h 2093595"/>
              <a:gd name="connsiteX44" fmla="*/ 316230 w 2040239"/>
              <a:gd name="connsiteY44" fmla="*/ 172085 h 2093595"/>
              <a:gd name="connsiteX45" fmla="*/ 281940 w 2040239"/>
              <a:gd name="connsiteY45" fmla="*/ 168275 h 2093595"/>
              <a:gd name="connsiteX46" fmla="*/ 251460 w 2040239"/>
              <a:gd name="connsiteY46" fmla="*/ 168275 h 2093595"/>
              <a:gd name="connsiteX47" fmla="*/ 251460 w 2040239"/>
              <a:gd name="connsiteY47" fmla="*/ 213995 h 2093595"/>
              <a:gd name="connsiteX48" fmla="*/ 274320 w 2040239"/>
              <a:gd name="connsiteY48" fmla="*/ 244475 h 2093595"/>
              <a:gd name="connsiteX49" fmla="*/ 278130 w 2040239"/>
              <a:gd name="connsiteY49" fmla="*/ 290195 h 2093595"/>
              <a:gd name="connsiteX50" fmla="*/ 270510 w 2040239"/>
              <a:gd name="connsiteY50" fmla="*/ 328295 h 2093595"/>
              <a:gd name="connsiteX51" fmla="*/ 232410 w 2040239"/>
              <a:gd name="connsiteY51" fmla="*/ 354965 h 2093595"/>
              <a:gd name="connsiteX52" fmla="*/ 247650 w 2040239"/>
              <a:gd name="connsiteY52" fmla="*/ 393065 h 2093595"/>
              <a:gd name="connsiteX53" fmla="*/ 236220 w 2040239"/>
              <a:gd name="connsiteY53" fmla="*/ 415925 h 2093595"/>
              <a:gd name="connsiteX54" fmla="*/ 297180 w 2040239"/>
              <a:gd name="connsiteY54" fmla="*/ 434975 h 2093595"/>
              <a:gd name="connsiteX55" fmla="*/ 358140 w 2040239"/>
              <a:gd name="connsiteY55" fmla="*/ 381635 h 2093595"/>
              <a:gd name="connsiteX56" fmla="*/ 388620 w 2040239"/>
              <a:gd name="connsiteY56" fmla="*/ 351155 h 2093595"/>
              <a:gd name="connsiteX57" fmla="*/ 472440 w 2040239"/>
              <a:gd name="connsiteY57" fmla="*/ 343535 h 2093595"/>
              <a:gd name="connsiteX58" fmla="*/ 502920 w 2040239"/>
              <a:gd name="connsiteY58" fmla="*/ 354965 h 2093595"/>
              <a:gd name="connsiteX59" fmla="*/ 468630 w 2040239"/>
              <a:gd name="connsiteY59" fmla="*/ 404495 h 2093595"/>
              <a:gd name="connsiteX60" fmla="*/ 461010 w 2040239"/>
              <a:gd name="connsiteY60" fmla="*/ 446405 h 2093595"/>
              <a:gd name="connsiteX61" fmla="*/ 468630 w 2040239"/>
              <a:gd name="connsiteY61" fmla="*/ 476885 h 2093595"/>
              <a:gd name="connsiteX62" fmla="*/ 468630 w 2040239"/>
              <a:gd name="connsiteY62" fmla="*/ 518795 h 2093595"/>
              <a:gd name="connsiteX63" fmla="*/ 453390 w 2040239"/>
              <a:gd name="connsiteY63" fmla="*/ 575945 h 2093595"/>
              <a:gd name="connsiteX64" fmla="*/ 422910 w 2040239"/>
              <a:gd name="connsiteY64" fmla="*/ 617855 h 2093595"/>
              <a:gd name="connsiteX65" fmla="*/ 384810 w 2040239"/>
              <a:gd name="connsiteY65" fmla="*/ 648335 h 2093595"/>
              <a:gd name="connsiteX66" fmla="*/ 346710 w 2040239"/>
              <a:gd name="connsiteY66" fmla="*/ 675005 h 2093595"/>
              <a:gd name="connsiteX67" fmla="*/ 400050 w 2040239"/>
              <a:gd name="connsiteY67" fmla="*/ 701675 h 2093595"/>
              <a:gd name="connsiteX68" fmla="*/ 457200 w 2040239"/>
              <a:gd name="connsiteY68" fmla="*/ 720725 h 2093595"/>
              <a:gd name="connsiteX69" fmla="*/ 518160 w 2040239"/>
              <a:gd name="connsiteY69" fmla="*/ 713105 h 2093595"/>
              <a:gd name="connsiteX70" fmla="*/ 563880 w 2040239"/>
              <a:gd name="connsiteY70" fmla="*/ 716915 h 2093595"/>
              <a:gd name="connsiteX71" fmla="*/ 601980 w 2040239"/>
              <a:gd name="connsiteY71" fmla="*/ 758825 h 2093595"/>
              <a:gd name="connsiteX72" fmla="*/ 590550 w 2040239"/>
              <a:gd name="connsiteY72" fmla="*/ 819785 h 2093595"/>
              <a:gd name="connsiteX73" fmla="*/ 590550 w 2040239"/>
              <a:gd name="connsiteY73" fmla="*/ 865505 h 2093595"/>
              <a:gd name="connsiteX74" fmla="*/ 609600 w 2040239"/>
              <a:gd name="connsiteY74" fmla="*/ 911225 h 2093595"/>
              <a:gd name="connsiteX75" fmla="*/ 647700 w 2040239"/>
              <a:gd name="connsiteY75" fmla="*/ 960755 h 2093595"/>
              <a:gd name="connsiteX76" fmla="*/ 636270 w 2040239"/>
              <a:gd name="connsiteY76" fmla="*/ 995045 h 2093595"/>
              <a:gd name="connsiteX77" fmla="*/ 621030 w 2040239"/>
              <a:gd name="connsiteY77" fmla="*/ 1017905 h 2093595"/>
              <a:gd name="connsiteX78" fmla="*/ 563880 w 2040239"/>
              <a:gd name="connsiteY78" fmla="*/ 1029335 h 2093595"/>
              <a:gd name="connsiteX79" fmla="*/ 525780 w 2040239"/>
              <a:gd name="connsiteY79" fmla="*/ 1044575 h 2093595"/>
              <a:gd name="connsiteX80" fmla="*/ 491490 w 2040239"/>
              <a:gd name="connsiteY80" fmla="*/ 1067435 h 2093595"/>
              <a:gd name="connsiteX81" fmla="*/ 476250 w 2040239"/>
              <a:gd name="connsiteY81" fmla="*/ 1090295 h 2093595"/>
              <a:gd name="connsiteX82" fmla="*/ 483870 w 2040239"/>
              <a:gd name="connsiteY82" fmla="*/ 1132205 h 2093595"/>
              <a:gd name="connsiteX83" fmla="*/ 476250 w 2040239"/>
              <a:gd name="connsiteY83" fmla="*/ 1143635 h 2093595"/>
              <a:gd name="connsiteX84" fmla="*/ 422910 w 2040239"/>
              <a:gd name="connsiteY84" fmla="*/ 1166495 h 2093595"/>
              <a:gd name="connsiteX85" fmla="*/ 346710 w 2040239"/>
              <a:gd name="connsiteY85" fmla="*/ 1200785 h 2093595"/>
              <a:gd name="connsiteX86" fmla="*/ 331470 w 2040239"/>
              <a:gd name="connsiteY86" fmla="*/ 1219835 h 2093595"/>
              <a:gd name="connsiteX87" fmla="*/ 289560 w 2040239"/>
              <a:gd name="connsiteY87" fmla="*/ 1235075 h 2093595"/>
              <a:gd name="connsiteX88" fmla="*/ 255270 w 2040239"/>
              <a:gd name="connsiteY88" fmla="*/ 1216025 h 2093595"/>
              <a:gd name="connsiteX89" fmla="*/ 224790 w 2040239"/>
              <a:gd name="connsiteY89" fmla="*/ 1185545 h 2093595"/>
              <a:gd name="connsiteX90" fmla="*/ 198120 w 2040239"/>
              <a:gd name="connsiteY90" fmla="*/ 1151255 h 2093595"/>
              <a:gd name="connsiteX91" fmla="*/ 148590 w 2040239"/>
              <a:gd name="connsiteY91" fmla="*/ 1105535 h 2093595"/>
              <a:gd name="connsiteX92" fmla="*/ 114300 w 2040239"/>
              <a:gd name="connsiteY92" fmla="*/ 1101725 h 2093595"/>
              <a:gd name="connsiteX93" fmla="*/ 99060 w 2040239"/>
              <a:gd name="connsiteY93" fmla="*/ 1147445 h 2093595"/>
              <a:gd name="connsiteX94" fmla="*/ 72390 w 2040239"/>
              <a:gd name="connsiteY94" fmla="*/ 1170305 h 2093595"/>
              <a:gd name="connsiteX95" fmla="*/ 11430 w 2040239"/>
              <a:gd name="connsiteY95" fmla="*/ 1204595 h 2093595"/>
              <a:gd name="connsiteX96" fmla="*/ 3810 w 2040239"/>
              <a:gd name="connsiteY96" fmla="*/ 1254125 h 2093595"/>
              <a:gd name="connsiteX97" fmla="*/ 34290 w 2040239"/>
              <a:gd name="connsiteY97" fmla="*/ 1307465 h 2093595"/>
              <a:gd name="connsiteX98" fmla="*/ 76200 w 2040239"/>
              <a:gd name="connsiteY98" fmla="*/ 1349375 h 2093595"/>
              <a:gd name="connsiteX99" fmla="*/ 125730 w 2040239"/>
              <a:gd name="connsiteY99" fmla="*/ 1383665 h 2093595"/>
              <a:gd name="connsiteX100" fmla="*/ 106680 w 2040239"/>
              <a:gd name="connsiteY100" fmla="*/ 1437005 h 2093595"/>
              <a:gd name="connsiteX101" fmla="*/ 110490 w 2040239"/>
              <a:gd name="connsiteY101" fmla="*/ 1501775 h 2093595"/>
              <a:gd name="connsiteX102" fmla="*/ 182880 w 2040239"/>
              <a:gd name="connsiteY102" fmla="*/ 1520825 h 2093595"/>
              <a:gd name="connsiteX103" fmla="*/ 255270 w 2040239"/>
              <a:gd name="connsiteY103" fmla="*/ 1517015 h 2093595"/>
              <a:gd name="connsiteX104" fmla="*/ 281940 w 2040239"/>
              <a:gd name="connsiteY104" fmla="*/ 1517015 h 2093595"/>
              <a:gd name="connsiteX105" fmla="*/ 285750 w 2040239"/>
              <a:gd name="connsiteY105" fmla="*/ 1570355 h 2093595"/>
              <a:gd name="connsiteX106" fmla="*/ 285750 w 2040239"/>
              <a:gd name="connsiteY106" fmla="*/ 1604645 h 2093595"/>
              <a:gd name="connsiteX107" fmla="*/ 304800 w 2040239"/>
              <a:gd name="connsiteY107" fmla="*/ 1654175 h 2093595"/>
              <a:gd name="connsiteX108" fmla="*/ 281940 w 2040239"/>
              <a:gd name="connsiteY108" fmla="*/ 1684655 h 2093595"/>
              <a:gd name="connsiteX109" fmla="*/ 312420 w 2040239"/>
              <a:gd name="connsiteY109" fmla="*/ 1745615 h 2093595"/>
              <a:gd name="connsiteX110" fmla="*/ 232410 w 2040239"/>
              <a:gd name="connsiteY110" fmla="*/ 1821815 h 2093595"/>
              <a:gd name="connsiteX111" fmla="*/ 190500 w 2040239"/>
              <a:gd name="connsiteY111" fmla="*/ 1852295 h 2093595"/>
              <a:gd name="connsiteX112" fmla="*/ 224790 w 2040239"/>
              <a:gd name="connsiteY112" fmla="*/ 1882775 h 2093595"/>
              <a:gd name="connsiteX113" fmla="*/ 281940 w 2040239"/>
              <a:gd name="connsiteY113" fmla="*/ 1878965 h 2093595"/>
              <a:gd name="connsiteX114" fmla="*/ 354330 w 2040239"/>
              <a:gd name="connsiteY114" fmla="*/ 1833245 h 2093595"/>
              <a:gd name="connsiteX115" fmla="*/ 419100 w 2040239"/>
              <a:gd name="connsiteY115" fmla="*/ 1806575 h 2093595"/>
              <a:gd name="connsiteX116" fmla="*/ 457200 w 2040239"/>
              <a:gd name="connsiteY116" fmla="*/ 1783715 h 2093595"/>
              <a:gd name="connsiteX117" fmla="*/ 491490 w 2040239"/>
              <a:gd name="connsiteY117" fmla="*/ 1768475 h 2093595"/>
              <a:gd name="connsiteX118" fmla="*/ 525780 w 2040239"/>
              <a:gd name="connsiteY118" fmla="*/ 1757045 h 2093595"/>
              <a:gd name="connsiteX119" fmla="*/ 560070 w 2040239"/>
              <a:gd name="connsiteY119" fmla="*/ 1730375 h 2093595"/>
              <a:gd name="connsiteX120" fmla="*/ 605790 w 2040239"/>
              <a:gd name="connsiteY120" fmla="*/ 1726565 h 2093595"/>
              <a:gd name="connsiteX121" fmla="*/ 651510 w 2040239"/>
              <a:gd name="connsiteY121" fmla="*/ 1734185 h 2093595"/>
              <a:gd name="connsiteX122" fmla="*/ 666750 w 2040239"/>
              <a:gd name="connsiteY122" fmla="*/ 1768475 h 2093595"/>
              <a:gd name="connsiteX123" fmla="*/ 670560 w 2040239"/>
              <a:gd name="connsiteY123" fmla="*/ 1814195 h 2093595"/>
              <a:gd name="connsiteX124" fmla="*/ 689610 w 2040239"/>
              <a:gd name="connsiteY124" fmla="*/ 1852295 h 2093595"/>
              <a:gd name="connsiteX125" fmla="*/ 742950 w 2040239"/>
              <a:gd name="connsiteY125" fmla="*/ 1871345 h 2093595"/>
              <a:gd name="connsiteX126" fmla="*/ 781050 w 2040239"/>
              <a:gd name="connsiteY126" fmla="*/ 1875155 h 2093595"/>
              <a:gd name="connsiteX127" fmla="*/ 815340 w 2040239"/>
              <a:gd name="connsiteY127" fmla="*/ 1932305 h 2093595"/>
              <a:gd name="connsiteX128" fmla="*/ 796290 w 2040239"/>
              <a:gd name="connsiteY128" fmla="*/ 1978025 h 2093595"/>
              <a:gd name="connsiteX129" fmla="*/ 777240 w 2040239"/>
              <a:gd name="connsiteY129" fmla="*/ 2027555 h 2093595"/>
              <a:gd name="connsiteX130" fmla="*/ 773430 w 2040239"/>
              <a:gd name="connsiteY130" fmla="*/ 2069465 h 2093595"/>
              <a:gd name="connsiteX131" fmla="*/ 819150 w 2040239"/>
              <a:gd name="connsiteY131" fmla="*/ 2088515 h 2093595"/>
              <a:gd name="connsiteX132" fmla="*/ 891540 w 2040239"/>
              <a:gd name="connsiteY132" fmla="*/ 2084705 h 2093595"/>
              <a:gd name="connsiteX133" fmla="*/ 944880 w 2040239"/>
              <a:gd name="connsiteY133" fmla="*/ 2035175 h 2093595"/>
              <a:gd name="connsiteX134" fmla="*/ 967740 w 2040239"/>
              <a:gd name="connsiteY134" fmla="*/ 1978025 h 2093595"/>
              <a:gd name="connsiteX135" fmla="*/ 967740 w 2040239"/>
              <a:gd name="connsiteY135" fmla="*/ 1920875 h 2093595"/>
              <a:gd name="connsiteX136" fmla="*/ 910590 w 2040239"/>
              <a:gd name="connsiteY136" fmla="*/ 1867535 h 2093595"/>
              <a:gd name="connsiteX137" fmla="*/ 887730 w 2040239"/>
              <a:gd name="connsiteY137" fmla="*/ 1840865 h 2093595"/>
              <a:gd name="connsiteX138" fmla="*/ 880110 w 2040239"/>
              <a:gd name="connsiteY138" fmla="*/ 1795145 h 2093595"/>
              <a:gd name="connsiteX139" fmla="*/ 880110 w 2040239"/>
              <a:gd name="connsiteY139" fmla="*/ 1757045 h 2093595"/>
              <a:gd name="connsiteX140" fmla="*/ 868680 w 2040239"/>
              <a:gd name="connsiteY140" fmla="*/ 1711325 h 2093595"/>
              <a:gd name="connsiteX141" fmla="*/ 895350 w 2040239"/>
              <a:gd name="connsiteY141" fmla="*/ 1699895 h 2093595"/>
              <a:gd name="connsiteX142" fmla="*/ 914400 w 2040239"/>
              <a:gd name="connsiteY142" fmla="*/ 1657985 h 2093595"/>
              <a:gd name="connsiteX143" fmla="*/ 922020 w 2040239"/>
              <a:gd name="connsiteY143" fmla="*/ 1616075 h 2093595"/>
              <a:gd name="connsiteX144" fmla="*/ 922020 w 2040239"/>
              <a:gd name="connsiteY144" fmla="*/ 1574165 h 2093595"/>
              <a:gd name="connsiteX145" fmla="*/ 948690 w 2040239"/>
              <a:gd name="connsiteY145" fmla="*/ 1532255 h 2093595"/>
              <a:gd name="connsiteX146" fmla="*/ 986790 w 2040239"/>
              <a:gd name="connsiteY146" fmla="*/ 1494155 h 2093595"/>
              <a:gd name="connsiteX147" fmla="*/ 1005840 w 2040239"/>
              <a:gd name="connsiteY147" fmla="*/ 1490345 h 2093595"/>
              <a:gd name="connsiteX148" fmla="*/ 1059180 w 2040239"/>
              <a:gd name="connsiteY148" fmla="*/ 1490345 h 2093595"/>
              <a:gd name="connsiteX149" fmla="*/ 1123950 w 2040239"/>
              <a:gd name="connsiteY149" fmla="*/ 1494155 h 2093595"/>
              <a:gd name="connsiteX150" fmla="*/ 1158240 w 2040239"/>
              <a:gd name="connsiteY150" fmla="*/ 1505585 h 2093595"/>
              <a:gd name="connsiteX151" fmla="*/ 1223010 w 2040239"/>
              <a:gd name="connsiteY151" fmla="*/ 1482725 h 2093595"/>
              <a:gd name="connsiteX152" fmla="*/ 1242060 w 2040239"/>
              <a:gd name="connsiteY152" fmla="*/ 1471295 h 2093595"/>
              <a:gd name="connsiteX153" fmla="*/ 1291590 w 2040239"/>
              <a:gd name="connsiteY153" fmla="*/ 1482725 h 2093595"/>
              <a:gd name="connsiteX154" fmla="*/ 1337310 w 2040239"/>
              <a:gd name="connsiteY154" fmla="*/ 1543685 h 2093595"/>
              <a:gd name="connsiteX155" fmla="*/ 1394460 w 2040239"/>
              <a:gd name="connsiteY155" fmla="*/ 1562735 h 2093595"/>
              <a:gd name="connsiteX156" fmla="*/ 1466850 w 2040239"/>
              <a:gd name="connsiteY156" fmla="*/ 1562735 h 2093595"/>
              <a:gd name="connsiteX157" fmla="*/ 1504950 w 2040239"/>
              <a:gd name="connsiteY157" fmla="*/ 1536065 h 2093595"/>
              <a:gd name="connsiteX158" fmla="*/ 1539240 w 2040239"/>
              <a:gd name="connsiteY158" fmla="*/ 1520825 h 2093595"/>
              <a:gd name="connsiteX159" fmla="*/ 1573530 w 2040239"/>
              <a:gd name="connsiteY159" fmla="*/ 1566545 h 2093595"/>
              <a:gd name="connsiteX160" fmla="*/ 1588770 w 2040239"/>
              <a:gd name="connsiteY160" fmla="*/ 1600835 h 2093595"/>
              <a:gd name="connsiteX161" fmla="*/ 1619250 w 2040239"/>
              <a:gd name="connsiteY161" fmla="*/ 1600835 h 2093595"/>
              <a:gd name="connsiteX162" fmla="*/ 1661160 w 2040239"/>
              <a:gd name="connsiteY162" fmla="*/ 1551305 h 2093595"/>
              <a:gd name="connsiteX163" fmla="*/ 1687830 w 2040239"/>
              <a:gd name="connsiteY163" fmla="*/ 1566545 h 2093595"/>
              <a:gd name="connsiteX164" fmla="*/ 1752600 w 2040239"/>
              <a:gd name="connsiteY164" fmla="*/ 1577975 h 2093595"/>
              <a:gd name="connsiteX165" fmla="*/ 1802130 w 2040239"/>
              <a:gd name="connsiteY165" fmla="*/ 1597025 h 2093595"/>
              <a:gd name="connsiteX166" fmla="*/ 1844040 w 2040239"/>
              <a:gd name="connsiteY166" fmla="*/ 1608455 h 2093595"/>
              <a:gd name="connsiteX167" fmla="*/ 1935480 w 2040239"/>
              <a:gd name="connsiteY167" fmla="*/ 1661795 h 2093595"/>
              <a:gd name="connsiteX168" fmla="*/ 1962150 w 2040239"/>
              <a:gd name="connsiteY168" fmla="*/ 1654175 h 2093595"/>
              <a:gd name="connsiteX169" fmla="*/ 1954530 w 2040239"/>
              <a:gd name="connsiteY169" fmla="*/ 1608455 h 2093595"/>
              <a:gd name="connsiteX170" fmla="*/ 1939290 w 2040239"/>
              <a:gd name="connsiteY170" fmla="*/ 1539875 h 2093595"/>
              <a:gd name="connsiteX171" fmla="*/ 1927860 w 2040239"/>
              <a:gd name="connsiteY171" fmla="*/ 1490345 h 2093595"/>
              <a:gd name="connsiteX172" fmla="*/ 1897380 w 2040239"/>
              <a:gd name="connsiteY172" fmla="*/ 1456055 h 2093595"/>
              <a:gd name="connsiteX173" fmla="*/ 1882140 w 2040239"/>
              <a:gd name="connsiteY173" fmla="*/ 1383665 h 2093595"/>
              <a:gd name="connsiteX174" fmla="*/ 1878330 w 2040239"/>
              <a:gd name="connsiteY174" fmla="*/ 1307465 h 2093595"/>
              <a:gd name="connsiteX175" fmla="*/ 1908810 w 2040239"/>
              <a:gd name="connsiteY175" fmla="*/ 1273175 h 2093595"/>
              <a:gd name="connsiteX176" fmla="*/ 1912620 w 2040239"/>
              <a:gd name="connsiteY176" fmla="*/ 1216025 h 2093595"/>
              <a:gd name="connsiteX177" fmla="*/ 1954530 w 2040239"/>
              <a:gd name="connsiteY177" fmla="*/ 1162685 h 2093595"/>
              <a:gd name="connsiteX178" fmla="*/ 1988820 w 2040239"/>
              <a:gd name="connsiteY178" fmla="*/ 1132205 h 2093595"/>
              <a:gd name="connsiteX179" fmla="*/ 2040239 w 2040239"/>
              <a:gd name="connsiteY179" fmla="*/ 1094095 h 2093595"/>
              <a:gd name="connsiteX180" fmla="*/ 2040239 w 2040239"/>
              <a:gd name="connsiteY180" fmla="*/ 1094095 h 2093595"/>
              <a:gd name="connsiteX181" fmla="*/ 2023110 w 2040239"/>
              <a:gd name="connsiteY181" fmla="*/ 1056005 h 2093595"/>
              <a:gd name="connsiteX182" fmla="*/ 2000250 w 2040239"/>
              <a:gd name="connsiteY182" fmla="*/ 1044575 h 2093595"/>
              <a:gd name="connsiteX183" fmla="*/ 1965960 w 2040239"/>
              <a:gd name="connsiteY183" fmla="*/ 1044575 h 2093595"/>
              <a:gd name="connsiteX184" fmla="*/ 1885950 w 2040239"/>
              <a:gd name="connsiteY184" fmla="*/ 1025525 h 2093595"/>
              <a:gd name="connsiteX185" fmla="*/ 1851660 w 2040239"/>
              <a:gd name="connsiteY185" fmla="*/ 922655 h 2093595"/>
              <a:gd name="connsiteX186" fmla="*/ 1836420 w 2040239"/>
              <a:gd name="connsiteY186" fmla="*/ 895985 h 2093595"/>
              <a:gd name="connsiteX187" fmla="*/ 1824990 w 2040239"/>
              <a:gd name="connsiteY187" fmla="*/ 846455 h 2093595"/>
              <a:gd name="connsiteX188" fmla="*/ 1779270 w 2040239"/>
              <a:gd name="connsiteY188" fmla="*/ 812165 h 2093595"/>
              <a:gd name="connsiteX189" fmla="*/ 1756410 w 2040239"/>
              <a:gd name="connsiteY189" fmla="*/ 774065 h 2093595"/>
              <a:gd name="connsiteX190" fmla="*/ 1786890 w 2040239"/>
              <a:gd name="connsiteY190" fmla="*/ 735965 h 2093595"/>
              <a:gd name="connsiteX191" fmla="*/ 1733550 w 2040239"/>
              <a:gd name="connsiteY191" fmla="*/ 678815 h 2093595"/>
              <a:gd name="connsiteX192" fmla="*/ 1664970 w 2040239"/>
              <a:gd name="connsiteY192" fmla="*/ 644525 h 2093595"/>
              <a:gd name="connsiteX193" fmla="*/ 1619250 w 2040239"/>
              <a:gd name="connsiteY193" fmla="*/ 602615 h 2093595"/>
              <a:gd name="connsiteX194" fmla="*/ 1588770 w 2040239"/>
              <a:gd name="connsiteY194" fmla="*/ 514985 h 2093595"/>
              <a:gd name="connsiteX195" fmla="*/ 1588770 w 2040239"/>
              <a:gd name="connsiteY195" fmla="*/ 488315 h 2093595"/>
              <a:gd name="connsiteX196" fmla="*/ 1592580 w 2040239"/>
              <a:gd name="connsiteY196" fmla="*/ 423545 h 2093595"/>
              <a:gd name="connsiteX197" fmla="*/ 1607820 w 2040239"/>
              <a:gd name="connsiteY197" fmla="*/ 381635 h 2093595"/>
              <a:gd name="connsiteX198" fmla="*/ 1600200 w 2040239"/>
              <a:gd name="connsiteY198" fmla="*/ 335915 h 2093595"/>
              <a:gd name="connsiteX199" fmla="*/ 1657350 w 2040239"/>
              <a:gd name="connsiteY199" fmla="*/ 267335 h 2093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040239" h="2093595">
                <a:moveTo>
                  <a:pt x="1657350" y="267335"/>
                </a:moveTo>
                <a:cubicBezTo>
                  <a:pt x="1663700" y="247015"/>
                  <a:pt x="1641475" y="228600"/>
                  <a:pt x="1638300" y="213995"/>
                </a:cubicBezTo>
                <a:cubicBezTo>
                  <a:pt x="1635125" y="199390"/>
                  <a:pt x="1633855" y="189865"/>
                  <a:pt x="1638300" y="179705"/>
                </a:cubicBezTo>
                <a:cubicBezTo>
                  <a:pt x="1642745" y="169545"/>
                  <a:pt x="1657350" y="161290"/>
                  <a:pt x="1664970" y="153035"/>
                </a:cubicBezTo>
                <a:cubicBezTo>
                  <a:pt x="1672590" y="144780"/>
                  <a:pt x="1681480" y="140970"/>
                  <a:pt x="1684020" y="130175"/>
                </a:cubicBezTo>
                <a:cubicBezTo>
                  <a:pt x="1686560" y="119380"/>
                  <a:pt x="1680845" y="102870"/>
                  <a:pt x="1680210" y="88265"/>
                </a:cubicBezTo>
                <a:cubicBezTo>
                  <a:pt x="1679575" y="73660"/>
                  <a:pt x="1685290" y="54610"/>
                  <a:pt x="1680210" y="42545"/>
                </a:cubicBezTo>
                <a:cubicBezTo>
                  <a:pt x="1675130" y="30480"/>
                  <a:pt x="1663700" y="22860"/>
                  <a:pt x="1649730" y="15875"/>
                </a:cubicBezTo>
                <a:cubicBezTo>
                  <a:pt x="1635760" y="8890"/>
                  <a:pt x="1608455" y="0"/>
                  <a:pt x="1596390" y="635"/>
                </a:cubicBezTo>
                <a:cubicBezTo>
                  <a:pt x="1584325" y="1270"/>
                  <a:pt x="1590040" y="16510"/>
                  <a:pt x="1577340" y="19685"/>
                </a:cubicBezTo>
                <a:cubicBezTo>
                  <a:pt x="1564640" y="22860"/>
                  <a:pt x="1530985" y="10795"/>
                  <a:pt x="1520190" y="19685"/>
                </a:cubicBezTo>
                <a:cubicBezTo>
                  <a:pt x="1509395" y="28575"/>
                  <a:pt x="1510030" y="58420"/>
                  <a:pt x="1512570" y="73025"/>
                </a:cubicBezTo>
                <a:cubicBezTo>
                  <a:pt x="1515110" y="87630"/>
                  <a:pt x="1530985" y="97155"/>
                  <a:pt x="1535430" y="107315"/>
                </a:cubicBezTo>
                <a:cubicBezTo>
                  <a:pt x="1539875" y="117475"/>
                  <a:pt x="1541780" y="125730"/>
                  <a:pt x="1539240" y="133985"/>
                </a:cubicBezTo>
                <a:cubicBezTo>
                  <a:pt x="1536700" y="142240"/>
                  <a:pt x="1529080" y="151765"/>
                  <a:pt x="1520190" y="156845"/>
                </a:cubicBezTo>
                <a:cubicBezTo>
                  <a:pt x="1511300" y="161925"/>
                  <a:pt x="1497965" y="158115"/>
                  <a:pt x="1485900" y="164465"/>
                </a:cubicBezTo>
                <a:cubicBezTo>
                  <a:pt x="1473835" y="170815"/>
                  <a:pt x="1459230" y="187960"/>
                  <a:pt x="1447800" y="194945"/>
                </a:cubicBezTo>
                <a:cubicBezTo>
                  <a:pt x="1436370" y="201930"/>
                  <a:pt x="1430020" y="196850"/>
                  <a:pt x="1417320" y="206375"/>
                </a:cubicBezTo>
                <a:cubicBezTo>
                  <a:pt x="1404620" y="215900"/>
                  <a:pt x="1383030" y="238760"/>
                  <a:pt x="1371600" y="252095"/>
                </a:cubicBezTo>
                <a:cubicBezTo>
                  <a:pt x="1360170" y="265430"/>
                  <a:pt x="1359535" y="276225"/>
                  <a:pt x="1348740" y="286385"/>
                </a:cubicBezTo>
                <a:cubicBezTo>
                  <a:pt x="1337945" y="296545"/>
                  <a:pt x="1313180" y="301625"/>
                  <a:pt x="1306830" y="313055"/>
                </a:cubicBezTo>
                <a:cubicBezTo>
                  <a:pt x="1300480" y="324485"/>
                  <a:pt x="1316355" y="342900"/>
                  <a:pt x="1310640" y="354965"/>
                </a:cubicBezTo>
                <a:cubicBezTo>
                  <a:pt x="1304925" y="367030"/>
                  <a:pt x="1285875" y="375920"/>
                  <a:pt x="1272540" y="385445"/>
                </a:cubicBezTo>
                <a:cubicBezTo>
                  <a:pt x="1259205" y="394970"/>
                  <a:pt x="1243965" y="403225"/>
                  <a:pt x="1230630" y="412115"/>
                </a:cubicBezTo>
                <a:cubicBezTo>
                  <a:pt x="1217295" y="421005"/>
                  <a:pt x="1201420" y="431165"/>
                  <a:pt x="1192530" y="438785"/>
                </a:cubicBezTo>
                <a:cubicBezTo>
                  <a:pt x="1183640" y="446405"/>
                  <a:pt x="1188085" y="454660"/>
                  <a:pt x="1177290" y="457835"/>
                </a:cubicBezTo>
                <a:cubicBezTo>
                  <a:pt x="1166495" y="461010"/>
                  <a:pt x="1127760" y="457835"/>
                  <a:pt x="1127760" y="457835"/>
                </a:cubicBezTo>
                <a:cubicBezTo>
                  <a:pt x="1106170" y="457835"/>
                  <a:pt x="1071245" y="460375"/>
                  <a:pt x="1047750" y="457835"/>
                </a:cubicBezTo>
                <a:cubicBezTo>
                  <a:pt x="1024255" y="455295"/>
                  <a:pt x="989394" y="444564"/>
                  <a:pt x="986790" y="442595"/>
                </a:cubicBezTo>
                <a:cubicBezTo>
                  <a:pt x="984186" y="440626"/>
                  <a:pt x="1035303" y="463803"/>
                  <a:pt x="1032128" y="446023"/>
                </a:cubicBezTo>
                <a:cubicBezTo>
                  <a:pt x="1002146" y="442391"/>
                  <a:pt x="981646" y="359346"/>
                  <a:pt x="967740" y="335915"/>
                </a:cubicBezTo>
                <a:cubicBezTo>
                  <a:pt x="953834" y="312484"/>
                  <a:pt x="951865" y="316865"/>
                  <a:pt x="948690" y="305435"/>
                </a:cubicBezTo>
                <a:cubicBezTo>
                  <a:pt x="945515" y="294005"/>
                  <a:pt x="951230" y="285750"/>
                  <a:pt x="948690" y="267335"/>
                </a:cubicBezTo>
                <a:cubicBezTo>
                  <a:pt x="946150" y="248920"/>
                  <a:pt x="939165" y="215265"/>
                  <a:pt x="933450" y="194945"/>
                </a:cubicBezTo>
                <a:cubicBezTo>
                  <a:pt x="927735" y="174625"/>
                  <a:pt x="920115" y="159385"/>
                  <a:pt x="914400" y="145415"/>
                </a:cubicBezTo>
                <a:cubicBezTo>
                  <a:pt x="908685" y="131445"/>
                  <a:pt x="911225" y="119380"/>
                  <a:pt x="899160" y="111125"/>
                </a:cubicBezTo>
                <a:cubicBezTo>
                  <a:pt x="887095" y="102870"/>
                  <a:pt x="860425" y="91440"/>
                  <a:pt x="842010" y="95885"/>
                </a:cubicBezTo>
                <a:cubicBezTo>
                  <a:pt x="823595" y="100330"/>
                  <a:pt x="801370" y="125095"/>
                  <a:pt x="788670" y="137795"/>
                </a:cubicBezTo>
                <a:cubicBezTo>
                  <a:pt x="775970" y="150495"/>
                  <a:pt x="789940" y="160655"/>
                  <a:pt x="765810" y="172085"/>
                </a:cubicBezTo>
                <a:cubicBezTo>
                  <a:pt x="741680" y="183515"/>
                  <a:pt x="676275" y="204470"/>
                  <a:pt x="643890" y="206375"/>
                </a:cubicBezTo>
                <a:cubicBezTo>
                  <a:pt x="611505" y="208280"/>
                  <a:pt x="601980" y="191770"/>
                  <a:pt x="571500" y="183515"/>
                </a:cubicBezTo>
                <a:cubicBezTo>
                  <a:pt x="541020" y="175260"/>
                  <a:pt x="485140" y="166370"/>
                  <a:pt x="461010" y="156845"/>
                </a:cubicBezTo>
                <a:cubicBezTo>
                  <a:pt x="436880" y="147320"/>
                  <a:pt x="441325" y="128270"/>
                  <a:pt x="426720" y="126365"/>
                </a:cubicBezTo>
                <a:cubicBezTo>
                  <a:pt x="412115" y="124460"/>
                  <a:pt x="391795" y="137795"/>
                  <a:pt x="373380" y="145415"/>
                </a:cubicBezTo>
                <a:cubicBezTo>
                  <a:pt x="354965" y="153035"/>
                  <a:pt x="331470" y="168275"/>
                  <a:pt x="316230" y="172085"/>
                </a:cubicBezTo>
                <a:cubicBezTo>
                  <a:pt x="300990" y="175895"/>
                  <a:pt x="292735" y="168910"/>
                  <a:pt x="281940" y="168275"/>
                </a:cubicBezTo>
                <a:cubicBezTo>
                  <a:pt x="271145" y="167640"/>
                  <a:pt x="256540" y="160655"/>
                  <a:pt x="251460" y="168275"/>
                </a:cubicBezTo>
                <a:cubicBezTo>
                  <a:pt x="246380" y="175895"/>
                  <a:pt x="247650" y="201295"/>
                  <a:pt x="251460" y="213995"/>
                </a:cubicBezTo>
                <a:cubicBezTo>
                  <a:pt x="255270" y="226695"/>
                  <a:pt x="269875" y="231775"/>
                  <a:pt x="274320" y="244475"/>
                </a:cubicBezTo>
                <a:cubicBezTo>
                  <a:pt x="278765" y="257175"/>
                  <a:pt x="278765" y="276225"/>
                  <a:pt x="278130" y="290195"/>
                </a:cubicBezTo>
                <a:cubicBezTo>
                  <a:pt x="277495" y="304165"/>
                  <a:pt x="278130" y="317500"/>
                  <a:pt x="270510" y="328295"/>
                </a:cubicBezTo>
                <a:cubicBezTo>
                  <a:pt x="262890" y="339090"/>
                  <a:pt x="236220" y="344170"/>
                  <a:pt x="232410" y="354965"/>
                </a:cubicBezTo>
                <a:cubicBezTo>
                  <a:pt x="228600" y="365760"/>
                  <a:pt x="247015" y="382905"/>
                  <a:pt x="247650" y="393065"/>
                </a:cubicBezTo>
                <a:cubicBezTo>
                  <a:pt x="248285" y="403225"/>
                  <a:pt x="227965" y="408940"/>
                  <a:pt x="236220" y="415925"/>
                </a:cubicBezTo>
                <a:cubicBezTo>
                  <a:pt x="244475" y="422910"/>
                  <a:pt x="276860" y="440690"/>
                  <a:pt x="297180" y="434975"/>
                </a:cubicBezTo>
                <a:cubicBezTo>
                  <a:pt x="317500" y="429260"/>
                  <a:pt x="342900" y="395605"/>
                  <a:pt x="358140" y="381635"/>
                </a:cubicBezTo>
                <a:cubicBezTo>
                  <a:pt x="373380" y="367665"/>
                  <a:pt x="369570" y="357505"/>
                  <a:pt x="388620" y="351155"/>
                </a:cubicBezTo>
                <a:cubicBezTo>
                  <a:pt x="407670" y="344805"/>
                  <a:pt x="453390" y="342900"/>
                  <a:pt x="472440" y="343535"/>
                </a:cubicBezTo>
                <a:cubicBezTo>
                  <a:pt x="491490" y="344170"/>
                  <a:pt x="503555" y="344805"/>
                  <a:pt x="502920" y="354965"/>
                </a:cubicBezTo>
                <a:cubicBezTo>
                  <a:pt x="502285" y="365125"/>
                  <a:pt x="475615" y="389255"/>
                  <a:pt x="468630" y="404495"/>
                </a:cubicBezTo>
                <a:cubicBezTo>
                  <a:pt x="461645" y="419735"/>
                  <a:pt x="461010" y="434340"/>
                  <a:pt x="461010" y="446405"/>
                </a:cubicBezTo>
                <a:cubicBezTo>
                  <a:pt x="461010" y="458470"/>
                  <a:pt x="467360" y="464820"/>
                  <a:pt x="468630" y="476885"/>
                </a:cubicBezTo>
                <a:cubicBezTo>
                  <a:pt x="469900" y="488950"/>
                  <a:pt x="471170" y="502285"/>
                  <a:pt x="468630" y="518795"/>
                </a:cubicBezTo>
                <a:cubicBezTo>
                  <a:pt x="466090" y="535305"/>
                  <a:pt x="461010" y="559435"/>
                  <a:pt x="453390" y="575945"/>
                </a:cubicBezTo>
                <a:cubicBezTo>
                  <a:pt x="445770" y="592455"/>
                  <a:pt x="434340" y="605790"/>
                  <a:pt x="422910" y="617855"/>
                </a:cubicBezTo>
                <a:cubicBezTo>
                  <a:pt x="411480" y="629920"/>
                  <a:pt x="397510" y="638810"/>
                  <a:pt x="384810" y="648335"/>
                </a:cubicBezTo>
                <a:cubicBezTo>
                  <a:pt x="372110" y="657860"/>
                  <a:pt x="344170" y="666115"/>
                  <a:pt x="346710" y="675005"/>
                </a:cubicBezTo>
                <a:cubicBezTo>
                  <a:pt x="349250" y="683895"/>
                  <a:pt x="381635" y="694055"/>
                  <a:pt x="400050" y="701675"/>
                </a:cubicBezTo>
                <a:cubicBezTo>
                  <a:pt x="418465" y="709295"/>
                  <a:pt x="437515" y="718820"/>
                  <a:pt x="457200" y="720725"/>
                </a:cubicBezTo>
                <a:cubicBezTo>
                  <a:pt x="476885" y="722630"/>
                  <a:pt x="500380" y="713740"/>
                  <a:pt x="518160" y="713105"/>
                </a:cubicBezTo>
                <a:cubicBezTo>
                  <a:pt x="535940" y="712470"/>
                  <a:pt x="549910" y="709295"/>
                  <a:pt x="563880" y="716915"/>
                </a:cubicBezTo>
                <a:cubicBezTo>
                  <a:pt x="577850" y="724535"/>
                  <a:pt x="597535" y="741680"/>
                  <a:pt x="601980" y="758825"/>
                </a:cubicBezTo>
                <a:cubicBezTo>
                  <a:pt x="606425" y="775970"/>
                  <a:pt x="592455" y="802005"/>
                  <a:pt x="590550" y="819785"/>
                </a:cubicBezTo>
                <a:cubicBezTo>
                  <a:pt x="588645" y="837565"/>
                  <a:pt x="587375" y="850265"/>
                  <a:pt x="590550" y="865505"/>
                </a:cubicBezTo>
                <a:cubicBezTo>
                  <a:pt x="593725" y="880745"/>
                  <a:pt x="600075" y="895350"/>
                  <a:pt x="609600" y="911225"/>
                </a:cubicBezTo>
                <a:cubicBezTo>
                  <a:pt x="619125" y="927100"/>
                  <a:pt x="643255" y="946785"/>
                  <a:pt x="647700" y="960755"/>
                </a:cubicBezTo>
                <a:cubicBezTo>
                  <a:pt x="652145" y="974725"/>
                  <a:pt x="640715" y="985520"/>
                  <a:pt x="636270" y="995045"/>
                </a:cubicBezTo>
                <a:cubicBezTo>
                  <a:pt x="631825" y="1004570"/>
                  <a:pt x="633095" y="1012190"/>
                  <a:pt x="621030" y="1017905"/>
                </a:cubicBezTo>
                <a:cubicBezTo>
                  <a:pt x="608965" y="1023620"/>
                  <a:pt x="579755" y="1024890"/>
                  <a:pt x="563880" y="1029335"/>
                </a:cubicBezTo>
                <a:cubicBezTo>
                  <a:pt x="548005" y="1033780"/>
                  <a:pt x="537845" y="1038225"/>
                  <a:pt x="525780" y="1044575"/>
                </a:cubicBezTo>
                <a:cubicBezTo>
                  <a:pt x="513715" y="1050925"/>
                  <a:pt x="499745" y="1059815"/>
                  <a:pt x="491490" y="1067435"/>
                </a:cubicBezTo>
                <a:cubicBezTo>
                  <a:pt x="483235" y="1075055"/>
                  <a:pt x="477520" y="1079500"/>
                  <a:pt x="476250" y="1090295"/>
                </a:cubicBezTo>
                <a:cubicBezTo>
                  <a:pt x="474980" y="1101090"/>
                  <a:pt x="483870" y="1123315"/>
                  <a:pt x="483870" y="1132205"/>
                </a:cubicBezTo>
                <a:cubicBezTo>
                  <a:pt x="483870" y="1141095"/>
                  <a:pt x="486410" y="1137920"/>
                  <a:pt x="476250" y="1143635"/>
                </a:cubicBezTo>
                <a:cubicBezTo>
                  <a:pt x="466090" y="1149350"/>
                  <a:pt x="422910" y="1166495"/>
                  <a:pt x="422910" y="1166495"/>
                </a:cubicBezTo>
                <a:cubicBezTo>
                  <a:pt x="401320" y="1176020"/>
                  <a:pt x="361950" y="1191895"/>
                  <a:pt x="346710" y="1200785"/>
                </a:cubicBezTo>
                <a:cubicBezTo>
                  <a:pt x="331470" y="1209675"/>
                  <a:pt x="340995" y="1214120"/>
                  <a:pt x="331470" y="1219835"/>
                </a:cubicBezTo>
                <a:cubicBezTo>
                  <a:pt x="321945" y="1225550"/>
                  <a:pt x="302260" y="1235710"/>
                  <a:pt x="289560" y="1235075"/>
                </a:cubicBezTo>
                <a:cubicBezTo>
                  <a:pt x="276860" y="1234440"/>
                  <a:pt x="266065" y="1224280"/>
                  <a:pt x="255270" y="1216025"/>
                </a:cubicBezTo>
                <a:cubicBezTo>
                  <a:pt x="244475" y="1207770"/>
                  <a:pt x="234315" y="1196340"/>
                  <a:pt x="224790" y="1185545"/>
                </a:cubicBezTo>
                <a:cubicBezTo>
                  <a:pt x="215265" y="1174750"/>
                  <a:pt x="210820" y="1164590"/>
                  <a:pt x="198120" y="1151255"/>
                </a:cubicBezTo>
                <a:cubicBezTo>
                  <a:pt x="185420" y="1137920"/>
                  <a:pt x="162560" y="1113790"/>
                  <a:pt x="148590" y="1105535"/>
                </a:cubicBezTo>
                <a:cubicBezTo>
                  <a:pt x="134620" y="1097280"/>
                  <a:pt x="122555" y="1094740"/>
                  <a:pt x="114300" y="1101725"/>
                </a:cubicBezTo>
                <a:cubicBezTo>
                  <a:pt x="106045" y="1108710"/>
                  <a:pt x="106045" y="1136015"/>
                  <a:pt x="99060" y="1147445"/>
                </a:cubicBezTo>
                <a:cubicBezTo>
                  <a:pt x="92075" y="1158875"/>
                  <a:pt x="86995" y="1160780"/>
                  <a:pt x="72390" y="1170305"/>
                </a:cubicBezTo>
                <a:cubicBezTo>
                  <a:pt x="57785" y="1179830"/>
                  <a:pt x="22860" y="1190625"/>
                  <a:pt x="11430" y="1204595"/>
                </a:cubicBezTo>
                <a:cubicBezTo>
                  <a:pt x="0" y="1218565"/>
                  <a:pt x="0" y="1236980"/>
                  <a:pt x="3810" y="1254125"/>
                </a:cubicBezTo>
                <a:cubicBezTo>
                  <a:pt x="7620" y="1271270"/>
                  <a:pt x="22225" y="1291590"/>
                  <a:pt x="34290" y="1307465"/>
                </a:cubicBezTo>
                <a:cubicBezTo>
                  <a:pt x="46355" y="1323340"/>
                  <a:pt x="60960" y="1336675"/>
                  <a:pt x="76200" y="1349375"/>
                </a:cubicBezTo>
                <a:cubicBezTo>
                  <a:pt x="91440" y="1362075"/>
                  <a:pt x="120650" y="1369060"/>
                  <a:pt x="125730" y="1383665"/>
                </a:cubicBezTo>
                <a:cubicBezTo>
                  <a:pt x="130810" y="1398270"/>
                  <a:pt x="109220" y="1417320"/>
                  <a:pt x="106680" y="1437005"/>
                </a:cubicBezTo>
                <a:cubicBezTo>
                  <a:pt x="104140" y="1456690"/>
                  <a:pt x="97790" y="1487805"/>
                  <a:pt x="110490" y="1501775"/>
                </a:cubicBezTo>
                <a:cubicBezTo>
                  <a:pt x="123190" y="1515745"/>
                  <a:pt x="158750" y="1518285"/>
                  <a:pt x="182880" y="1520825"/>
                </a:cubicBezTo>
                <a:cubicBezTo>
                  <a:pt x="207010" y="1523365"/>
                  <a:pt x="238760" y="1517650"/>
                  <a:pt x="255270" y="1517015"/>
                </a:cubicBezTo>
                <a:cubicBezTo>
                  <a:pt x="271780" y="1516380"/>
                  <a:pt x="276860" y="1508125"/>
                  <a:pt x="281940" y="1517015"/>
                </a:cubicBezTo>
                <a:cubicBezTo>
                  <a:pt x="287020" y="1525905"/>
                  <a:pt x="285115" y="1555750"/>
                  <a:pt x="285750" y="1570355"/>
                </a:cubicBezTo>
                <a:cubicBezTo>
                  <a:pt x="286385" y="1584960"/>
                  <a:pt x="282575" y="1590675"/>
                  <a:pt x="285750" y="1604645"/>
                </a:cubicBezTo>
                <a:cubicBezTo>
                  <a:pt x="288925" y="1618615"/>
                  <a:pt x="305435" y="1640840"/>
                  <a:pt x="304800" y="1654175"/>
                </a:cubicBezTo>
                <a:cubicBezTo>
                  <a:pt x="304165" y="1667510"/>
                  <a:pt x="280670" y="1669415"/>
                  <a:pt x="281940" y="1684655"/>
                </a:cubicBezTo>
                <a:cubicBezTo>
                  <a:pt x="283210" y="1699895"/>
                  <a:pt x="320675" y="1722755"/>
                  <a:pt x="312420" y="1745615"/>
                </a:cubicBezTo>
                <a:cubicBezTo>
                  <a:pt x="304165" y="1768475"/>
                  <a:pt x="252730" y="1804035"/>
                  <a:pt x="232410" y="1821815"/>
                </a:cubicBezTo>
                <a:cubicBezTo>
                  <a:pt x="212090" y="1839595"/>
                  <a:pt x="191770" y="1842135"/>
                  <a:pt x="190500" y="1852295"/>
                </a:cubicBezTo>
                <a:cubicBezTo>
                  <a:pt x="189230" y="1862455"/>
                  <a:pt x="209550" y="1878330"/>
                  <a:pt x="224790" y="1882775"/>
                </a:cubicBezTo>
                <a:cubicBezTo>
                  <a:pt x="240030" y="1887220"/>
                  <a:pt x="260350" y="1887220"/>
                  <a:pt x="281940" y="1878965"/>
                </a:cubicBezTo>
                <a:cubicBezTo>
                  <a:pt x="303530" y="1870710"/>
                  <a:pt x="331470" y="1845310"/>
                  <a:pt x="354330" y="1833245"/>
                </a:cubicBezTo>
                <a:cubicBezTo>
                  <a:pt x="377190" y="1821180"/>
                  <a:pt x="401955" y="1814830"/>
                  <a:pt x="419100" y="1806575"/>
                </a:cubicBezTo>
                <a:cubicBezTo>
                  <a:pt x="436245" y="1798320"/>
                  <a:pt x="445135" y="1790065"/>
                  <a:pt x="457200" y="1783715"/>
                </a:cubicBezTo>
                <a:cubicBezTo>
                  <a:pt x="469265" y="1777365"/>
                  <a:pt x="480060" y="1772920"/>
                  <a:pt x="491490" y="1768475"/>
                </a:cubicBezTo>
                <a:cubicBezTo>
                  <a:pt x="502920" y="1764030"/>
                  <a:pt x="514350" y="1763395"/>
                  <a:pt x="525780" y="1757045"/>
                </a:cubicBezTo>
                <a:cubicBezTo>
                  <a:pt x="537210" y="1750695"/>
                  <a:pt x="546735" y="1735455"/>
                  <a:pt x="560070" y="1730375"/>
                </a:cubicBezTo>
                <a:cubicBezTo>
                  <a:pt x="573405" y="1725295"/>
                  <a:pt x="590550" y="1725930"/>
                  <a:pt x="605790" y="1726565"/>
                </a:cubicBezTo>
                <a:cubicBezTo>
                  <a:pt x="621030" y="1727200"/>
                  <a:pt x="641350" y="1727200"/>
                  <a:pt x="651510" y="1734185"/>
                </a:cubicBezTo>
                <a:cubicBezTo>
                  <a:pt x="661670" y="1741170"/>
                  <a:pt x="663575" y="1755140"/>
                  <a:pt x="666750" y="1768475"/>
                </a:cubicBezTo>
                <a:cubicBezTo>
                  <a:pt x="669925" y="1781810"/>
                  <a:pt x="666750" y="1800225"/>
                  <a:pt x="670560" y="1814195"/>
                </a:cubicBezTo>
                <a:cubicBezTo>
                  <a:pt x="674370" y="1828165"/>
                  <a:pt x="677545" y="1842770"/>
                  <a:pt x="689610" y="1852295"/>
                </a:cubicBezTo>
                <a:cubicBezTo>
                  <a:pt x="701675" y="1861820"/>
                  <a:pt x="727710" y="1867535"/>
                  <a:pt x="742950" y="1871345"/>
                </a:cubicBezTo>
                <a:cubicBezTo>
                  <a:pt x="758190" y="1875155"/>
                  <a:pt x="768985" y="1864995"/>
                  <a:pt x="781050" y="1875155"/>
                </a:cubicBezTo>
                <a:cubicBezTo>
                  <a:pt x="793115" y="1885315"/>
                  <a:pt x="812800" y="1915160"/>
                  <a:pt x="815340" y="1932305"/>
                </a:cubicBezTo>
                <a:cubicBezTo>
                  <a:pt x="817880" y="1949450"/>
                  <a:pt x="802640" y="1962150"/>
                  <a:pt x="796290" y="1978025"/>
                </a:cubicBezTo>
                <a:cubicBezTo>
                  <a:pt x="789940" y="1993900"/>
                  <a:pt x="781050" y="2012315"/>
                  <a:pt x="777240" y="2027555"/>
                </a:cubicBezTo>
                <a:cubicBezTo>
                  <a:pt x="773430" y="2042795"/>
                  <a:pt x="766445" y="2059305"/>
                  <a:pt x="773430" y="2069465"/>
                </a:cubicBezTo>
                <a:cubicBezTo>
                  <a:pt x="780415" y="2079625"/>
                  <a:pt x="799465" y="2085975"/>
                  <a:pt x="819150" y="2088515"/>
                </a:cubicBezTo>
                <a:cubicBezTo>
                  <a:pt x="838835" y="2091055"/>
                  <a:pt x="870585" y="2093595"/>
                  <a:pt x="891540" y="2084705"/>
                </a:cubicBezTo>
                <a:cubicBezTo>
                  <a:pt x="912495" y="2075815"/>
                  <a:pt x="932180" y="2052955"/>
                  <a:pt x="944880" y="2035175"/>
                </a:cubicBezTo>
                <a:cubicBezTo>
                  <a:pt x="957580" y="2017395"/>
                  <a:pt x="963930" y="1997075"/>
                  <a:pt x="967740" y="1978025"/>
                </a:cubicBezTo>
                <a:cubicBezTo>
                  <a:pt x="971550" y="1958975"/>
                  <a:pt x="977265" y="1939290"/>
                  <a:pt x="967740" y="1920875"/>
                </a:cubicBezTo>
                <a:cubicBezTo>
                  <a:pt x="958215" y="1902460"/>
                  <a:pt x="923925" y="1880870"/>
                  <a:pt x="910590" y="1867535"/>
                </a:cubicBezTo>
                <a:cubicBezTo>
                  <a:pt x="897255" y="1854200"/>
                  <a:pt x="892810" y="1852930"/>
                  <a:pt x="887730" y="1840865"/>
                </a:cubicBezTo>
                <a:cubicBezTo>
                  <a:pt x="882650" y="1828800"/>
                  <a:pt x="881380" y="1809115"/>
                  <a:pt x="880110" y="1795145"/>
                </a:cubicBezTo>
                <a:cubicBezTo>
                  <a:pt x="878840" y="1781175"/>
                  <a:pt x="882015" y="1771015"/>
                  <a:pt x="880110" y="1757045"/>
                </a:cubicBezTo>
                <a:cubicBezTo>
                  <a:pt x="878205" y="1743075"/>
                  <a:pt x="866140" y="1720850"/>
                  <a:pt x="868680" y="1711325"/>
                </a:cubicBezTo>
                <a:cubicBezTo>
                  <a:pt x="871220" y="1701800"/>
                  <a:pt x="887730" y="1708785"/>
                  <a:pt x="895350" y="1699895"/>
                </a:cubicBezTo>
                <a:cubicBezTo>
                  <a:pt x="902970" y="1691005"/>
                  <a:pt x="909955" y="1671955"/>
                  <a:pt x="914400" y="1657985"/>
                </a:cubicBezTo>
                <a:cubicBezTo>
                  <a:pt x="918845" y="1644015"/>
                  <a:pt x="920750" y="1630045"/>
                  <a:pt x="922020" y="1616075"/>
                </a:cubicBezTo>
                <a:cubicBezTo>
                  <a:pt x="923290" y="1602105"/>
                  <a:pt x="917575" y="1588135"/>
                  <a:pt x="922020" y="1574165"/>
                </a:cubicBezTo>
                <a:cubicBezTo>
                  <a:pt x="926465" y="1560195"/>
                  <a:pt x="937895" y="1545590"/>
                  <a:pt x="948690" y="1532255"/>
                </a:cubicBezTo>
                <a:cubicBezTo>
                  <a:pt x="959485" y="1518920"/>
                  <a:pt x="977265" y="1501140"/>
                  <a:pt x="986790" y="1494155"/>
                </a:cubicBezTo>
                <a:cubicBezTo>
                  <a:pt x="996315" y="1487170"/>
                  <a:pt x="993775" y="1490980"/>
                  <a:pt x="1005840" y="1490345"/>
                </a:cubicBezTo>
                <a:cubicBezTo>
                  <a:pt x="1017905" y="1489710"/>
                  <a:pt x="1039495" y="1489710"/>
                  <a:pt x="1059180" y="1490345"/>
                </a:cubicBezTo>
                <a:cubicBezTo>
                  <a:pt x="1078865" y="1490980"/>
                  <a:pt x="1107440" y="1491615"/>
                  <a:pt x="1123950" y="1494155"/>
                </a:cubicBezTo>
                <a:cubicBezTo>
                  <a:pt x="1140460" y="1496695"/>
                  <a:pt x="1141730" y="1507490"/>
                  <a:pt x="1158240" y="1505585"/>
                </a:cubicBezTo>
                <a:cubicBezTo>
                  <a:pt x="1174750" y="1503680"/>
                  <a:pt x="1209040" y="1488440"/>
                  <a:pt x="1223010" y="1482725"/>
                </a:cubicBezTo>
                <a:cubicBezTo>
                  <a:pt x="1236980" y="1477010"/>
                  <a:pt x="1230630" y="1471295"/>
                  <a:pt x="1242060" y="1471295"/>
                </a:cubicBezTo>
                <a:cubicBezTo>
                  <a:pt x="1253490" y="1471295"/>
                  <a:pt x="1275715" y="1470660"/>
                  <a:pt x="1291590" y="1482725"/>
                </a:cubicBezTo>
                <a:cubicBezTo>
                  <a:pt x="1307465" y="1494790"/>
                  <a:pt x="1320165" y="1530350"/>
                  <a:pt x="1337310" y="1543685"/>
                </a:cubicBezTo>
                <a:cubicBezTo>
                  <a:pt x="1354455" y="1557020"/>
                  <a:pt x="1372870" y="1559560"/>
                  <a:pt x="1394460" y="1562735"/>
                </a:cubicBezTo>
                <a:cubicBezTo>
                  <a:pt x="1416050" y="1565910"/>
                  <a:pt x="1448435" y="1567180"/>
                  <a:pt x="1466850" y="1562735"/>
                </a:cubicBezTo>
                <a:cubicBezTo>
                  <a:pt x="1485265" y="1558290"/>
                  <a:pt x="1492885" y="1543050"/>
                  <a:pt x="1504950" y="1536065"/>
                </a:cubicBezTo>
                <a:cubicBezTo>
                  <a:pt x="1517015" y="1529080"/>
                  <a:pt x="1527810" y="1515745"/>
                  <a:pt x="1539240" y="1520825"/>
                </a:cubicBezTo>
                <a:cubicBezTo>
                  <a:pt x="1550670" y="1525905"/>
                  <a:pt x="1565275" y="1553210"/>
                  <a:pt x="1573530" y="1566545"/>
                </a:cubicBezTo>
                <a:cubicBezTo>
                  <a:pt x="1581785" y="1579880"/>
                  <a:pt x="1581150" y="1595120"/>
                  <a:pt x="1588770" y="1600835"/>
                </a:cubicBezTo>
                <a:cubicBezTo>
                  <a:pt x="1596390" y="1606550"/>
                  <a:pt x="1607185" y="1609090"/>
                  <a:pt x="1619250" y="1600835"/>
                </a:cubicBezTo>
                <a:cubicBezTo>
                  <a:pt x="1631315" y="1592580"/>
                  <a:pt x="1649730" y="1557020"/>
                  <a:pt x="1661160" y="1551305"/>
                </a:cubicBezTo>
                <a:cubicBezTo>
                  <a:pt x="1672590" y="1545590"/>
                  <a:pt x="1672590" y="1562100"/>
                  <a:pt x="1687830" y="1566545"/>
                </a:cubicBezTo>
                <a:cubicBezTo>
                  <a:pt x="1703070" y="1570990"/>
                  <a:pt x="1733550" y="1572895"/>
                  <a:pt x="1752600" y="1577975"/>
                </a:cubicBezTo>
                <a:cubicBezTo>
                  <a:pt x="1771650" y="1583055"/>
                  <a:pt x="1786890" y="1591945"/>
                  <a:pt x="1802130" y="1597025"/>
                </a:cubicBezTo>
                <a:cubicBezTo>
                  <a:pt x="1817370" y="1602105"/>
                  <a:pt x="1821815" y="1597660"/>
                  <a:pt x="1844040" y="1608455"/>
                </a:cubicBezTo>
                <a:cubicBezTo>
                  <a:pt x="1866265" y="1619250"/>
                  <a:pt x="1915795" y="1654175"/>
                  <a:pt x="1935480" y="1661795"/>
                </a:cubicBezTo>
                <a:cubicBezTo>
                  <a:pt x="1955165" y="1669415"/>
                  <a:pt x="1958975" y="1663065"/>
                  <a:pt x="1962150" y="1654175"/>
                </a:cubicBezTo>
                <a:cubicBezTo>
                  <a:pt x="1965325" y="1645285"/>
                  <a:pt x="1958340" y="1627505"/>
                  <a:pt x="1954530" y="1608455"/>
                </a:cubicBezTo>
                <a:cubicBezTo>
                  <a:pt x="1950720" y="1589405"/>
                  <a:pt x="1943735" y="1559560"/>
                  <a:pt x="1939290" y="1539875"/>
                </a:cubicBezTo>
                <a:cubicBezTo>
                  <a:pt x="1934845" y="1520190"/>
                  <a:pt x="1934845" y="1504315"/>
                  <a:pt x="1927860" y="1490345"/>
                </a:cubicBezTo>
                <a:cubicBezTo>
                  <a:pt x="1920875" y="1476375"/>
                  <a:pt x="1905000" y="1473835"/>
                  <a:pt x="1897380" y="1456055"/>
                </a:cubicBezTo>
                <a:cubicBezTo>
                  <a:pt x="1889760" y="1438275"/>
                  <a:pt x="1885315" y="1408430"/>
                  <a:pt x="1882140" y="1383665"/>
                </a:cubicBezTo>
                <a:cubicBezTo>
                  <a:pt x="1878965" y="1358900"/>
                  <a:pt x="1873885" y="1325880"/>
                  <a:pt x="1878330" y="1307465"/>
                </a:cubicBezTo>
                <a:cubicBezTo>
                  <a:pt x="1882775" y="1289050"/>
                  <a:pt x="1903095" y="1288415"/>
                  <a:pt x="1908810" y="1273175"/>
                </a:cubicBezTo>
                <a:cubicBezTo>
                  <a:pt x="1914525" y="1257935"/>
                  <a:pt x="1905000" y="1234440"/>
                  <a:pt x="1912620" y="1216025"/>
                </a:cubicBezTo>
                <a:cubicBezTo>
                  <a:pt x="1920240" y="1197610"/>
                  <a:pt x="1941830" y="1176655"/>
                  <a:pt x="1954530" y="1162685"/>
                </a:cubicBezTo>
                <a:cubicBezTo>
                  <a:pt x="1967230" y="1148715"/>
                  <a:pt x="1974535" y="1143637"/>
                  <a:pt x="1988820" y="1132205"/>
                </a:cubicBezTo>
                <a:cubicBezTo>
                  <a:pt x="2003105" y="1120773"/>
                  <a:pt x="2031669" y="1100447"/>
                  <a:pt x="2040239" y="1094095"/>
                </a:cubicBezTo>
                <a:lnTo>
                  <a:pt x="2040239" y="1094095"/>
                </a:lnTo>
                <a:cubicBezTo>
                  <a:pt x="2025969" y="1040132"/>
                  <a:pt x="2029775" y="1064258"/>
                  <a:pt x="2023110" y="1056005"/>
                </a:cubicBezTo>
                <a:cubicBezTo>
                  <a:pt x="2016445" y="1047752"/>
                  <a:pt x="2009775" y="1046480"/>
                  <a:pt x="2000250" y="1044575"/>
                </a:cubicBezTo>
                <a:cubicBezTo>
                  <a:pt x="1990725" y="1042670"/>
                  <a:pt x="1985010" y="1047750"/>
                  <a:pt x="1965960" y="1044575"/>
                </a:cubicBezTo>
                <a:cubicBezTo>
                  <a:pt x="1946910" y="1041400"/>
                  <a:pt x="1905000" y="1045845"/>
                  <a:pt x="1885950" y="1025525"/>
                </a:cubicBezTo>
                <a:cubicBezTo>
                  <a:pt x="1866900" y="1005205"/>
                  <a:pt x="1859915" y="944245"/>
                  <a:pt x="1851660" y="922655"/>
                </a:cubicBezTo>
                <a:cubicBezTo>
                  <a:pt x="1843405" y="901065"/>
                  <a:pt x="1840865" y="908685"/>
                  <a:pt x="1836420" y="895985"/>
                </a:cubicBezTo>
                <a:cubicBezTo>
                  <a:pt x="1831975" y="883285"/>
                  <a:pt x="1834515" y="860425"/>
                  <a:pt x="1824990" y="846455"/>
                </a:cubicBezTo>
                <a:cubicBezTo>
                  <a:pt x="1815465" y="832485"/>
                  <a:pt x="1790700" y="824230"/>
                  <a:pt x="1779270" y="812165"/>
                </a:cubicBezTo>
                <a:cubicBezTo>
                  <a:pt x="1767840" y="800100"/>
                  <a:pt x="1755140" y="786765"/>
                  <a:pt x="1756410" y="774065"/>
                </a:cubicBezTo>
                <a:cubicBezTo>
                  <a:pt x="1757680" y="761365"/>
                  <a:pt x="1790700" y="751840"/>
                  <a:pt x="1786890" y="735965"/>
                </a:cubicBezTo>
                <a:cubicBezTo>
                  <a:pt x="1783080" y="720090"/>
                  <a:pt x="1753870" y="694055"/>
                  <a:pt x="1733550" y="678815"/>
                </a:cubicBezTo>
                <a:cubicBezTo>
                  <a:pt x="1713230" y="663575"/>
                  <a:pt x="1684020" y="657225"/>
                  <a:pt x="1664970" y="644525"/>
                </a:cubicBezTo>
                <a:cubicBezTo>
                  <a:pt x="1645920" y="631825"/>
                  <a:pt x="1631950" y="624205"/>
                  <a:pt x="1619250" y="602615"/>
                </a:cubicBezTo>
                <a:cubicBezTo>
                  <a:pt x="1606550" y="581025"/>
                  <a:pt x="1593850" y="534035"/>
                  <a:pt x="1588770" y="514985"/>
                </a:cubicBezTo>
                <a:cubicBezTo>
                  <a:pt x="1583690" y="495935"/>
                  <a:pt x="1588135" y="503555"/>
                  <a:pt x="1588770" y="488315"/>
                </a:cubicBezTo>
                <a:cubicBezTo>
                  <a:pt x="1589405" y="473075"/>
                  <a:pt x="1589405" y="441325"/>
                  <a:pt x="1592580" y="423545"/>
                </a:cubicBezTo>
                <a:cubicBezTo>
                  <a:pt x="1595755" y="405765"/>
                  <a:pt x="1606550" y="396240"/>
                  <a:pt x="1607820" y="381635"/>
                </a:cubicBezTo>
                <a:cubicBezTo>
                  <a:pt x="1609090" y="367030"/>
                  <a:pt x="1596390" y="348615"/>
                  <a:pt x="1600200" y="335915"/>
                </a:cubicBezTo>
                <a:cubicBezTo>
                  <a:pt x="1604010" y="323215"/>
                  <a:pt x="1651000" y="287655"/>
                  <a:pt x="1657350" y="267335"/>
                </a:cubicBezTo>
                <a:close/>
              </a:path>
            </a:pathLst>
          </a:custGeom>
          <a:solidFill>
            <a:srgbClr val="006600">
              <a:alpha val="4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45" name="44 Forma libre"/>
          <p:cNvSpPr/>
          <p:nvPr/>
        </p:nvSpPr>
        <p:spPr>
          <a:xfrm>
            <a:off x="3803650" y="1538288"/>
            <a:ext cx="1700213" cy="1952625"/>
          </a:xfrm>
          <a:custGeom>
            <a:avLst/>
            <a:gdLst>
              <a:gd name="connsiteX0" fmla="*/ 1231106 w 1701799"/>
              <a:gd name="connsiteY0" fmla="*/ 15081 h 1967706"/>
              <a:gd name="connsiteX1" fmla="*/ 1569243 w 1701799"/>
              <a:gd name="connsiteY1" fmla="*/ 243681 h 1967706"/>
              <a:gd name="connsiteX2" fmla="*/ 1683543 w 1701799"/>
              <a:gd name="connsiteY2" fmla="*/ 315118 h 1967706"/>
              <a:gd name="connsiteX3" fmla="*/ 1678781 w 1701799"/>
              <a:gd name="connsiteY3" fmla="*/ 357981 h 1967706"/>
              <a:gd name="connsiteX4" fmla="*/ 1593056 w 1701799"/>
              <a:gd name="connsiteY4" fmla="*/ 462756 h 1967706"/>
              <a:gd name="connsiteX5" fmla="*/ 1554956 w 1701799"/>
              <a:gd name="connsiteY5" fmla="*/ 515143 h 1967706"/>
              <a:gd name="connsiteX6" fmla="*/ 1521618 w 1701799"/>
              <a:gd name="connsiteY6" fmla="*/ 558006 h 1967706"/>
              <a:gd name="connsiteX7" fmla="*/ 1516856 w 1701799"/>
              <a:gd name="connsiteY7" fmla="*/ 558006 h 1967706"/>
              <a:gd name="connsiteX8" fmla="*/ 1516856 w 1701799"/>
              <a:gd name="connsiteY8" fmla="*/ 662781 h 1967706"/>
              <a:gd name="connsiteX9" fmla="*/ 1488281 w 1701799"/>
              <a:gd name="connsiteY9" fmla="*/ 1143793 h 1967706"/>
              <a:gd name="connsiteX10" fmla="*/ 1473993 w 1701799"/>
              <a:gd name="connsiteY10" fmla="*/ 1396206 h 1967706"/>
              <a:gd name="connsiteX11" fmla="*/ 1473993 w 1701799"/>
              <a:gd name="connsiteY11" fmla="*/ 1539081 h 1967706"/>
              <a:gd name="connsiteX12" fmla="*/ 1412081 w 1701799"/>
              <a:gd name="connsiteY12" fmla="*/ 1520031 h 1967706"/>
              <a:gd name="connsiteX13" fmla="*/ 1383506 w 1701799"/>
              <a:gd name="connsiteY13" fmla="*/ 1524793 h 1967706"/>
              <a:gd name="connsiteX14" fmla="*/ 1369218 w 1701799"/>
              <a:gd name="connsiteY14" fmla="*/ 1543843 h 1967706"/>
              <a:gd name="connsiteX15" fmla="*/ 1340643 w 1701799"/>
              <a:gd name="connsiteY15" fmla="*/ 1543843 h 1967706"/>
              <a:gd name="connsiteX16" fmla="*/ 1297781 w 1701799"/>
              <a:gd name="connsiteY16" fmla="*/ 1548606 h 1967706"/>
              <a:gd name="connsiteX17" fmla="*/ 1302543 w 1701799"/>
              <a:gd name="connsiteY17" fmla="*/ 1591468 h 1967706"/>
              <a:gd name="connsiteX18" fmla="*/ 1316831 w 1701799"/>
              <a:gd name="connsiteY18" fmla="*/ 1620043 h 1967706"/>
              <a:gd name="connsiteX19" fmla="*/ 1321593 w 1701799"/>
              <a:gd name="connsiteY19" fmla="*/ 1658143 h 1967706"/>
              <a:gd name="connsiteX20" fmla="*/ 1312068 w 1701799"/>
              <a:gd name="connsiteY20" fmla="*/ 1667668 h 1967706"/>
              <a:gd name="connsiteX21" fmla="*/ 1278731 w 1701799"/>
              <a:gd name="connsiteY21" fmla="*/ 1677193 h 1967706"/>
              <a:gd name="connsiteX22" fmla="*/ 1259681 w 1701799"/>
              <a:gd name="connsiteY22" fmla="*/ 1691481 h 1967706"/>
              <a:gd name="connsiteX23" fmla="*/ 1240631 w 1701799"/>
              <a:gd name="connsiteY23" fmla="*/ 1710531 h 1967706"/>
              <a:gd name="connsiteX24" fmla="*/ 1202531 w 1701799"/>
              <a:gd name="connsiteY24" fmla="*/ 1729581 h 1967706"/>
              <a:gd name="connsiteX25" fmla="*/ 1178718 w 1701799"/>
              <a:gd name="connsiteY25" fmla="*/ 1758156 h 1967706"/>
              <a:gd name="connsiteX26" fmla="*/ 1150143 w 1701799"/>
              <a:gd name="connsiteY26" fmla="*/ 1786731 h 1967706"/>
              <a:gd name="connsiteX27" fmla="*/ 1135856 w 1701799"/>
              <a:gd name="connsiteY27" fmla="*/ 1801018 h 1967706"/>
              <a:gd name="connsiteX28" fmla="*/ 1097756 w 1701799"/>
              <a:gd name="connsiteY28" fmla="*/ 1834356 h 1967706"/>
              <a:gd name="connsiteX29" fmla="*/ 1092993 w 1701799"/>
              <a:gd name="connsiteY29" fmla="*/ 1877218 h 1967706"/>
              <a:gd name="connsiteX30" fmla="*/ 1078706 w 1701799"/>
              <a:gd name="connsiteY30" fmla="*/ 1896268 h 1967706"/>
              <a:gd name="connsiteX31" fmla="*/ 1045368 w 1701799"/>
              <a:gd name="connsiteY31" fmla="*/ 1924843 h 1967706"/>
              <a:gd name="connsiteX32" fmla="*/ 997743 w 1701799"/>
              <a:gd name="connsiteY32" fmla="*/ 1939131 h 1967706"/>
              <a:gd name="connsiteX33" fmla="*/ 969168 w 1701799"/>
              <a:gd name="connsiteY33" fmla="*/ 1953418 h 1967706"/>
              <a:gd name="connsiteX34" fmla="*/ 935831 w 1701799"/>
              <a:gd name="connsiteY34" fmla="*/ 1967706 h 1967706"/>
              <a:gd name="connsiteX35" fmla="*/ 878681 w 1701799"/>
              <a:gd name="connsiteY35" fmla="*/ 1953418 h 1967706"/>
              <a:gd name="connsiteX36" fmla="*/ 826293 w 1701799"/>
              <a:gd name="connsiteY36" fmla="*/ 1910556 h 1967706"/>
              <a:gd name="connsiteX37" fmla="*/ 802481 w 1701799"/>
              <a:gd name="connsiteY37" fmla="*/ 1858168 h 1967706"/>
              <a:gd name="connsiteX38" fmla="*/ 773906 w 1701799"/>
              <a:gd name="connsiteY38" fmla="*/ 1772443 h 1967706"/>
              <a:gd name="connsiteX39" fmla="*/ 773906 w 1701799"/>
              <a:gd name="connsiteY39" fmla="*/ 1734343 h 1967706"/>
              <a:gd name="connsiteX40" fmla="*/ 750093 w 1701799"/>
              <a:gd name="connsiteY40" fmla="*/ 1677193 h 1967706"/>
              <a:gd name="connsiteX41" fmla="*/ 721518 w 1701799"/>
              <a:gd name="connsiteY41" fmla="*/ 1639093 h 1967706"/>
              <a:gd name="connsiteX42" fmla="*/ 683418 w 1701799"/>
              <a:gd name="connsiteY42" fmla="*/ 1620043 h 1967706"/>
              <a:gd name="connsiteX43" fmla="*/ 650081 w 1701799"/>
              <a:gd name="connsiteY43" fmla="*/ 1610518 h 1967706"/>
              <a:gd name="connsiteX44" fmla="*/ 602456 w 1701799"/>
              <a:gd name="connsiteY44" fmla="*/ 1643856 h 1967706"/>
              <a:gd name="connsiteX45" fmla="*/ 569118 w 1701799"/>
              <a:gd name="connsiteY45" fmla="*/ 1681956 h 1967706"/>
              <a:gd name="connsiteX46" fmla="*/ 488156 w 1701799"/>
              <a:gd name="connsiteY46" fmla="*/ 1705768 h 1967706"/>
              <a:gd name="connsiteX47" fmla="*/ 416718 w 1701799"/>
              <a:gd name="connsiteY47" fmla="*/ 1705768 h 1967706"/>
              <a:gd name="connsiteX48" fmla="*/ 321468 w 1701799"/>
              <a:gd name="connsiteY48" fmla="*/ 1681956 h 1967706"/>
              <a:gd name="connsiteX49" fmla="*/ 278606 w 1701799"/>
              <a:gd name="connsiteY49" fmla="*/ 1662906 h 1967706"/>
              <a:gd name="connsiteX50" fmla="*/ 245268 w 1701799"/>
              <a:gd name="connsiteY50" fmla="*/ 1639093 h 1967706"/>
              <a:gd name="connsiteX51" fmla="*/ 207168 w 1701799"/>
              <a:gd name="connsiteY51" fmla="*/ 1639093 h 1967706"/>
              <a:gd name="connsiteX52" fmla="*/ 154781 w 1701799"/>
              <a:gd name="connsiteY52" fmla="*/ 1667668 h 1967706"/>
              <a:gd name="connsiteX53" fmla="*/ 111918 w 1701799"/>
              <a:gd name="connsiteY53" fmla="*/ 1686718 h 1967706"/>
              <a:gd name="connsiteX54" fmla="*/ 83343 w 1701799"/>
              <a:gd name="connsiteY54" fmla="*/ 1696243 h 1967706"/>
              <a:gd name="connsiteX55" fmla="*/ 40481 w 1701799"/>
              <a:gd name="connsiteY55" fmla="*/ 1691481 h 1967706"/>
              <a:gd name="connsiteX56" fmla="*/ 21431 w 1701799"/>
              <a:gd name="connsiteY56" fmla="*/ 1681956 h 1967706"/>
              <a:gd name="connsiteX57" fmla="*/ 169068 w 1701799"/>
              <a:gd name="connsiteY57" fmla="*/ 1477168 h 1967706"/>
              <a:gd name="connsiteX58" fmla="*/ 288131 w 1701799"/>
              <a:gd name="connsiteY58" fmla="*/ 1320006 h 1967706"/>
              <a:gd name="connsiteX59" fmla="*/ 383381 w 1701799"/>
              <a:gd name="connsiteY59" fmla="*/ 1191418 h 1967706"/>
              <a:gd name="connsiteX60" fmla="*/ 564356 w 1701799"/>
              <a:gd name="connsiteY60" fmla="*/ 948531 h 1967706"/>
              <a:gd name="connsiteX61" fmla="*/ 721518 w 1701799"/>
              <a:gd name="connsiteY61" fmla="*/ 729456 h 1967706"/>
              <a:gd name="connsiteX62" fmla="*/ 831056 w 1701799"/>
              <a:gd name="connsiteY62" fmla="*/ 567531 h 1967706"/>
              <a:gd name="connsiteX63" fmla="*/ 983456 w 1701799"/>
              <a:gd name="connsiteY63" fmla="*/ 367506 h 1967706"/>
              <a:gd name="connsiteX64" fmla="*/ 1135856 w 1701799"/>
              <a:gd name="connsiteY64" fmla="*/ 153193 h 1967706"/>
              <a:gd name="connsiteX65" fmla="*/ 1231106 w 1701799"/>
              <a:gd name="connsiteY65" fmla="*/ 15081 h 1967706"/>
              <a:gd name="connsiteX0" fmla="*/ 1231106 w 1701799"/>
              <a:gd name="connsiteY0" fmla="*/ 15081 h 1967706"/>
              <a:gd name="connsiteX1" fmla="*/ 1569243 w 1701799"/>
              <a:gd name="connsiteY1" fmla="*/ 243681 h 1967706"/>
              <a:gd name="connsiteX2" fmla="*/ 1683543 w 1701799"/>
              <a:gd name="connsiteY2" fmla="*/ 315118 h 1967706"/>
              <a:gd name="connsiteX3" fmla="*/ 1678781 w 1701799"/>
              <a:gd name="connsiteY3" fmla="*/ 357981 h 1967706"/>
              <a:gd name="connsiteX4" fmla="*/ 1593056 w 1701799"/>
              <a:gd name="connsiteY4" fmla="*/ 462756 h 1967706"/>
              <a:gd name="connsiteX5" fmla="*/ 1554956 w 1701799"/>
              <a:gd name="connsiteY5" fmla="*/ 515143 h 1967706"/>
              <a:gd name="connsiteX6" fmla="*/ 1521618 w 1701799"/>
              <a:gd name="connsiteY6" fmla="*/ 558006 h 1967706"/>
              <a:gd name="connsiteX7" fmla="*/ 1516856 w 1701799"/>
              <a:gd name="connsiteY7" fmla="*/ 558006 h 1967706"/>
              <a:gd name="connsiteX8" fmla="*/ 1516856 w 1701799"/>
              <a:gd name="connsiteY8" fmla="*/ 662781 h 1967706"/>
              <a:gd name="connsiteX9" fmla="*/ 1488281 w 1701799"/>
              <a:gd name="connsiteY9" fmla="*/ 1143793 h 1967706"/>
              <a:gd name="connsiteX10" fmla="*/ 1473993 w 1701799"/>
              <a:gd name="connsiteY10" fmla="*/ 1396206 h 1967706"/>
              <a:gd name="connsiteX11" fmla="*/ 1473993 w 1701799"/>
              <a:gd name="connsiteY11" fmla="*/ 1539081 h 1967706"/>
              <a:gd name="connsiteX12" fmla="*/ 1412081 w 1701799"/>
              <a:gd name="connsiteY12" fmla="*/ 1520031 h 1967706"/>
              <a:gd name="connsiteX13" fmla="*/ 1383506 w 1701799"/>
              <a:gd name="connsiteY13" fmla="*/ 1524793 h 1967706"/>
              <a:gd name="connsiteX14" fmla="*/ 1369218 w 1701799"/>
              <a:gd name="connsiteY14" fmla="*/ 1543843 h 1967706"/>
              <a:gd name="connsiteX15" fmla="*/ 1340643 w 1701799"/>
              <a:gd name="connsiteY15" fmla="*/ 1543843 h 1967706"/>
              <a:gd name="connsiteX16" fmla="*/ 1345207 w 1701799"/>
              <a:gd name="connsiteY16" fmla="*/ 1545753 h 1967706"/>
              <a:gd name="connsiteX17" fmla="*/ 1302543 w 1701799"/>
              <a:gd name="connsiteY17" fmla="*/ 1591468 h 1967706"/>
              <a:gd name="connsiteX18" fmla="*/ 1316831 w 1701799"/>
              <a:gd name="connsiteY18" fmla="*/ 1620043 h 1967706"/>
              <a:gd name="connsiteX19" fmla="*/ 1321593 w 1701799"/>
              <a:gd name="connsiteY19" fmla="*/ 1658143 h 1967706"/>
              <a:gd name="connsiteX20" fmla="*/ 1312068 w 1701799"/>
              <a:gd name="connsiteY20" fmla="*/ 1667668 h 1967706"/>
              <a:gd name="connsiteX21" fmla="*/ 1278731 w 1701799"/>
              <a:gd name="connsiteY21" fmla="*/ 1677193 h 1967706"/>
              <a:gd name="connsiteX22" fmla="*/ 1259681 w 1701799"/>
              <a:gd name="connsiteY22" fmla="*/ 1691481 h 1967706"/>
              <a:gd name="connsiteX23" fmla="*/ 1240631 w 1701799"/>
              <a:gd name="connsiteY23" fmla="*/ 1710531 h 1967706"/>
              <a:gd name="connsiteX24" fmla="*/ 1202531 w 1701799"/>
              <a:gd name="connsiteY24" fmla="*/ 1729581 h 1967706"/>
              <a:gd name="connsiteX25" fmla="*/ 1178718 w 1701799"/>
              <a:gd name="connsiteY25" fmla="*/ 1758156 h 1967706"/>
              <a:gd name="connsiteX26" fmla="*/ 1150143 w 1701799"/>
              <a:gd name="connsiteY26" fmla="*/ 1786731 h 1967706"/>
              <a:gd name="connsiteX27" fmla="*/ 1135856 w 1701799"/>
              <a:gd name="connsiteY27" fmla="*/ 1801018 h 1967706"/>
              <a:gd name="connsiteX28" fmla="*/ 1097756 w 1701799"/>
              <a:gd name="connsiteY28" fmla="*/ 1834356 h 1967706"/>
              <a:gd name="connsiteX29" fmla="*/ 1092993 w 1701799"/>
              <a:gd name="connsiteY29" fmla="*/ 1877218 h 1967706"/>
              <a:gd name="connsiteX30" fmla="*/ 1078706 w 1701799"/>
              <a:gd name="connsiteY30" fmla="*/ 1896268 h 1967706"/>
              <a:gd name="connsiteX31" fmla="*/ 1045368 w 1701799"/>
              <a:gd name="connsiteY31" fmla="*/ 1924843 h 1967706"/>
              <a:gd name="connsiteX32" fmla="*/ 997743 w 1701799"/>
              <a:gd name="connsiteY32" fmla="*/ 1939131 h 1967706"/>
              <a:gd name="connsiteX33" fmla="*/ 969168 w 1701799"/>
              <a:gd name="connsiteY33" fmla="*/ 1953418 h 1967706"/>
              <a:gd name="connsiteX34" fmla="*/ 935831 w 1701799"/>
              <a:gd name="connsiteY34" fmla="*/ 1967706 h 1967706"/>
              <a:gd name="connsiteX35" fmla="*/ 878681 w 1701799"/>
              <a:gd name="connsiteY35" fmla="*/ 1953418 h 1967706"/>
              <a:gd name="connsiteX36" fmla="*/ 826293 w 1701799"/>
              <a:gd name="connsiteY36" fmla="*/ 1910556 h 1967706"/>
              <a:gd name="connsiteX37" fmla="*/ 802481 w 1701799"/>
              <a:gd name="connsiteY37" fmla="*/ 1858168 h 1967706"/>
              <a:gd name="connsiteX38" fmla="*/ 773906 w 1701799"/>
              <a:gd name="connsiteY38" fmla="*/ 1772443 h 1967706"/>
              <a:gd name="connsiteX39" fmla="*/ 773906 w 1701799"/>
              <a:gd name="connsiteY39" fmla="*/ 1734343 h 1967706"/>
              <a:gd name="connsiteX40" fmla="*/ 750093 w 1701799"/>
              <a:gd name="connsiteY40" fmla="*/ 1677193 h 1967706"/>
              <a:gd name="connsiteX41" fmla="*/ 721518 w 1701799"/>
              <a:gd name="connsiteY41" fmla="*/ 1639093 h 1967706"/>
              <a:gd name="connsiteX42" fmla="*/ 683418 w 1701799"/>
              <a:gd name="connsiteY42" fmla="*/ 1620043 h 1967706"/>
              <a:gd name="connsiteX43" fmla="*/ 650081 w 1701799"/>
              <a:gd name="connsiteY43" fmla="*/ 1610518 h 1967706"/>
              <a:gd name="connsiteX44" fmla="*/ 602456 w 1701799"/>
              <a:gd name="connsiteY44" fmla="*/ 1643856 h 1967706"/>
              <a:gd name="connsiteX45" fmla="*/ 569118 w 1701799"/>
              <a:gd name="connsiteY45" fmla="*/ 1681956 h 1967706"/>
              <a:gd name="connsiteX46" fmla="*/ 488156 w 1701799"/>
              <a:gd name="connsiteY46" fmla="*/ 1705768 h 1967706"/>
              <a:gd name="connsiteX47" fmla="*/ 416718 w 1701799"/>
              <a:gd name="connsiteY47" fmla="*/ 1705768 h 1967706"/>
              <a:gd name="connsiteX48" fmla="*/ 321468 w 1701799"/>
              <a:gd name="connsiteY48" fmla="*/ 1681956 h 1967706"/>
              <a:gd name="connsiteX49" fmla="*/ 278606 w 1701799"/>
              <a:gd name="connsiteY49" fmla="*/ 1662906 h 1967706"/>
              <a:gd name="connsiteX50" fmla="*/ 245268 w 1701799"/>
              <a:gd name="connsiteY50" fmla="*/ 1639093 h 1967706"/>
              <a:gd name="connsiteX51" fmla="*/ 207168 w 1701799"/>
              <a:gd name="connsiteY51" fmla="*/ 1639093 h 1967706"/>
              <a:gd name="connsiteX52" fmla="*/ 154781 w 1701799"/>
              <a:gd name="connsiteY52" fmla="*/ 1667668 h 1967706"/>
              <a:gd name="connsiteX53" fmla="*/ 111918 w 1701799"/>
              <a:gd name="connsiteY53" fmla="*/ 1686718 h 1967706"/>
              <a:gd name="connsiteX54" fmla="*/ 83343 w 1701799"/>
              <a:gd name="connsiteY54" fmla="*/ 1696243 h 1967706"/>
              <a:gd name="connsiteX55" fmla="*/ 40481 w 1701799"/>
              <a:gd name="connsiteY55" fmla="*/ 1691481 h 1967706"/>
              <a:gd name="connsiteX56" fmla="*/ 21431 w 1701799"/>
              <a:gd name="connsiteY56" fmla="*/ 1681956 h 1967706"/>
              <a:gd name="connsiteX57" fmla="*/ 169068 w 1701799"/>
              <a:gd name="connsiteY57" fmla="*/ 1477168 h 1967706"/>
              <a:gd name="connsiteX58" fmla="*/ 288131 w 1701799"/>
              <a:gd name="connsiteY58" fmla="*/ 1320006 h 1967706"/>
              <a:gd name="connsiteX59" fmla="*/ 383381 w 1701799"/>
              <a:gd name="connsiteY59" fmla="*/ 1191418 h 1967706"/>
              <a:gd name="connsiteX60" fmla="*/ 564356 w 1701799"/>
              <a:gd name="connsiteY60" fmla="*/ 948531 h 1967706"/>
              <a:gd name="connsiteX61" fmla="*/ 721518 w 1701799"/>
              <a:gd name="connsiteY61" fmla="*/ 729456 h 1967706"/>
              <a:gd name="connsiteX62" fmla="*/ 831056 w 1701799"/>
              <a:gd name="connsiteY62" fmla="*/ 567531 h 1967706"/>
              <a:gd name="connsiteX63" fmla="*/ 983456 w 1701799"/>
              <a:gd name="connsiteY63" fmla="*/ 367506 h 1967706"/>
              <a:gd name="connsiteX64" fmla="*/ 1135856 w 1701799"/>
              <a:gd name="connsiteY64" fmla="*/ 153193 h 1967706"/>
              <a:gd name="connsiteX65" fmla="*/ 1231106 w 1701799"/>
              <a:gd name="connsiteY65" fmla="*/ 15081 h 1967706"/>
              <a:gd name="connsiteX0" fmla="*/ 1231106 w 1701799"/>
              <a:gd name="connsiteY0" fmla="*/ 0 h 1952625"/>
              <a:gd name="connsiteX1" fmla="*/ 1569243 w 1701799"/>
              <a:gd name="connsiteY1" fmla="*/ 228600 h 1952625"/>
              <a:gd name="connsiteX2" fmla="*/ 1683543 w 1701799"/>
              <a:gd name="connsiteY2" fmla="*/ 300037 h 1952625"/>
              <a:gd name="connsiteX3" fmla="*/ 1678781 w 1701799"/>
              <a:gd name="connsiteY3" fmla="*/ 342900 h 1952625"/>
              <a:gd name="connsiteX4" fmla="*/ 1593056 w 1701799"/>
              <a:gd name="connsiteY4" fmla="*/ 447675 h 1952625"/>
              <a:gd name="connsiteX5" fmla="*/ 1554956 w 1701799"/>
              <a:gd name="connsiteY5" fmla="*/ 500062 h 1952625"/>
              <a:gd name="connsiteX6" fmla="*/ 1521618 w 1701799"/>
              <a:gd name="connsiteY6" fmla="*/ 542925 h 1952625"/>
              <a:gd name="connsiteX7" fmla="*/ 1516856 w 1701799"/>
              <a:gd name="connsiteY7" fmla="*/ 542925 h 1952625"/>
              <a:gd name="connsiteX8" fmla="*/ 1516856 w 1701799"/>
              <a:gd name="connsiteY8" fmla="*/ 647700 h 1952625"/>
              <a:gd name="connsiteX9" fmla="*/ 1488281 w 1701799"/>
              <a:gd name="connsiteY9" fmla="*/ 1128712 h 1952625"/>
              <a:gd name="connsiteX10" fmla="*/ 1473993 w 1701799"/>
              <a:gd name="connsiteY10" fmla="*/ 1381125 h 1952625"/>
              <a:gd name="connsiteX11" fmla="*/ 1473993 w 1701799"/>
              <a:gd name="connsiteY11" fmla="*/ 1524000 h 1952625"/>
              <a:gd name="connsiteX12" fmla="*/ 1412081 w 1701799"/>
              <a:gd name="connsiteY12" fmla="*/ 1504950 h 1952625"/>
              <a:gd name="connsiteX13" fmla="*/ 1383506 w 1701799"/>
              <a:gd name="connsiteY13" fmla="*/ 1509712 h 1952625"/>
              <a:gd name="connsiteX14" fmla="*/ 1369218 w 1701799"/>
              <a:gd name="connsiteY14" fmla="*/ 1528762 h 1952625"/>
              <a:gd name="connsiteX15" fmla="*/ 1340643 w 1701799"/>
              <a:gd name="connsiteY15" fmla="*/ 1528762 h 1952625"/>
              <a:gd name="connsiteX16" fmla="*/ 1345207 w 1701799"/>
              <a:gd name="connsiteY16" fmla="*/ 1530672 h 1952625"/>
              <a:gd name="connsiteX17" fmla="*/ 1302543 w 1701799"/>
              <a:gd name="connsiteY17" fmla="*/ 1576387 h 1952625"/>
              <a:gd name="connsiteX18" fmla="*/ 1316831 w 1701799"/>
              <a:gd name="connsiteY18" fmla="*/ 1604962 h 1952625"/>
              <a:gd name="connsiteX19" fmla="*/ 1321593 w 1701799"/>
              <a:gd name="connsiteY19" fmla="*/ 1643062 h 1952625"/>
              <a:gd name="connsiteX20" fmla="*/ 1312068 w 1701799"/>
              <a:gd name="connsiteY20" fmla="*/ 1652587 h 1952625"/>
              <a:gd name="connsiteX21" fmla="*/ 1278731 w 1701799"/>
              <a:gd name="connsiteY21" fmla="*/ 1662112 h 1952625"/>
              <a:gd name="connsiteX22" fmla="*/ 1259681 w 1701799"/>
              <a:gd name="connsiteY22" fmla="*/ 1676400 h 1952625"/>
              <a:gd name="connsiteX23" fmla="*/ 1240631 w 1701799"/>
              <a:gd name="connsiteY23" fmla="*/ 1695450 h 1952625"/>
              <a:gd name="connsiteX24" fmla="*/ 1202531 w 1701799"/>
              <a:gd name="connsiteY24" fmla="*/ 1714500 h 1952625"/>
              <a:gd name="connsiteX25" fmla="*/ 1178718 w 1701799"/>
              <a:gd name="connsiteY25" fmla="*/ 1743075 h 1952625"/>
              <a:gd name="connsiteX26" fmla="*/ 1150143 w 1701799"/>
              <a:gd name="connsiteY26" fmla="*/ 1771650 h 1952625"/>
              <a:gd name="connsiteX27" fmla="*/ 1135856 w 1701799"/>
              <a:gd name="connsiteY27" fmla="*/ 1785937 h 1952625"/>
              <a:gd name="connsiteX28" fmla="*/ 1097756 w 1701799"/>
              <a:gd name="connsiteY28" fmla="*/ 1819275 h 1952625"/>
              <a:gd name="connsiteX29" fmla="*/ 1092993 w 1701799"/>
              <a:gd name="connsiteY29" fmla="*/ 1862137 h 1952625"/>
              <a:gd name="connsiteX30" fmla="*/ 1078706 w 1701799"/>
              <a:gd name="connsiteY30" fmla="*/ 1881187 h 1952625"/>
              <a:gd name="connsiteX31" fmla="*/ 1045368 w 1701799"/>
              <a:gd name="connsiteY31" fmla="*/ 1909762 h 1952625"/>
              <a:gd name="connsiteX32" fmla="*/ 997743 w 1701799"/>
              <a:gd name="connsiteY32" fmla="*/ 1924050 h 1952625"/>
              <a:gd name="connsiteX33" fmla="*/ 969168 w 1701799"/>
              <a:gd name="connsiteY33" fmla="*/ 1938337 h 1952625"/>
              <a:gd name="connsiteX34" fmla="*/ 935831 w 1701799"/>
              <a:gd name="connsiteY34" fmla="*/ 1952625 h 1952625"/>
              <a:gd name="connsiteX35" fmla="*/ 878681 w 1701799"/>
              <a:gd name="connsiteY35" fmla="*/ 1938337 h 1952625"/>
              <a:gd name="connsiteX36" fmla="*/ 826293 w 1701799"/>
              <a:gd name="connsiteY36" fmla="*/ 1895475 h 1952625"/>
              <a:gd name="connsiteX37" fmla="*/ 802481 w 1701799"/>
              <a:gd name="connsiteY37" fmla="*/ 1843087 h 1952625"/>
              <a:gd name="connsiteX38" fmla="*/ 773906 w 1701799"/>
              <a:gd name="connsiteY38" fmla="*/ 1757362 h 1952625"/>
              <a:gd name="connsiteX39" fmla="*/ 773906 w 1701799"/>
              <a:gd name="connsiteY39" fmla="*/ 1719262 h 1952625"/>
              <a:gd name="connsiteX40" fmla="*/ 750093 w 1701799"/>
              <a:gd name="connsiteY40" fmla="*/ 1662112 h 1952625"/>
              <a:gd name="connsiteX41" fmla="*/ 721518 w 1701799"/>
              <a:gd name="connsiteY41" fmla="*/ 1624012 h 1952625"/>
              <a:gd name="connsiteX42" fmla="*/ 683418 w 1701799"/>
              <a:gd name="connsiteY42" fmla="*/ 1604962 h 1952625"/>
              <a:gd name="connsiteX43" fmla="*/ 650081 w 1701799"/>
              <a:gd name="connsiteY43" fmla="*/ 1595437 h 1952625"/>
              <a:gd name="connsiteX44" fmla="*/ 602456 w 1701799"/>
              <a:gd name="connsiteY44" fmla="*/ 1628775 h 1952625"/>
              <a:gd name="connsiteX45" fmla="*/ 569118 w 1701799"/>
              <a:gd name="connsiteY45" fmla="*/ 1666875 h 1952625"/>
              <a:gd name="connsiteX46" fmla="*/ 488156 w 1701799"/>
              <a:gd name="connsiteY46" fmla="*/ 1690687 h 1952625"/>
              <a:gd name="connsiteX47" fmla="*/ 416718 w 1701799"/>
              <a:gd name="connsiteY47" fmla="*/ 1690687 h 1952625"/>
              <a:gd name="connsiteX48" fmla="*/ 321468 w 1701799"/>
              <a:gd name="connsiteY48" fmla="*/ 1666875 h 1952625"/>
              <a:gd name="connsiteX49" fmla="*/ 278606 w 1701799"/>
              <a:gd name="connsiteY49" fmla="*/ 1647825 h 1952625"/>
              <a:gd name="connsiteX50" fmla="*/ 245268 w 1701799"/>
              <a:gd name="connsiteY50" fmla="*/ 1624012 h 1952625"/>
              <a:gd name="connsiteX51" fmla="*/ 207168 w 1701799"/>
              <a:gd name="connsiteY51" fmla="*/ 1624012 h 1952625"/>
              <a:gd name="connsiteX52" fmla="*/ 154781 w 1701799"/>
              <a:gd name="connsiteY52" fmla="*/ 1652587 h 1952625"/>
              <a:gd name="connsiteX53" fmla="*/ 111918 w 1701799"/>
              <a:gd name="connsiteY53" fmla="*/ 1671637 h 1952625"/>
              <a:gd name="connsiteX54" fmla="*/ 83343 w 1701799"/>
              <a:gd name="connsiteY54" fmla="*/ 1681162 h 1952625"/>
              <a:gd name="connsiteX55" fmla="*/ 40481 w 1701799"/>
              <a:gd name="connsiteY55" fmla="*/ 1676400 h 1952625"/>
              <a:gd name="connsiteX56" fmla="*/ 21431 w 1701799"/>
              <a:gd name="connsiteY56" fmla="*/ 1666875 h 1952625"/>
              <a:gd name="connsiteX57" fmla="*/ 169068 w 1701799"/>
              <a:gd name="connsiteY57" fmla="*/ 1462087 h 1952625"/>
              <a:gd name="connsiteX58" fmla="*/ 288131 w 1701799"/>
              <a:gd name="connsiteY58" fmla="*/ 1304925 h 1952625"/>
              <a:gd name="connsiteX59" fmla="*/ 383381 w 1701799"/>
              <a:gd name="connsiteY59" fmla="*/ 1176337 h 1952625"/>
              <a:gd name="connsiteX60" fmla="*/ 564356 w 1701799"/>
              <a:gd name="connsiteY60" fmla="*/ 933450 h 1952625"/>
              <a:gd name="connsiteX61" fmla="*/ 721518 w 1701799"/>
              <a:gd name="connsiteY61" fmla="*/ 714375 h 1952625"/>
              <a:gd name="connsiteX62" fmla="*/ 831056 w 1701799"/>
              <a:gd name="connsiteY62" fmla="*/ 552450 h 1952625"/>
              <a:gd name="connsiteX63" fmla="*/ 983456 w 1701799"/>
              <a:gd name="connsiteY63" fmla="*/ 352425 h 1952625"/>
              <a:gd name="connsiteX64" fmla="*/ 1135856 w 1701799"/>
              <a:gd name="connsiteY64" fmla="*/ 138112 h 1952625"/>
              <a:gd name="connsiteX65" fmla="*/ 1231106 w 1701799"/>
              <a:gd name="connsiteY65" fmla="*/ 0 h 1952625"/>
              <a:gd name="connsiteX0" fmla="*/ 1231106 w 1701799"/>
              <a:gd name="connsiteY0" fmla="*/ 0 h 1952625"/>
              <a:gd name="connsiteX1" fmla="*/ 1569243 w 1701799"/>
              <a:gd name="connsiteY1" fmla="*/ 228600 h 1952625"/>
              <a:gd name="connsiteX2" fmla="*/ 1683543 w 1701799"/>
              <a:gd name="connsiteY2" fmla="*/ 300037 h 1952625"/>
              <a:gd name="connsiteX3" fmla="*/ 1678781 w 1701799"/>
              <a:gd name="connsiteY3" fmla="*/ 342900 h 1952625"/>
              <a:gd name="connsiteX4" fmla="*/ 1593056 w 1701799"/>
              <a:gd name="connsiteY4" fmla="*/ 447675 h 1952625"/>
              <a:gd name="connsiteX5" fmla="*/ 1554956 w 1701799"/>
              <a:gd name="connsiteY5" fmla="*/ 500062 h 1952625"/>
              <a:gd name="connsiteX6" fmla="*/ 1521618 w 1701799"/>
              <a:gd name="connsiteY6" fmla="*/ 542925 h 1952625"/>
              <a:gd name="connsiteX7" fmla="*/ 1516856 w 1701799"/>
              <a:gd name="connsiteY7" fmla="*/ 542925 h 1952625"/>
              <a:gd name="connsiteX8" fmla="*/ 1516856 w 1701799"/>
              <a:gd name="connsiteY8" fmla="*/ 647700 h 1952625"/>
              <a:gd name="connsiteX9" fmla="*/ 1488281 w 1701799"/>
              <a:gd name="connsiteY9" fmla="*/ 1128712 h 1952625"/>
              <a:gd name="connsiteX10" fmla="*/ 1473993 w 1701799"/>
              <a:gd name="connsiteY10" fmla="*/ 1381125 h 1952625"/>
              <a:gd name="connsiteX11" fmla="*/ 1473993 w 1701799"/>
              <a:gd name="connsiteY11" fmla="*/ 1524000 h 1952625"/>
              <a:gd name="connsiteX12" fmla="*/ 1412081 w 1701799"/>
              <a:gd name="connsiteY12" fmla="*/ 1504950 h 1952625"/>
              <a:gd name="connsiteX13" fmla="*/ 1383506 w 1701799"/>
              <a:gd name="connsiteY13" fmla="*/ 1509712 h 1952625"/>
              <a:gd name="connsiteX14" fmla="*/ 1369218 w 1701799"/>
              <a:gd name="connsiteY14" fmla="*/ 1528762 h 1952625"/>
              <a:gd name="connsiteX15" fmla="*/ 1340643 w 1701799"/>
              <a:gd name="connsiteY15" fmla="*/ 1528762 h 1952625"/>
              <a:gd name="connsiteX16" fmla="*/ 1345207 w 1701799"/>
              <a:gd name="connsiteY16" fmla="*/ 1530672 h 1952625"/>
              <a:gd name="connsiteX17" fmla="*/ 1302543 w 1701799"/>
              <a:gd name="connsiteY17" fmla="*/ 1576387 h 1952625"/>
              <a:gd name="connsiteX18" fmla="*/ 1316831 w 1701799"/>
              <a:gd name="connsiteY18" fmla="*/ 1604962 h 1952625"/>
              <a:gd name="connsiteX19" fmla="*/ 1321593 w 1701799"/>
              <a:gd name="connsiteY19" fmla="*/ 1643062 h 1952625"/>
              <a:gd name="connsiteX20" fmla="*/ 1312068 w 1701799"/>
              <a:gd name="connsiteY20" fmla="*/ 1652587 h 1952625"/>
              <a:gd name="connsiteX21" fmla="*/ 1278731 w 1701799"/>
              <a:gd name="connsiteY21" fmla="*/ 1662112 h 1952625"/>
              <a:gd name="connsiteX22" fmla="*/ 1259681 w 1701799"/>
              <a:gd name="connsiteY22" fmla="*/ 1676400 h 1952625"/>
              <a:gd name="connsiteX23" fmla="*/ 1240631 w 1701799"/>
              <a:gd name="connsiteY23" fmla="*/ 1695450 h 1952625"/>
              <a:gd name="connsiteX24" fmla="*/ 1202531 w 1701799"/>
              <a:gd name="connsiteY24" fmla="*/ 1714500 h 1952625"/>
              <a:gd name="connsiteX25" fmla="*/ 1178718 w 1701799"/>
              <a:gd name="connsiteY25" fmla="*/ 1743075 h 1952625"/>
              <a:gd name="connsiteX26" fmla="*/ 1150143 w 1701799"/>
              <a:gd name="connsiteY26" fmla="*/ 1771650 h 1952625"/>
              <a:gd name="connsiteX27" fmla="*/ 1135856 w 1701799"/>
              <a:gd name="connsiteY27" fmla="*/ 1785937 h 1952625"/>
              <a:gd name="connsiteX28" fmla="*/ 1097756 w 1701799"/>
              <a:gd name="connsiteY28" fmla="*/ 1819275 h 1952625"/>
              <a:gd name="connsiteX29" fmla="*/ 1092993 w 1701799"/>
              <a:gd name="connsiteY29" fmla="*/ 1862137 h 1952625"/>
              <a:gd name="connsiteX30" fmla="*/ 1078706 w 1701799"/>
              <a:gd name="connsiteY30" fmla="*/ 1881187 h 1952625"/>
              <a:gd name="connsiteX31" fmla="*/ 1045368 w 1701799"/>
              <a:gd name="connsiteY31" fmla="*/ 1909762 h 1952625"/>
              <a:gd name="connsiteX32" fmla="*/ 997743 w 1701799"/>
              <a:gd name="connsiteY32" fmla="*/ 1924050 h 1952625"/>
              <a:gd name="connsiteX33" fmla="*/ 969168 w 1701799"/>
              <a:gd name="connsiteY33" fmla="*/ 1938337 h 1952625"/>
              <a:gd name="connsiteX34" fmla="*/ 935831 w 1701799"/>
              <a:gd name="connsiteY34" fmla="*/ 1952625 h 1952625"/>
              <a:gd name="connsiteX35" fmla="*/ 878681 w 1701799"/>
              <a:gd name="connsiteY35" fmla="*/ 1938337 h 1952625"/>
              <a:gd name="connsiteX36" fmla="*/ 826293 w 1701799"/>
              <a:gd name="connsiteY36" fmla="*/ 1895475 h 1952625"/>
              <a:gd name="connsiteX37" fmla="*/ 802481 w 1701799"/>
              <a:gd name="connsiteY37" fmla="*/ 1843087 h 1952625"/>
              <a:gd name="connsiteX38" fmla="*/ 773906 w 1701799"/>
              <a:gd name="connsiteY38" fmla="*/ 1757362 h 1952625"/>
              <a:gd name="connsiteX39" fmla="*/ 773906 w 1701799"/>
              <a:gd name="connsiteY39" fmla="*/ 1719262 h 1952625"/>
              <a:gd name="connsiteX40" fmla="*/ 750093 w 1701799"/>
              <a:gd name="connsiteY40" fmla="*/ 1662112 h 1952625"/>
              <a:gd name="connsiteX41" fmla="*/ 721518 w 1701799"/>
              <a:gd name="connsiteY41" fmla="*/ 1624012 h 1952625"/>
              <a:gd name="connsiteX42" fmla="*/ 683418 w 1701799"/>
              <a:gd name="connsiteY42" fmla="*/ 1604962 h 1952625"/>
              <a:gd name="connsiteX43" fmla="*/ 650081 w 1701799"/>
              <a:gd name="connsiteY43" fmla="*/ 1595437 h 1952625"/>
              <a:gd name="connsiteX44" fmla="*/ 602456 w 1701799"/>
              <a:gd name="connsiteY44" fmla="*/ 1628775 h 1952625"/>
              <a:gd name="connsiteX45" fmla="*/ 569118 w 1701799"/>
              <a:gd name="connsiteY45" fmla="*/ 1666875 h 1952625"/>
              <a:gd name="connsiteX46" fmla="*/ 488156 w 1701799"/>
              <a:gd name="connsiteY46" fmla="*/ 1690687 h 1952625"/>
              <a:gd name="connsiteX47" fmla="*/ 416718 w 1701799"/>
              <a:gd name="connsiteY47" fmla="*/ 1690687 h 1952625"/>
              <a:gd name="connsiteX48" fmla="*/ 321468 w 1701799"/>
              <a:gd name="connsiteY48" fmla="*/ 1666875 h 1952625"/>
              <a:gd name="connsiteX49" fmla="*/ 278606 w 1701799"/>
              <a:gd name="connsiteY49" fmla="*/ 1647825 h 1952625"/>
              <a:gd name="connsiteX50" fmla="*/ 245268 w 1701799"/>
              <a:gd name="connsiteY50" fmla="*/ 1624012 h 1952625"/>
              <a:gd name="connsiteX51" fmla="*/ 207168 w 1701799"/>
              <a:gd name="connsiteY51" fmla="*/ 1624012 h 1952625"/>
              <a:gd name="connsiteX52" fmla="*/ 154781 w 1701799"/>
              <a:gd name="connsiteY52" fmla="*/ 1652587 h 1952625"/>
              <a:gd name="connsiteX53" fmla="*/ 111918 w 1701799"/>
              <a:gd name="connsiteY53" fmla="*/ 1671637 h 1952625"/>
              <a:gd name="connsiteX54" fmla="*/ 83343 w 1701799"/>
              <a:gd name="connsiteY54" fmla="*/ 1681162 h 1952625"/>
              <a:gd name="connsiteX55" fmla="*/ 40481 w 1701799"/>
              <a:gd name="connsiteY55" fmla="*/ 1676400 h 1952625"/>
              <a:gd name="connsiteX56" fmla="*/ 21431 w 1701799"/>
              <a:gd name="connsiteY56" fmla="*/ 1666875 h 1952625"/>
              <a:gd name="connsiteX57" fmla="*/ 169068 w 1701799"/>
              <a:gd name="connsiteY57" fmla="*/ 1462087 h 1952625"/>
              <a:gd name="connsiteX58" fmla="*/ 288131 w 1701799"/>
              <a:gd name="connsiteY58" fmla="*/ 1304925 h 1952625"/>
              <a:gd name="connsiteX59" fmla="*/ 383381 w 1701799"/>
              <a:gd name="connsiteY59" fmla="*/ 1176337 h 1952625"/>
              <a:gd name="connsiteX60" fmla="*/ 564356 w 1701799"/>
              <a:gd name="connsiteY60" fmla="*/ 933450 h 1952625"/>
              <a:gd name="connsiteX61" fmla="*/ 721518 w 1701799"/>
              <a:gd name="connsiteY61" fmla="*/ 714375 h 1952625"/>
              <a:gd name="connsiteX62" fmla="*/ 831056 w 1701799"/>
              <a:gd name="connsiteY62" fmla="*/ 552450 h 1952625"/>
              <a:gd name="connsiteX63" fmla="*/ 983456 w 1701799"/>
              <a:gd name="connsiteY63" fmla="*/ 352425 h 1952625"/>
              <a:gd name="connsiteX64" fmla="*/ 1135856 w 1701799"/>
              <a:gd name="connsiteY64" fmla="*/ 138112 h 1952625"/>
              <a:gd name="connsiteX65" fmla="*/ 1231106 w 1701799"/>
              <a:gd name="connsiteY65" fmla="*/ 0 h 1952625"/>
              <a:gd name="connsiteX0" fmla="*/ 1231106 w 1701799"/>
              <a:gd name="connsiteY0" fmla="*/ 0 h 1952625"/>
              <a:gd name="connsiteX1" fmla="*/ 1569243 w 1701799"/>
              <a:gd name="connsiteY1" fmla="*/ 228600 h 1952625"/>
              <a:gd name="connsiteX2" fmla="*/ 1683543 w 1701799"/>
              <a:gd name="connsiteY2" fmla="*/ 300037 h 1952625"/>
              <a:gd name="connsiteX3" fmla="*/ 1678781 w 1701799"/>
              <a:gd name="connsiteY3" fmla="*/ 342900 h 1952625"/>
              <a:gd name="connsiteX4" fmla="*/ 1593056 w 1701799"/>
              <a:gd name="connsiteY4" fmla="*/ 447675 h 1952625"/>
              <a:gd name="connsiteX5" fmla="*/ 1554956 w 1701799"/>
              <a:gd name="connsiteY5" fmla="*/ 500062 h 1952625"/>
              <a:gd name="connsiteX6" fmla="*/ 1521618 w 1701799"/>
              <a:gd name="connsiteY6" fmla="*/ 542925 h 1952625"/>
              <a:gd name="connsiteX7" fmla="*/ 1516856 w 1701799"/>
              <a:gd name="connsiteY7" fmla="*/ 542925 h 1952625"/>
              <a:gd name="connsiteX8" fmla="*/ 1516856 w 1701799"/>
              <a:gd name="connsiteY8" fmla="*/ 647700 h 1952625"/>
              <a:gd name="connsiteX9" fmla="*/ 1488281 w 1701799"/>
              <a:gd name="connsiteY9" fmla="*/ 1128712 h 1952625"/>
              <a:gd name="connsiteX10" fmla="*/ 1473993 w 1701799"/>
              <a:gd name="connsiteY10" fmla="*/ 1381125 h 1952625"/>
              <a:gd name="connsiteX11" fmla="*/ 1473993 w 1701799"/>
              <a:gd name="connsiteY11" fmla="*/ 1524000 h 1952625"/>
              <a:gd name="connsiteX12" fmla="*/ 1412081 w 1701799"/>
              <a:gd name="connsiteY12" fmla="*/ 1504950 h 1952625"/>
              <a:gd name="connsiteX13" fmla="*/ 1383506 w 1701799"/>
              <a:gd name="connsiteY13" fmla="*/ 1509712 h 1952625"/>
              <a:gd name="connsiteX14" fmla="*/ 1369218 w 1701799"/>
              <a:gd name="connsiteY14" fmla="*/ 1528762 h 1952625"/>
              <a:gd name="connsiteX15" fmla="*/ 1340643 w 1701799"/>
              <a:gd name="connsiteY15" fmla="*/ 1528762 h 1952625"/>
              <a:gd name="connsiteX16" fmla="*/ 1345207 w 1701799"/>
              <a:gd name="connsiteY16" fmla="*/ 1530672 h 1952625"/>
              <a:gd name="connsiteX17" fmla="*/ 1302543 w 1701799"/>
              <a:gd name="connsiteY17" fmla="*/ 1576387 h 1952625"/>
              <a:gd name="connsiteX18" fmla="*/ 1316831 w 1701799"/>
              <a:gd name="connsiteY18" fmla="*/ 1604962 h 1952625"/>
              <a:gd name="connsiteX19" fmla="*/ 1321593 w 1701799"/>
              <a:gd name="connsiteY19" fmla="*/ 1643062 h 1952625"/>
              <a:gd name="connsiteX20" fmla="*/ 1312068 w 1701799"/>
              <a:gd name="connsiteY20" fmla="*/ 1652587 h 1952625"/>
              <a:gd name="connsiteX21" fmla="*/ 1278731 w 1701799"/>
              <a:gd name="connsiteY21" fmla="*/ 1662112 h 1952625"/>
              <a:gd name="connsiteX22" fmla="*/ 1259681 w 1701799"/>
              <a:gd name="connsiteY22" fmla="*/ 1676400 h 1952625"/>
              <a:gd name="connsiteX23" fmla="*/ 1240631 w 1701799"/>
              <a:gd name="connsiteY23" fmla="*/ 1695450 h 1952625"/>
              <a:gd name="connsiteX24" fmla="*/ 1202531 w 1701799"/>
              <a:gd name="connsiteY24" fmla="*/ 1714500 h 1952625"/>
              <a:gd name="connsiteX25" fmla="*/ 1178718 w 1701799"/>
              <a:gd name="connsiteY25" fmla="*/ 1743075 h 1952625"/>
              <a:gd name="connsiteX26" fmla="*/ 1150143 w 1701799"/>
              <a:gd name="connsiteY26" fmla="*/ 1771650 h 1952625"/>
              <a:gd name="connsiteX27" fmla="*/ 1135856 w 1701799"/>
              <a:gd name="connsiteY27" fmla="*/ 1785937 h 1952625"/>
              <a:gd name="connsiteX28" fmla="*/ 1097756 w 1701799"/>
              <a:gd name="connsiteY28" fmla="*/ 1819275 h 1952625"/>
              <a:gd name="connsiteX29" fmla="*/ 1092993 w 1701799"/>
              <a:gd name="connsiteY29" fmla="*/ 1862137 h 1952625"/>
              <a:gd name="connsiteX30" fmla="*/ 1078706 w 1701799"/>
              <a:gd name="connsiteY30" fmla="*/ 1881187 h 1952625"/>
              <a:gd name="connsiteX31" fmla="*/ 1045368 w 1701799"/>
              <a:gd name="connsiteY31" fmla="*/ 1909762 h 1952625"/>
              <a:gd name="connsiteX32" fmla="*/ 997743 w 1701799"/>
              <a:gd name="connsiteY32" fmla="*/ 1924050 h 1952625"/>
              <a:gd name="connsiteX33" fmla="*/ 969168 w 1701799"/>
              <a:gd name="connsiteY33" fmla="*/ 1938337 h 1952625"/>
              <a:gd name="connsiteX34" fmla="*/ 935831 w 1701799"/>
              <a:gd name="connsiteY34" fmla="*/ 1952625 h 1952625"/>
              <a:gd name="connsiteX35" fmla="*/ 878681 w 1701799"/>
              <a:gd name="connsiteY35" fmla="*/ 1938337 h 1952625"/>
              <a:gd name="connsiteX36" fmla="*/ 826293 w 1701799"/>
              <a:gd name="connsiteY36" fmla="*/ 1895475 h 1952625"/>
              <a:gd name="connsiteX37" fmla="*/ 802481 w 1701799"/>
              <a:gd name="connsiteY37" fmla="*/ 1843087 h 1952625"/>
              <a:gd name="connsiteX38" fmla="*/ 773906 w 1701799"/>
              <a:gd name="connsiteY38" fmla="*/ 1757362 h 1952625"/>
              <a:gd name="connsiteX39" fmla="*/ 773906 w 1701799"/>
              <a:gd name="connsiteY39" fmla="*/ 1719262 h 1952625"/>
              <a:gd name="connsiteX40" fmla="*/ 750093 w 1701799"/>
              <a:gd name="connsiteY40" fmla="*/ 1662112 h 1952625"/>
              <a:gd name="connsiteX41" fmla="*/ 721518 w 1701799"/>
              <a:gd name="connsiteY41" fmla="*/ 1624012 h 1952625"/>
              <a:gd name="connsiteX42" fmla="*/ 683418 w 1701799"/>
              <a:gd name="connsiteY42" fmla="*/ 1604962 h 1952625"/>
              <a:gd name="connsiteX43" fmla="*/ 650081 w 1701799"/>
              <a:gd name="connsiteY43" fmla="*/ 1595437 h 1952625"/>
              <a:gd name="connsiteX44" fmla="*/ 602456 w 1701799"/>
              <a:gd name="connsiteY44" fmla="*/ 1628775 h 1952625"/>
              <a:gd name="connsiteX45" fmla="*/ 569118 w 1701799"/>
              <a:gd name="connsiteY45" fmla="*/ 1666875 h 1952625"/>
              <a:gd name="connsiteX46" fmla="*/ 488156 w 1701799"/>
              <a:gd name="connsiteY46" fmla="*/ 1690687 h 1952625"/>
              <a:gd name="connsiteX47" fmla="*/ 416718 w 1701799"/>
              <a:gd name="connsiteY47" fmla="*/ 1690687 h 1952625"/>
              <a:gd name="connsiteX48" fmla="*/ 321468 w 1701799"/>
              <a:gd name="connsiteY48" fmla="*/ 1666875 h 1952625"/>
              <a:gd name="connsiteX49" fmla="*/ 278606 w 1701799"/>
              <a:gd name="connsiteY49" fmla="*/ 1647825 h 1952625"/>
              <a:gd name="connsiteX50" fmla="*/ 245268 w 1701799"/>
              <a:gd name="connsiteY50" fmla="*/ 1624012 h 1952625"/>
              <a:gd name="connsiteX51" fmla="*/ 207168 w 1701799"/>
              <a:gd name="connsiteY51" fmla="*/ 1624012 h 1952625"/>
              <a:gd name="connsiteX52" fmla="*/ 154781 w 1701799"/>
              <a:gd name="connsiteY52" fmla="*/ 1652587 h 1952625"/>
              <a:gd name="connsiteX53" fmla="*/ 111918 w 1701799"/>
              <a:gd name="connsiteY53" fmla="*/ 1671637 h 1952625"/>
              <a:gd name="connsiteX54" fmla="*/ 83343 w 1701799"/>
              <a:gd name="connsiteY54" fmla="*/ 1681162 h 1952625"/>
              <a:gd name="connsiteX55" fmla="*/ 40481 w 1701799"/>
              <a:gd name="connsiteY55" fmla="*/ 1676400 h 1952625"/>
              <a:gd name="connsiteX56" fmla="*/ 21431 w 1701799"/>
              <a:gd name="connsiteY56" fmla="*/ 1666875 h 1952625"/>
              <a:gd name="connsiteX57" fmla="*/ 169068 w 1701799"/>
              <a:gd name="connsiteY57" fmla="*/ 1462087 h 1952625"/>
              <a:gd name="connsiteX58" fmla="*/ 288131 w 1701799"/>
              <a:gd name="connsiteY58" fmla="*/ 1304925 h 1952625"/>
              <a:gd name="connsiteX59" fmla="*/ 383381 w 1701799"/>
              <a:gd name="connsiteY59" fmla="*/ 1176337 h 1952625"/>
              <a:gd name="connsiteX60" fmla="*/ 564356 w 1701799"/>
              <a:gd name="connsiteY60" fmla="*/ 933450 h 1952625"/>
              <a:gd name="connsiteX61" fmla="*/ 721518 w 1701799"/>
              <a:gd name="connsiteY61" fmla="*/ 714375 h 1952625"/>
              <a:gd name="connsiteX62" fmla="*/ 831056 w 1701799"/>
              <a:gd name="connsiteY62" fmla="*/ 552450 h 1952625"/>
              <a:gd name="connsiteX63" fmla="*/ 983456 w 1701799"/>
              <a:gd name="connsiteY63" fmla="*/ 352425 h 1952625"/>
              <a:gd name="connsiteX64" fmla="*/ 1135856 w 1701799"/>
              <a:gd name="connsiteY64" fmla="*/ 138112 h 1952625"/>
              <a:gd name="connsiteX65" fmla="*/ 1231106 w 1701799"/>
              <a:gd name="connsiteY65" fmla="*/ 0 h 1952625"/>
              <a:gd name="connsiteX0" fmla="*/ 1229676 w 1700369"/>
              <a:gd name="connsiteY0" fmla="*/ 0 h 1952625"/>
              <a:gd name="connsiteX1" fmla="*/ 1567813 w 1700369"/>
              <a:gd name="connsiteY1" fmla="*/ 228600 h 1952625"/>
              <a:gd name="connsiteX2" fmla="*/ 1682113 w 1700369"/>
              <a:gd name="connsiteY2" fmla="*/ 300037 h 1952625"/>
              <a:gd name="connsiteX3" fmla="*/ 1677351 w 1700369"/>
              <a:gd name="connsiteY3" fmla="*/ 342900 h 1952625"/>
              <a:gd name="connsiteX4" fmla="*/ 1591626 w 1700369"/>
              <a:gd name="connsiteY4" fmla="*/ 447675 h 1952625"/>
              <a:gd name="connsiteX5" fmla="*/ 1553526 w 1700369"/>
              <a:gd name="connsiteY5" fmla="*/ 500062 h 1952625"/>
              <a:gd name="connsiteX6" fmla="*/ 1520188 w 1700369"/>
              <a:gd name="connsiteY6" fmla="*/ 542925 h 1952625"/>
              <a:gd name="connsiteX7" fmla="*/ 1515426 w 1700369"/>
              <a:gd name="connsiteY7" fmla="*/ 542925 h 1952625"/>
              <a:gd name="connsiteX8" fmla="*/ 1515426 w 1700369"/>
              <a:gd name="connsiteY8" fmla="*/ 647700 h 1952625"/>
              <a:gd name="connsiteX9" fmla="*/ 1486851 w 1700369"/>
              <a:gd name="connsiteY9" fmla="*/ 1128712 h 1952625"/>
              <a:gd name="connsiteX10" fmla="*/ 1472563 w 1700369"/>
              <a:gd name="connsiteY10" fmla="*/ 1381125 h 1952625"/>
              <a:gd name="connsiteX11" fmla="*/ 1472563 w 1700369"/>
              <a:gd name="connsiteY11" fmla="*/ 1524000 h 1952625"/>
              <a:gd name="connsiteX12" fmla="*/ 1410651 w 1700369"/>
              <a:gd name="connsiteY12" fmla="*/ 1504950 h 1952625"/>
              <a:gd name="connsiteX13" fmla="*/ 1382076 w 1700369"/>
              <a:gd name="connsiteY13" fmla="*/ 1509712 h 1952625"/>
              <a:gd name="connsiteX14" fmla="*/ 1367788 w 1700369"/>
              <a:gd name="connsiteY14" fmla="*/ 1528762 h 1952625"/>
              <a:gd name="connsiteX15" fmla="*/ 1339213 w 1700369"/>
              <a:gd name="connsiteY15" fmla="*/ 1528762 h 1952625"/>
              <a:gd name="connsiteX16" fmla="*/ 1343777 w 1700369"/>
              <a:gd name="connsiteY16" fmla="*/ 1530672 h 1952625"/>
              <a:gd name="connsiteX17" fmla="*/ 1301113 w 1700369"/>
              <a:gd name="connsiteY17" fmla="*/ 1576387 h 1952625"/>
              <a:gd name="connsiteX18" fmla="*/ 1315401 w 1700369"/>
              <a:gd name="connsiteY18" fmla="*/ 1604962 h 1952625"/>
              <a:gd name="connsiteX19" fmla="*/ 1320163 w 1700369"/>
              <a:gd name="connsiteY19" fmla="*/ 1643062 h 1952625"/>
              <a:gd name="connsiteX20" fmla="*/ 1310638 w 1700369"/>
              <a:gd name="connsiteY20" fmla="*/ 1652587 h 1952625"/>
              <a:gd name="connsiteX21" fmla="*/ 1277301 w 1700369"/>
              <a:gd name="connsiteY21" fmla="*/ 1662112 h 1952625"/>
              <a:gd name="connsiteX22" fmla="*/ 1258251 w 1700369"/>
              <a:gd name="connsiteY22" fmla="*/ 1676400 h 1952625"/>
              <a:gd name="connsiteX23" fmla="*/ 1239201 w 1700369"/>
              <a:gd name="connsiteY23" fmla="*/ 1695450 h 1952625"/>
              <a:gd name="connsiteX24" fmla="*/ 1201101 w 1700369"/>
              <a:gd name="connsiteY24" fmla="*/ 1714500 h 1952625"/>
              <a:gd name="connsiteX25" fmla="*/ 1177288 w 1700369"/>
              <a:gd name="connsiteY25" fmla="*/ 1743075 h 1952625"/>
              <a:gd name="connsiteX26" fmla="*/ 1148713 w 1700369"/>
              <a:gd name="connsiteY26" fmla="*/ 1771650 h 1952625"/>
              <a:gd name="connsiteX27" fmla="*/ 1134426 w 1700369"/>
              <a:gd name="connsiteY27" fmla="*/ 1785937 h 1952625"/>
              <a:gd name="connsiteX28" fmla="*/ 1096326 w 1700369"/>
              <a:gd name="connsiteY28" fmla="*/ 1819275 h 1952625"/>
              <a:gd name="connsiteX29" fmla="*/ 1091563 w 1700369"/>
              <a:gd name="connsiteY29" fmla="*/ 1862137 h 1952625"/>
              <a:gd name="connsiteX30" fmla="*/ 1077276 w 1700369"/>
              <a:gd name="connsiteY30" fmla="*/ 1881187 h 1952625"/>
              <a:gd name="connsiteX31" fmla="*/ 1043938 w 1700369"/>
              <a:gd name="connsiteY31" fmla="*/ 1909762 h 1952625"/>
              <a:gd name="connsiteX32" fmla="*/ 996313 w 1700369"/>
              <a:gd name="connsiteY32" fmla="*/ 1924050 h 1952625"/>
              <a:gd name="connsiteX33" fmla="*/ 967738 w 1700369"/>
              <a:gd name="connsiteY33" fmla="*/ 1938337 h 1952625"/>
              <a:gd name="connsiteX34" fmla="*/ 934401 w 1700369"/>
              <a:gd name="connsiteY34" fmla="*/ 1952625 h 1952625"/>
              <a:gd name="connsiteX35" fmla="*/ 877251 w 1700369"/>
              <a:gd name="connsiteY35" fmla="*/ 1938337 h 1952625"/>
              <a:gd name="connsiteX36" fmla="*/ 824863 w 1700369"/>
              <a:gd name="connsiteY36" fmla="*/ 1895475 h 1952625"/>
              <a:gd name="connsiteX37" fmla="*/ 801051 w 1700369"/>
              <a:gd name="connsiteY37" fmla="*/ 1843087 h 1952625"/>
              <a:gd name="connsiteX38" fmla="*/ 772476 w 1700369"/>
              <a:gd name="connsiteY38" fmla="*/ 1757362 h 1952625"/>
              <a:gd name="connsiteX39" fmla="*/ 772476 w 1700369"/>
              <a:gd name="connsiteY39" fmla="*/ 1719262 h 1952625"/>
              <a:gd name="connsiteX40" fmla="*/ 748663 w 1700369"/>
              <a:gd name="connsiteY40" fmla="*/ 1662112 h 1952625"/>
              <a:gd name="connsiteX41" fmla="*/ 720088 w 1700369"/>
              <a:gd name="connsiteY41" fmla="*/ 1624012 h 1952625"/>
              <a:gd name="connsiteX42" fmla="*/ 681988 w 1700369"/>
              <a:gd name="connsiteY42" fmla="*/ 1604962 h 1952625"/>
              <a:gd name="connsiteX43" fmla="*/ 648651 w 1700369"/>
              <a:gd name="connsiteY43" fmla="*/ 1595437 h 1952625"/>
              <a:gd name="connsiteX44" fmla="*/ 601026 w 1700369"/>
              <a:gd name="connsiteY44" fmla="*/ 1628775 h 1952625"/>
              <a:gd name="connsiteX45" fmla="*/ 567688 w 1700369"/>
              <a:gd name="connsiteY45" fmla="*/ 1666875 h 1952625"/>
              <a:gd name="connsiteX46" fmla="*/ 486726 w 1700369"/>
              <a:gd name="connsiteY46" fmla="*/ 1690687 h 1952625"/>
              <a:gd name="connsiteX47" fmla="*/ 415288 w 1700369"/>
              <a:gd name="connsiteY47" fmla="*/ 1690687 h 1952625"/>
              <a:gd name="connsiteX48" fmla="*/ 320038 w 1700369"/>
              <a:gd name="connsiteY48" fmla="*/ 1666875 h 1952625"/>
              <a:gd name="connsiteX49" fmla="*/ 277176 w 1700369"/>
              <a:gd name="connsiteY49" fmla="*/ 1647825 h 1952625"/>
              <a:gd name="connsiteX50" fmla="*/ 243838 w 1700369"/>
              <a:gd name="connsiteY50" fmla="*/ 1624012 h 1952625"/>
              <a:gd name="connsiteX51" fmla="*/ 205738 w 1700369"/>
              <a:gd name="connsiteY51" fmla="*/ 1624012 h 1952625"/>
              <a:gd name="connsiteX52" fmla="*/ 153351 w 1700369"/>
              <a:gd name="connsiteY52" fmla="*/ 1652587 h 1952625"/>
              <a:gd name="connsiteX53" fmla="*/ 110488 w 1700369"/>
              <a:gd name="connsiteY53" fmla="*/ 1671637 h 1952625"/>
              <a:gd name="connsiteX54" fmla="*/ 81913 w 1700369"/>
              <a:gd name="connsiteY54" fmla="*/ 1681162 h 1952625"/>
              <a:gd name="connsiteX55" fmla="*/ 47633 w 1700369"/>
              <a:gd name="connsiteY55" fmla="*/ 1674688 h 1952625"/>
              <a:gd name="connsiteX56" fmla="*/ 20001 w 1700369"/>
              <a:gd name="connsiteY56" fmla="*/ 1666875 h 1952625"/>
              <a:gd name="connsiteX57" fmla="*/ 167638 w 1700369"/>
              <a:gd name="connsiteY57" fmla="*/ 1462087 h 1952625"/>
              <a:gd name="connsiteX58" fmla="*/ 286701 w 1700369"/>
              <a:gd name="connsiteY58" fmla="*/ 1304925 h 1952625"/>
              <a:gd name="connsiteX59" fmla="*/ 381951 w 1700369"/>
              <a:gd name="connsiteY59" fmla="*/ 1176337 h 1952625"/>
              <a:gd name="connsiteX60" fmla="*/ 562926 w 1700369"/>
              <a:gd name="connsiteY60" fmla="*/ 933450 h 1952625"/>
              <a:gd name="connsiteX61" fmla="*/ 720088 w 1700369"/>
              <a:gd name="connsiteY61" fmla="*/ 714375 h 1952625"/>
              <a:gd name="connsiteX62" fmla="*/ 829626 w 1700369"/>
              <a:gd name="connsiteY62" fmla="*/ 552450 h 1952625"/>
              <a:gd name="connsiteX63" fmla="*/ 982026 w 1700369"/>
              <a:gd name="connsiteY63" fmla="*/ 352425 h 1952625"/>
              <a:gd name="connsiteX64" fmla="*/ 1134426 w 1700369"/>
              <a:gd name="connsiteY64" fmla="*/ 138112 h 1952625"/>
              <a:gd name="connsiteX65" fmla="*/ 1229676 w 1700369"/>
              <a:gd name="connsiteY65" fmla="*/ 0 h 1952625"/>
              <a:gd name="connsiteX0" fmla="*/ 1229676 w 1700369"/>
              <a:gd name="connsiteY0" fmla="*/ 0 h 1952625"/>
              <a:gd name="connsiteX1" fmla="*/ 1567813 w 1700369"/>
              <a:gd name="connsiteY1" fmla="*/ 228600 h 1952625"/>
              <a:gd name="connsiteX2" fmla="*/ 1682113 w 1700369"/>
              <a:gd name="connsiteY2" fmla="*/ 300037 h 1952625"/>
              <a:gd name="connsiteX3" fmla="*/ 1677351 w 1700369"/>
              <a:gd name="connsiteY3" fmla="*/ 342900 h 1952625"/>
              <a:gd name="connsiteX4" fmla="*/ 1591626 w 1700369"/>
              <a:gd name="connsiteY4" fmla="*/ 447675 h 1952625"/>
              <a:gd name="connsiteX5" fmla="*/ 1553526 w 1700369"/>
              <a:gd name="connsiteY5" fmla="*/ 500062 h 1952625"/>
              <a:gd name="connsiteX6" fmla="*/ 1520188 w 1700369"/>
              <a:gd name="connsiteY6" fmla="*/ 542925 h 1952625"/>
              <a:gd name="connsiteX7" fmla="*/ 1515426 w 1700369"/>
              <a:gd name="connsiteY7" fmla="*/ 542925 h 1952625"/>
              <a:gd name="connsiteX8" fmla="*/ 1515426 w 1700369"/>
              <a:gd name="connsiteY8" fmla="*/ 647700 h 1952625"/>
              <a:gd name="connsiteX9" fmla="*/ 1486851 w 1700369"/>
              <a:gd name="connsiteY9" fmla="*/ 1128712 h 1952625"/>
              <a:gd name="connsiteX10" fmla="*/ 1472563 w 1700369"/>
              <a:gd name="connsiteY10" fmla="*/ 1381125 h 1952625"/>
              <a:gd name="connsiteX11" fmla="*/ 1472563 w 1700369"/>
              <a:gd name="connsiteY11" fmla="*/ 1524000 h 1952625"/>
              <a:gd name="connsiteX12" fmla="*/ 1410651 w 1700369"/>
              <a:gd name="connsiteY12" fmla="*/ 1504950 h 1952625"/>
              <a:gd name="connsiteX13" fmla="*/ 1382076 w 1700369"/>
              <a:gd name="connsiteY13" fmla="*/ 1509712 h 1952625"/>
              <a:gd name="connsiteX14" fmla="*/ 1367788 w 1700369"/>
              <a:gd name="connsiteY14" fmla="*/ 1528762 h 1952625"/>
              <a:gd name="connsiteX15" fmla="*/ 1339213 w 1700369"/>
              <a:gd name="connsiteY15" fmla="*/ 1528762 h 1952625"/>
              <a:gd name="connsiteX16" fmla="*/ 1343777 w 1700369"/>
              <a:gd name="connsiteY16" fmla="*/ 1530672 h 1952625"/>
              <a:gd name="connsiteX17" fmla="*/ 1301113 w 1700369"/>
              <a:gd name="connsiteY17" fmla="*/ 1576387 h 1952625"/>
              <a:gd name="connsiteX18" fmla="*/ 1315401 w 1700369"/>
              <a:gd name="connsiteY18" fmla="*/ 1604962 h 1952625"/>
              <a:gd name="connsiteX19" fmla="*/ 1320163 w 1700369"/>
              <a:gd name="connsiteY19" fmla="*/ 1643062 h 1952625"/>
              <a:gd name="connsiteX20" fmla="*/ 1310638 w 1700369"/>
              <a:gd name="connsiteY20" fmla="*/ 1652587 h 1952625"/>
              <a:gd name="connsiteX21" fmla="*/ 1277301 w 1700369"/>
              <a:gd name="connsiteY21" fmla="*/ 1662112 h 1952625"/>
              <a:gd name="connsiteX22" fmla="*/ 1258251 w 1700369"/>
              <a:gd name="connsiteY22" fmla="*/ 1676400 h 1952625"/>
              <a:gd name="connsiteX23" fmla="*/ 1239201 w 1700369"/>
              <a:gd name="connsiteY23" fmla="*/ 1695450 h 1952625"/>
              <a:gd name="connsiteX24" fmla="*/ 1201101 w 1700369"/>
              <a:gd name="connsiteY24" fmla="*/ 1714500 h 1952625"/>
              <a:gd name="connsiteX25" fmla="*/ 1177288 w 1700369"/>
              <a:gd name="connsiteY25" fmla="*/ 1743075 h 1952625"/>
              <a:gd name="connsiteX26" fmla="*/ 1148713 w 1700369"/>
              <a:gd name="connsiteY26" fmla="*/ 1771650 h 1952625"/>
              <a:gd name="connsiteX27" fmla="*/ 1134426 w 1700369"/>
              <a:gd name="connsiteY27" fmla="*/ 1785937 h 1952625"/>
              <a:gd name="connsiteX28" fmla="*/ 1096326 w 1700369"/>
              <a:gd name="connsiteY28" fmla="*/ 1819275 h 1952625"/>
              <a:gd name="connsiteX29" fmla="*/ 1091563 w 1700369"/>
              <a:gd name="connsiteY29" fmla="*/ 1862137 h 1952625"/>
              <a:gd name="connsiteX30" fmla="*/ 1077276 w 1700369"/>
              <a:gd name="connsiteY30" fmla="*/ 1881187 h 1952625"/>
              <a:gd name="connsiteX31" fmla="*/ 1043938 w 1700369"/>
              <a:gd name="connsiteY31" fmla="*/ 1909762 h 1952625"/>
              <a:gd name="connsiteX32" fmla="*/ 996313 w 1700369"/>
              <a:gd name="connsiteY32" fmla="*/ 1924050 h 1952625"/>
              <a:gd name="connsiteX33" fmla="*/ 967738 w 1700369"/>
              <a:gd name="connsiteY33" fmla="*/ 1938337 h 1952625"/>
              <a:gd name="connsiteX34" fmla="*/ 934401 w 1700369"/>
              <a:gd name="connsiteY34" fmla="*/ 1952625 h 1952625"/>
              <a:gd name="connsiteX35" fmla="*/ 877251 w 1700369"/>
              <a:gd name="connsiteY35" fmla="*/ 1938337 h 1952625"/>
              <a:gd name="connsiteX36" fmla="*/ 824863 w 1700369"/>
              <a:gd name="connsiteY36" fmla="*/ 1895475 h 1952625"/>
              <a:gd name="connsiteX37" fmla="*/ 801051 w 1700369"/>
              <a:gd name="connsiteY37" fmla="*/ 1843087 h 1952625"/>
              <a:gd name="connsiteX38" fmla="*/ 772476 w 1700369"/>
              <a:gd name="connsiteY38" fmla="*/ 1757362 h 1952625"/>
              <a:gd name="connsiteX39" fmla="*/ 772476 w 1700369"/>
              <a:gd name="connsiteY39" fmla="*/ 1719262 h 1952625"/>
              <a:gd name="connsiteX40" fmla="*/ 748663 w 1700369"/>
              <a:gd name="connsiteY40" fmla="*/ 1662112 h 1952625"/>
              <a:gd name="connsiteX41" fmla="*/ 720088 w 1700369"/>
              <a:gd name="connsiteY41" fmla="*/ 1624012 h 1952625"/>
              <a:gd name="connsiteX42" fmla="*/ 681988 w 1700369"/>
              <a:gd name="connsiteY42" fmla="*/ 1604962 h 1952625"/>
              <a:gd name="connsiteX43" fmla="*/ 648651 w 1700369"/>
              <a:gd name="connsiteY43" fmla="*/ 1595437 h 1952625"/>
              <a:gd name="connsiteX44" fmla="*/ 601026 w 1700369"/>
              <a:gd name="connsiteY44" fmla="*/ 1628775 h 1952625"/>
              <a:gd name="connsiteX45" fmla="*/ 567688 w 1700369"/>
              <a:gd name="connsiteY45" fmla="*/ 1666875 h 1952625"/>
              <a:gd name="connsiteX46" fmla="*/ 486726 w 1700369"/>
              <a:gd name="connsiteY46" fmla="*/ 1690687 h 1952625"/>
              <a:gd name="connsiteX47" fmla="*/ 415288 w 1700369"/>
              <a:gd name="connsiteY47" fmla="*/ 1690687 h 1952625"/>
              <a:gd name="connsiteX48" fmla="*/ 320038 w 1700369"/>
              <a:gd name="connsiteY48" fmla="*/ 1666875 h 1952625"/>
              <a:gd name="connsiteX49" fmla="*/ 277176 w 1700369"/>
              <a:gd name="connsiteY49" fmla="*/ 1647825 h 1952625"/>
              <a:gd name="connsiteX50" fmla="*/ 243838 w 1700369"/>
              <a:gd name="connsiteY50" fmla="*/ 1624012 h 1952625"/>
              <a:gd name="connsiteX51" fmla="*/ 205738 w 1700369"/>
              <a:gd name="connsiteY51" fmla="*/ 1624012 h 1952625"/>
              <a:gd name="connsiteX52" fmla="*/ 153351 w 1700369"/>
              <a:gd name="connsiteY52" fmla="*/ 1652587 h 1952625"/>
              <a:gd name="connsiteX53" fmla="*/ 110488 w 1700369"/>
              <a:gd name="connsiteY53" fmla="*/ 1671637 h 1952625"/>
              <a:gd name="connsiteX54" fmla="*/ 81913 w 1700369"/>
              <a:gd name="connsiteY54" fmla="*/ 1681162 h 1952625"/>
              <a:gd name="connsiteX55" fmla="*/ 47633 w 1700369"/>
              <a:gd name="connsiteY55" fmla="*/ 1674688 h 1952625"/>
              <a:gd name="connsiteX56" fmla="*/ 20001 w 1700369"/>
              <a:gd name="connsiteY56" fmla="*/ 1666875 h 1952625"/>
              <a:gd name="connsiteX57" fmla="*/ 167638 w 1700369"/>
              <a:gd name="connsiteY57" fmla="*/ 1462087 h 1952625"/>
              <a:gd name="connsiteX58" fmla="*/ 286701 w 1700369"/>
              <a:gd name="connsiteY58" fmla="*/ 1304925 h 1952625"/>
              <a:gd name="connsiteX59" fmla="*/ 381951 w 1700369"/>
              <a:gd name="connsiteY59" fmla="*/ 1176337 h 1952625"/>
              <a:gd name="connsiteX60" fmla="*/ 562926 w 1700369"/>
              <a:gd name="connsiteY60" fmla="*/ 933450 h 1952625"/>
              <a:gd name="connsiteX61" fmla="*/ 720088 w 1700369"/>
              <a:gd name="connsiteY61" fmla="*/ 714375 h 1952625"/>
              <a:gd name="connsiteX62" fmla="*/ 829626 w 1700369"/>
              <a:gd name="connsiteY62" fmla="*/ 552450 h 1952625"/>
              <a:gd name="connsiteX63" fmla="*/ 982026 w 1700369"/>
              <a:gd name="connsiteY63" fmla="*/ 352425 h 1952625"/>
              <a:gd name="connsiteX64" fmla="*/ 1134426 w 1700369"/>
              <a:gd name="connsiteY64" fmla="*/ 138112 h 1952625"/>
              <a:gd name="connsiteX65" fmla="*/ 1229676 w 1700369"/>
              <a:gd name="connsiteY65" fmla="*/ 0 h 195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700369" h="1952625">
                <a:moveTo>
                  <a:pt x="1229676" y="0"/>
                </a:moveTo>
                <a:cubicBezTo>
                  <a:pt x="1301907" y="15081"/>
                  <a:pt x="1492407" y="178594"/>
                  <a:pt x="1567813" y="228600"/>
                </a:cubicBezTo>
                <a:cubicBezTo>
                  <a:pt x="1636074" y="276944"/>
                  <a:pt x="1663857" y="280987"/>
                  <a:pt x="1682113" y="300037"/>
                </a:cubicBezTo>
                <a:cubicBezTo>
                  <a:pt x="1700369" y="319087"/>
                  <a:pt x="1692432" y="318294"/>
                  <a:pt x="1677351" y="342900"/>
                </a:cubicBezTo>
                <a:cubicBezTo>
                  <a:pt x="1662270" y="367506"/>
                  <a:pt x="1612264" y="421481"/>
                  <a:pt x="1591626" y="447675"/>
                </a:cubicBezTo>
                <a:cubicBezTo>
                  <a:pt x="1570989" y="473869"/>
                  <a:pt x="1565432" y="484187"/>
                  <a:pt x="1553526" y="500062"/>
                </a:cubicBezTo>
                <a:cubicBezTo>
                  <a:pt x="1541620" y="515937"/>
                  <a:pt x="1526538" y="535781"/>
                  <a:pt x="1520188" y="542925"/>
                </a:cubicBezTo>
                <a:cubicBezTo>
                  <a:pt x="1513838" y="550069"/>
                  <a:pt x="1516220" y="525463"/>
                  <a:pt x="1515426" y="542925"/>
                </a:cubicBezTo>
                <a:cubicBezTo>
                  <a:pt x="1514632" y="560387"/>
                  <a:pt x="1520188" y="550069"/>
                  <a:pt x="1515426" y="647700"/>
                </a:cubicBezTo>
                <a:cubicBezTo>
                  <a:pt x="1510664" y="745331"/>
                  <a:pt x="1493995" y="1006474"/>
                  <a:pt x="1486851" y="1128712"/>
                </a:cubicBezTo>
                <a:cubicBezTo>
                  <a:pt x="1479707" y="1250950"/>
                  <a:pt x="1474944" y="1315244"/>
                  <a:pt x="1472563" y="1381125"/>
                </a:cubicBezTo>
                <a:cubicBezTo>
                  <a:pt x="1470182" y="1447006"/>
                  <a:pt x="1482882" y="1503363"/>
                  <a:pt x="1472563" y="1524000"/>
                </a:cubicBezTo>
                <a:cubicBezTo>
                  <a:pt x="1462244" y="1544638"/>
                  <a:pt x="1425732" y="1507331"/>
                  <a:pt x="1410651" y="1504950"/>
                </a:cubicBezTo>
                <a:cubicBezTo>
                  <a:pt x="1395570" y="1502569"/>
                  <a:pt x="1389220" y="1505743"/>
                  <a:pt x="1382076" y="1509712"/>
                </a:cubicBezTo>
                <a:cubicBezTo>
                  <a:pt x="1374932" y="1513681"/>
                  <a:pt x="1374932" y="1525587"/>
                  <a:pt x="1367788" y="1528762"/>
                </a:cubicBezTo>
                <a:cubicBezTo>
                  <a:pt x="1360644" y="1531937"/>
                  <a:pt x="1343215" y="1528444"/>
                  <a:pt x="1339213" y="1528762"/>
                </a:cubicBezTo>
                <a:cubicBezTo>
                  <a:pt x="1335211" y="1529080"/>
                  <a:pt x="1350127" y="1522735"/>
                  <a:pt x="1343777" y="1530672"/>
                </a:cubicBezTo>
                <a:cubicBezTo>
                  <a:pt x="1337427" y="1538609"/>
                  <a:pt x="1305842" y="1564005"/>
                  <a:pt x="1301113" y="1576387"/>
                </a:cubicBezTo>
                <a:cubicBezTo>
                  <a:pt x="1296384" y="1588769"/>
                  <a:pt x="1312226" y="1593849"/>
                  <a:pt x="1315401" y="1604962"/>
                </a:cubicBezTo>
                <a:cubicBezTo>
                  <a:pt x="1318576" y="1616075"/>
                  <a:pt x="1320957" y="1635125"/>
                  <a:pt x="1320163" y="1643062"/>
                </a:cubicBezTo>
                <a:cubicBezTo>
                  <a:pt x="1319369" y="1650999"/>
                  <a:pt x="1317782" y="1649412"/>
                  <a:pt x="1310638" y="1652587"/>
                </a:cubicBezTo>
                <a:cubicBezTo>
                  <a:pt x="1303494" y="1655762"/>
                  <a:pt x="1286032" y="1658143"/>
                  <a:pt x="1277301" y="1662112"/>
                </a:cubicBezTo>
                <a:cubicBezTo>
                  <a:pt x="1268570" y="1666081"/>
                  <a:pt x="1264601" y="1670844"/>
                  <a:pt x="1258251" y="1676400"/>
                </a:cubicBezTo>
                <a:cubicBezTo>
                  <a:pt x="1251901" y="1681956"/>
                  <a:pt x="1248726" y="1689100"/>
                  <a:pt x="1239201" y="1695450"/>
                </a:cubicBezTo>
                <a:cubicBezTo>
                  <a:pt x="1229676" y="1701800"/>
                  <a:pt x="1211420" y="1706563"/>
                  <a:pt x="1201101" y="1714500"/>
                </a:cubicBezTo>
                <a:cubicBezTo>
                  <a:pt x="1190782" y="1722437"/>
                  <a:pt x="1186019" y="1733550"/>
                  <a:pt x="1177288" y="1743075"/>
                </a:cubicBezTo>
                <a:cubicBezTo>
                  <a:pt x="1168557" y="1752600"/>
                  <a:pt x="1148713" y="1771650"/>
                  <a:pt x="1148713" y="1771650"/>
                </a:cubicBezTo>
                <a:cubicBezTo>
                  <a:pt x="1141569" y="1778794"/>
                  <a:pt x="1143157" y="1778000"/>
                  <a:pt x="1134426" y="1785937"/>
                </a:cubicBezTo>
                <a:cubicBezTo>
                  <a:pt x="1125695" y="1793874"/>
                  <a:pt x="1103470" y="1806575"/>
                  <a:pt x="1096326" y="1819275"/>
                </a:cubicBezTo>
                <a:cubicBezTo>
                  <a:pt x="1089182" y="1831975"/>
                  <a:pt x="1094738" y="1851818"/>
                  <a:pt x="1091563" y="1862137"/>
                </a:cubicBezTo>
                <a:cubicBezTo>
                  <a:pt x="1088388" y="1872456"/>
                  <a:pt x="1085213" y="1873250"/>
                  <a:pt x="1077276" y="1881187"/>
                </a:cubicBezTo>
                <a:cubicBezTo>
                  <a:pt x="1069339" y="1889124"/>
                  <a:pt x="1057432" y="1902618"/>
                  <a:pt x="1043938" y="1909762"/>
                </a:cubicBezTo>
                <a:cubicBezTo>
                  <a:pt x="1030444" y="1916906"/>
                  <a:pt x="1009013" y="1919287"/>
                  <a:pt x="996313" y="1924050"/>
                </a:cubicBezTo>
                <a:cubicBezTo>
                  <a:pt x="983613" y="1928813"/>
                  <a:pt x="978057" y="1933575"/>
                  <a:pt x="967738" y="1938337"/>
                </a:cubicBezTo>
                <a:cubicBezTo>
                  <a:pt x="957419" y="1943099"/>
                  <a:pt x="949482" y="1952625"/>
                  <a:pt x="934401" y="1952625"/>
                </a:cubicBezTo>
                <a:cubicBezTo>
                  <a:pt x="919320" y="1952625"/>
                  <a:pt x="895507" y="1947862"/>
                  <a:pt x="877251" y="1938337"/>
                </a:cubicBezTo>
                <a:cubicBezTo>
                  <a:pt x="858995" y="1928812"/>
                  <a:pt x="837563" y="1911350"/>
                  <a:pt x="824863" y="1895475"/>
                </a:cubicBezTo>
                <a:cubicBezTo>
                  <a:pt x="812163" y="1879600"/>
                  <a:pt x="809782" y="1866106"/>
                  <a:pt x="801051" y="1843087"/>
                </a:cubicBezTo>
                <a:cubicBezTo>
                  <a:pt x="792320" y="1820068"/>
                  <a:pt x="777238" y="1777999"/>
                  <a:pt x="772476" y="1757362"/>
                </a:cubicBezTo>
                <a:cubicBezTo>
                  <a:pt x="767714" y="1736725"/>
                  <a:pt x="776445" y="1735137"/>
                  <a:pt x="772476" y="1719262"/>
                </a:cubicBezTo>
                <a:cubicBezTo>
                  <a:pt x="768507" y="1703387"/>
                  <a:pt x="757394" y="1677987"/>
                  <a:pt x="748663" y="1662112"/>
                </a:cubicBezTo>
                <a:cubicBezTo>
                  <a:pt x="739932" y="1646237"/>
                  <a:pt x="731201" y="1633537"/>
                  <a:pt x="720088" y="1624012"/>
                </a:cubicBezTo>
                <a:cubicBezTo>
                  <a:pt x="708976" y="1614487"/>
                  <a:pt x="693894" y="1609725"/>
                  <a:pt x="681988" y="1604962"/>
                </a:cubicBezTo>
                <a:cubicBezTo>
                  <a:pt x="670082" y="1600200"/>
                  <a:pt x="662145" y="1591468"/>
                  <a:pt x="648651" y="1595437"/>
                </a:cubicBezTo>
                <a:cubicBezTo>
                  <a:pt x="635157" y="1599406"/>
                  <a:pt x="614520" y="1616869"/>
                  <a:pt x="601026" y="1628775"/>
                </a:cubicBezTo>
                <a:cubicBezTo>
                  <a:pt x="587532" y="1640681"/>
                  <a:pt x="586738" y="1656556"/>
                  <a:pt x="567688" y="1666875"/>
                </a:cubicBezTo>
                <a:cubicBezTo>
                  <a:pt x="548638" y="1677194"/>
                  <a:pt x="512126" y="1686718"/>
                  <a:pt x="486726" y="1690687"/>
                </a:cubicBezTo>
                <a:cubicBezTo>
                  <a:pt x="461326" y="1694656"/>
                  <a:pt x="443069" y="1694656"/>
                  <a:pt x="415288" y="1690687"/>
                </a:cubicBezTo>
                <a:cubicBezTo>
                  <a:pt x="387507" y="1686718"/>
                  <a:pt x="343057" y="1674019"/>
                  <a:pt x="320038" y="1666875"/>
                </a:cubicBezTo>
                <a:cubicBezTo>
                  <a:pt x="297019" y="1659731"/>
                  <a:pt x="289876" y="1654969"/>
                  <a:pt x="277176" y="1647825"/>
                </a:cubicBezTo>
                <a:cubicBezTo>
                  <a:pt x="264476" y="1640681"/>
                  <a:pt x="255744" y="1627981"/>
                  <a:pt x="243838" y="1624012"/>
                </a:cubicBezTo>
                <a:cubicBezTo>
                  <a:pt x="231932" y="1620043"/>
                  <a:pt x="220819" y="1619250"/>
                  <a:pt x="205738" y="1624012"/>
                </a:cubicBezTo>
                <a:cubicBezTo>
                  <a:pt x="190657" y="1628774"/>
                  <a:pt x="169226" y="1644650"/>
                  <a:pt x="153351" y="1652587"/>
                </a:cubicBezTo>
                <a:cubicBezTo>
                  <a:pt x="137476" y="1660524"/>
                  <a:pt x="122394" y="1666875"/>
                  <a:pt x="110488" y="1671637"/>
                </a:cubicBezTo>
                <a:cubicBezTo>
                  <a:pt x="98582" y="1676399"/>
                  <a:pt x="92389" y="1680654"/>
                  <a:pt x="81913" y="1681162"/>
                </a:cubicBezTo>
                <a:cubicBezTo>
                  <a:pt x="71437" y="1681670"/>
                  <a:pt x="57952" y="1677069"/>
                  <a:pt x="47633" y="1674688"/>
                </a:cubicBezTo>
                <a:cubicBezTo>
                  <a:pt x="37314" y="1672307"/>
                  <a:pt x="0" y="1702308"/>
                  <a:pt x="20001" y="1666875"/>
                </a:cubicBezTo>
                <a:cubicBezTo>
                  <a:pt x="40002" y="1631442"/>
                  <a:pt x="123188" y="1522412"/>
                  <a:pt x="167638" y="1462087"/>
                </a:cubicBezTo>
                <a:cubicBezTo>
                  <a:pt x="212088" y="1401762"/>
                  <a:pt x="250982" y="1352550"/>
                  <a:pt x="286701" y="1304925"/>
                </a:cubicBezTo>
                <a:cubicBezTo>
                  <a:pt x="322420" y="1257300"/>
                  <a:pt x="381951" y="1176337"/>
                  <a:pt x="381951" y="1176337"/>
                </a:cubicBezTo>
                <a:cubicBezTo>
                  <a:pt x="427988" y="1114425"/>
                  <a:pt x="506570" y="1010443"/>
                  <a:pt x="562926" y="933450"/>
                </a:cubicBezTo>
                <a:cubicBezTo>
                  <a:pt x="619282" y="856457"/>
                  <a:pt x="675638" y="777875"/>
                  <a:pt x="720088" y="714375"/>
                </a:cubicBezTo>
                <a:cubicBezTo>
                  <a:pt x="764538" y="650875"/>
                  <a:pt x="785970" y="612775"/>
                  <a:pt x="829626" y="552450"/>
                </a:cubicBezTo>
                <a:cubicBezTo>
                  <a:pt x="873282" y="492125"/>
                  <a:pt x="931226" y="421481"/>
                  <a:pt x="982026" y="352425"/>
                </a:cubicBezTo>
                <a:cubicBezTo>
                  <a:pt x="1032826" y="283369"/>
                  <a:pt x="1093945" y="196849"/>
                  <a:pt x="1134426" y="138112"/>
                </a:cubicBezTo>
                <a:cubicBezTo>
                  <a:pt x="1174907" y="79375"/>
                  <a:pt x="1206731" y="29720"/>
                  <a:pt x="1229676" y="0"/>
                </a:cubicBezTo>
                <a:close/>
              </a:path>
            </a:pathLst>
          </a:custGeom>
          <a:solidFill>
            <a:schemeClr val="bg2">
              <a:lumMod val="25000"/>
              <a:alpha val="7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66" name="65 Forma libre"/>
          <p:cNvSpPr/>
          <p:nvPr/>
        </p:nvSpPr>
        <p:spPr>
          <a:xfrm>
            <a:off x="3844925" y="3008313"/>
            <a:ext cx="1770063" cy="1038225"/>
          </a:xfrm>
          <a:custGeom>
            <a:avLst/>
            <a:gdLst>
              <a:gd name="connsiteX0" fmla="*/ 0 w 1770372"/>
              <a:gd name="connsiteY0" fmla="*/ 172850 h 1037586"/>
              <a:gd name="connsiteX1" fmla="*/ 111014 w 1770372"/>
              <a:gd name="connsiteY1" fmla="*/ 167007 h 1037586"/>
              <a:gd name="connsiteX2" fmla="*/ 166520 w 1770372"/>
              <a:gd name="connsiteY2" fmla="*/ 134871 h 1037586"/>
              <a:gd name="connsiteX3" fmla="*/ 222027 w 1770372"/>
              <a:gd name="connsiteY3" fmla="*/ 131950 h 1037586"/>
              <a:gd name="connsiteX4" fmla="*/ 280455 w 1770372"/>
              <a:gd name="connsiteY4" fmla="*/ 169928 h 1037586"/>
              <a:gd name="connsiteX5" fmla="*/ 341805 w 1770372"/>
              <a:gd name="connsiteY5" fmla="*/ 184535 h 1037586"/>
              <a:gd name="connsiteX6" fmla="*/ 411918 w 1770372"/>
              <a:gd name="connsiteY6" fmla="*/ 204985 h 1037586"/>
              <a:gd name="connsiteX7" fmla="*/ 479111 w 1770372"/>
              <a:gd name="connsiteY7" fmla="*/ 193299 h 1037586"/>
              <a:gd name="connsiteX8" fmla="*/ 520010 w 1770372"/>
              <a:gd name="connsiteY8" fmla="*/ 167007 h 1037586"/>
              <a:gd name="connsiteX9" fmla="*/ 598888 w 1770372"/>
              <a:gd name="connsiteY9" fmla="*/ 102736 h 1037586"/>
              <a:gd name="connsiteX10" fmla="*/ 666081 w 1770372"/>
              <a:gd name="connsiteY10" fmla="*/ 102736 h 1037586"/>
              <a:gd name="connsiteX11" fmla="*/ 701138 w 1770372"/>
              <a:gd name="connsiteY11" fmla="*/ 137793 h 1037586"/>
              <a:gd name="connsiteX12" fmla="*/ 718666 w 1770372"/>
              <a:gd name="connsiteY12" fmla="*/ 184535 h 1037586"/>
              <a:gd name="connsiteX13" fmla="*/ 733273 w 1770372"/>
              <a:gd name="connsiteY13" fmla="*/ 263413 h 1037586"/>
              <a:gd name="connsiteX14" fmla="*/ 750801 w 1770372"/>
              <a:gd name="connsiteY14" fmla="*/ 310156 h 1037586"/>
              <a:gd name="connsiteX15" fmla="*/ 768330 w 1770372"/>
              <a:gd name="connsiteY15" fmla="*/ 353977 h 1037586"/>
              <a:gd name="connsiteX16" fmla="*/ 794623 w 1770372"/>
              <a:gd name="connsiteY16" fmla="*/ 418248 h 1037586"/>
              <a:gd name="connsiteX17" fmla="*/ 850129 w 1770372"/>
              <a:gd name="connsiteY17" fmla="*/ 459147 h 1037586"/>
              <a:gd name="connsiteX18" fmla="*/ 934850 w 1770372"/>
              <a:gd name="connsiteY18" fmla="*/ 456226 h 1037586"/>
              <a:gd name="connsiteX19" fmla="*/ 1025414 w 1770372"/>
              <a:gd name="connsiteY19" fmla="*/ 394876 h 1037586"/>
              <a:gd name="connsiteX20" fmla="*/ 1057549 w 1770372"/>
              <a:gd name="connsiteY20" fmla="*/ 348134 h 1037586"/>
              <a:gd name="connsiteX21" fmla="*/ 1066313 w 1770372"/>
              <a:gd name="connsiteY21" fmla="*/ 315998 h 1037586"/>
              <a:gd name="connsiteX22" fmla="*/ 1133506 w 1770372"/>
              <a:gd name="connsiteY22" fmla="*/ 248806 h 1037586"/>
              <a:gd name="connsiteX23" fmla="*/ 1156877 w 1770372"/>
              <a:gd name="connsiteY23" fmla="*/ 210828 h 1037586"/>
              <a:gd name="connsiteX24" fmla="*/ 1194855 w 1770372"/>
              <a:gd name="connsiteY24" fmla="*/ 193299 h 1037586"/>
              <a:gd name="connsiteX25" fmla="*/ 1256205 w 1770372"/>
              <a:gd name="connsiteY25" fmla="*/ 140714 h 1037586"/>
              <a:gd name="connsiteX26" fmla="*/ 1253283 w 1770372"/>
              <a:gd name="connsiteY26" fmla="*/ 96893 h 1037586"/>
              <a:gd name="connsiteX27" fmla="*/ 1279576 w 1770372"/>
              <a:gd name="connsiteY27" fmla="*/ 23858 h 1037586"/>
              <a:gd name="connsiteX28" fmla="*/ 1355532 w 1770372"/>
              <a:gd name="connsiteY28" fmla="*/ 487 h 1037586"/>
              <a:gd name="connsiteX29" fmla="*/ 1449017 w 1770372"/>
              <a:gd name="connsiteY29" fmla="*/ 26779 h 1037586"/>
              <a:gd name="connsiteX30" fmla="*/ 1484074 w 1770372"/>
              <a:gd name="connsiteY30" fmla="*/ 93972 h 1037586"/>
              <a:gd name="connsiteX31" fmla="*/ 1475310 w 1770372"/>
              <a:gd name="connsiteY31" fmla="*/ 169928 h 1037586"/>
              <a:gd name="connsiteX32" fmla="*/ 1443175 w 1770372"/>
              <a:gd name="connsiteY32" fmla="*/ 207906 h 1037586"/>
              <a:gd name="connsiteX33" fmla="*/ 1440253 w 1770372"/>
              <a:gd name="connsiteY33" fmla="*/ 240042 h 1037586"/>
              <a:gd name="connsiteX34" fmla="*/ 1457782 w 1770372"/>
              <a:gd name="connsiteY34" fmla="*/ 318920 h 1037586"/>
              <a:gd name="connsiteX35" fmla="*/ 1413961 w 1770372"/>
              <a:gd name="connsiteY35" fmla="*/ 365662 h 1037586"/>
              <a:gd name="connsiteX36" fmla="*/ 1405196 w 1770372"/>
              <a:gd name="connsiteY36" fmla="*/ 412405 h 1037586"/>
              <a:gd name="connsiteX37" fmla="*/ 1399354 w 1770372"/>
              <a:gd name="connsiteY37" fmla="*/ 482519 h 1037586"/>
              <a:gd name="connsiteX38" fmla="*/ 1399354 w 1770372"/>
              <a:gd name="connsiteY38" fmla="*/ 546789 h 1037586"/>
              <a:gd name="connsiteX39" fmla="*/ 1416882 w 1770372"/>
              <a:gd name="connsiteY39" fmla="*/ 593532 h 1037586"/>
              <a:gd name="connsiteX40" fmla="*/ 1440253 w 1770372"/>
              <a:gd name="connsiteY40" fmla="*/ 628589 h 1037586"/>
              <a:gd name="connsiteX41" fmla="*/ 1486996 w 1770372"/>
              <a:gd name="connsiteY41" fmla="*/ 649039 h 1037586"/>
              <a:gd name="connsiteX42" fmla="*/ 1533738 w 1770372"/>
              <a:gd name="connsiteY42" fmla="*/ 692860 h 1037586"/>
              <a:gd name="connsiteX43" fmla="*/ 1574638 w 1770372"/>
              <a:gd name="connsiteY43" fmla="*/ 727917 h 1037586"/>
              <a:gd name="connsiteX44" fmla="*/ 1586323 w 1770372"/>
              <a:gd name="connsiteY44" fmla="*/ 736681 h 1037586"/>
              <a:gd name="connsiteX45" fmla="*/ 1586323 w 1770372"/>
              <a:gd name="connsiteY45" fmla="*/ 774659 h 1037586"/>
              <a:gd name="connsiteX46" fmla="*/ 1565874 w 1770372"/>
              <a:gd name="connsiteY46" fmla="*/ 800952 h 1037586"/>
              <a:gd name="connsiteX47" fmla="*/ 1603852 w 1770372"/>
              <a:gd name="connsiteY47" fmla="*/ 824323 h 1037586"/>
              <a:gd name="connsiteX48" fmla="*/ 1624302 w 1770372"/>
              <a:gd name="connsiteY48" fmla="*/ 871065 h 1037586"/>
              <a:gd name="connsiteX49" fmla="*/ 1650594 w 1770372"/>
              <a:gd name="connsiteY49" fmla="*/ 923651 h 1037586"/>
              <a:gd name="connsiteX50" fmla="*/ 1659359 w 1770372"/>
              <a:gd name="connsiteY50" fmla="*/ 967472 h 1037586"/>
              <a:gd name="connsiteX51" fmla="*/ 1688573 w 1770372"/>
              <a:gd name="connsiteY51" fmla="*/ 1025900 h 1037586"/>
              <a:gd name="connsiteX52" fmla="*/ 1744079 w 1770372"/>
              <a:gd name="connsiteY52" fmla="*/ 1037586 h 1037586"/>
              <a:gd name="connsiteX53" fmla="*/ 1770372 w 1770372"/>
              <a:gd name="connsiteY53" fmla="*/ 1034664 h 1037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770372" h="1037586">
                <a:moveTo>
                  <a:pt x="0" y="172850"/>
                </a:moveTo>
                <a:cubicBezTo>
                  <a:pt x="41630" y="173093"/>
                  <a:pt x="83261" y="173337"/>
                  <a:pt x="111014" y="167007"/>
                </a:cubicBezTo>
                <a:cubicBezTo>
                  <a:pt x="138767" y="160677"/>
                  <a:pt x="148018" y="140714"/>
                  <a:pt x="166520" y="134871"/>
                </a:cubicBezTo>
                <a:cubicBezTo>
                  <a:pt x="185022" y="129028"/>
                  <a:pt x="203038" y="126107"/>
                  <a:pt x="222027" y="131950"/>
                </a:cubicBezTo>
                <a:cubicBezTo>
                  <a:pt x="241016" y="137793"/>
                  <a:pt x="260492" y="161164"/>
                  <a:pt x="280455" y="169928"/>
                </a:cubicBezTo>
                <a:cubicBezTo>
                  <a:pt x="300418" y="178692"/>
                  <a:pt x="319894" y="178692"/>
                  <a:pt x="341805" y="184535"/>
                </a:cubicBezTo>
                <a:cubicBezTo>
                  <a:pt x="363716" y="190378"/>
                  <a:pt x="389034" y="203524"/>
                  <a:pt x="411918" y="204985"/>
                </a:cubicBezTo>
                <a:cubicBezTo>
                  <a:pt x="434802" y="206446"/>
                  <a:pt x="461096" y="199629"/>
                  <a:pt x="479111" y="193299"/>
                </a:cubicBezTo>
                <a:cubicBezTo>
                  <a:pt x="497126" y="186969"/>
                  <a:pt x="500047" y="182101"/>
                  <a:pt x="520010" y="167007"/>
                </a:cubicBezTo>
                <a:cubicBezTo>
                  <a:pt x="539973" y="151913"/>
                  <a:pt x="574543" y="113448"/>
                  <a:pt x="598888" y="102736"/>
                </a:cubicBezTo>
                <a:cubicBezTo>
                  <a:pt x="623233" y="92024"/>
                  <a:pt x="649039" y="96893"/>
                  <a:pt x="666081" y="102736"/>
                </a:cubicBezTo>
                <a:cubicBezTo>
                  <a:pt x="683123" y="108579"/>
                  <a:pt x="692374" y="124160"/>
                  <a:pt x="701138" y="137793"/>
                </a:cubicBezTo>
                <a:cubicBezTo>
                  <a:pt x="709902" y="151426"/>
                  <a:pt x="713310" y="163598"/>
                  <a:pt x="718666" y="184535"/>
                </a:cubicBezTo>
                <a:cubicBezTo>
                  <a:pt x="724022" y="205472"/>
                  <a:pt x="727917" y="242476"/>
                  <a:pt x="733273" y="263413"/>
                </a:cubicBezTo>
                <a:cubicBezTo>
                  <a:pt x="738629" y="284350"/>
                  <a:pt x="744958" y="295062"/>
                  <a:pt x="750801" y="310156"/>
                </a:cubicBezTo>
                <a:cubicBezTo>
                  <a:pt x="756644" y="325250"/>
                  <a:pt x="761026" y="335962"/>
                  <a:pt x="768330" y="353977"/>
                </a:cubicBezTo>
                <a:cubicBezTo>
                  <a:pt x="775634" y="371992"/>
                  <a:pt x="780990" y="400720"/>
                  <a:pt x="794623" y="418248"/>
                </a:cubicBezTo>
                <a:cubicBezTo>
                  <a:pt x="808256" y="435776"/>
                  <a:pt x="826758" y="452817"/>
                  <a:pt x="850129" y="459147"/>
                </a:cubicBezTo>
                <a:cubicBezTo>
                  <a:pt x="873500" y="465477"/>
                  <a:pt x="905636" y="466938"/>
                  <a:pt x="934850" y="456226"/>
                </a:cubicBezTo>
                <a:cubicBezTo>
                  <a:pt x="964064" y="445514"/>
                  <a:pt x="1004964" y="412891"/>
                  <a:pt x="1025414" y="394876"/>
                </a:cubicBezTo>
                <a:cubicBezTo>
                  <a:pt x="1045864" y="376861"/>
                  <a:pt x="1050733" y="361280"/>
                  <a:pt x="1057549" y="348134"/>
                </a:cubicBezTo>
                <a:cubicBezTo>
                  <a:pt x="1064365" y="334988"/>
                  <a:pt x="1053654" y="332553"/>
                  <a:pt x="1066313" y="315998"/>
                </a:cubicBezTo>
                <a:cubicBezTo>
                  <a:pt x="1078973" y="299443"/>
                  <a:pt x="1118412" y="266334"/>
                  <a:pt x="1133506" y="248806"/>
                </a:cubicBezTo>
                <a:cubicBezTo>
                  <a:pt x="1148600" y="231278"/>
                  <a:pt x="1146652" y="220079"/>
                  <a:pt x="1156877" y="210828"/>
                </a:cubicBezTo>
                <a:cubicBezTo>
                  <a:pt x="1167102" y="201577"/>
                  <a:pt x="1178300" y="204985"/>
                  <a:pt x="1194855" y="193299"/>
                </a:cubicBezTo>
                <a:cubicBezTo>
                  <a:pt x="1211410" y="181613"/>
                  <a:pt x="1246467" y="156782"/>
                  <a:pt x="1256205" y="140714"/>
                </a:cubicBezTo>
                <a:cubicBezTo>
                  <a:pt x="1265943" y="124646"/>
                  <a:pt x="1249388" y="116369"/>
                  <a:pt x="1253283" y="96893"/>
                </a:cubicBezTo>
                <a:cubicBezTo>
                  <a:pt x="1257178" y="77417"/>
                  <a:pt x="1262535" y="39926"/>
                  <a:pt x="1279576" y="23858"/>
                </a:cubicBezTo>
                <a:cubicBezTo>
                  <a:pt x="1296618" y="7790"/>
                  <a:pt x="1327292" y="0"/>
                  <a:pt x="1355532" y="487"/>
                </a:cubicBezTo>
                <a:cubicBezTo>
                  <a:pt x="1383772" y="974"/>
                  <a:pt x="1427593" y="11198"/>
                  <a:pt x="1449017" y="26779"/>
                </a:cubicBezTo>
                <a:cubicBezTo>
                  <a:pt x="1470441" y="42360"/>
                  <a:pt x="1479692" y="70114"/>
                  <a:pt x="1484074" y="93972"/>
                </a:cubicBezTo>
                <a:cubicBezTo>
                  <a:pt x="1488456" y="117830"/>
                  <a:pt x="1482126" y="150939"/>
                  <a:pt x="1475310" y="169928"/>
                </a:cubicBezTo>
                <a:cubicBezTo>
                  <a:pt x="1468494" y="188917"/>
                  <a:pt x="1449018" y="196220"/>
                  <a:pt x="1443175" y="207906"/>
                </a:cubicBezTo>
                <a:cubicBezTo>
                  <a:pt x="1437332" y="219592"/>
                  <a:pt x="1437819" y="221540"/>
                  <a:pt x="1440253" y="240042"/>
                </a:cubicBezTo>
                <a:cubicBezTo>
                  <a:pt x="1442687" y="258544"/>
                  <a:pt x="1462164" y="297983"/>
                  <a:pt x="1457782" y="318920"/>
                </a:cubicBezTo>
                <a:cubicBezTo>
                  <a:pt x="1453400" y="339857"/>
                  <a:pt x="1422725" y="350081"/>
                  <a:pt x="1413961" y="365662"/>
                </a:cubicBezTo>
                <a:cubicBezTo>
                  <a:pt x="1405197" y="381243"/>
                  <a:pt x="1407631" y="392929"/>
                  <a:pt x="1405196" y="412405"/>
                </a:cubicBezTo>
                <a:cubicBezTo>
                  <a:pt x="1402762" y="431881"/>
                  <a:pt x="1400328" y="460122"/>
                  <a:pt x="1399354" y="482519"/>
                </a:cubicBezTo>
                <a:cubicBezTo>
                  <a:pt x="1398380" y="504916"/>
                  <a:pt x="1396433" y="528287"/>
                  <a:pt x="1399354" y="546789"/>
                </a:cubicBezTo>
                <a:cubicBezTo>
                  <a:pt x="1402275" y="565291"/>
                  <a:pt x="1410066" y="579899"/>
                  <a:pt x="1416882" y="593532"/>
                </a:cubicBezTo>
                <a:cubicBezTo>
                  <a:pt x="1423699" y="607165"/>
                  <a:pt x="1428567" y="619338"/>
                  <a:pt x="1440253" y="628589"/>
                </a:cubicBezTo>
                <a:cubicBezTo>
                  <a:pt x="1451939" y="637840"/>
                  <a:pt x="1471415" y="638327"/>
                  <a:pt x="1486996" y="649039"/>
                </a:cubicBezTo>
                <a:cubicBezTo>
                  <a:pt x="1502577" y="659751"/>
                  <a:pt x="1519131" y="679714"/>
                  <a:pt x="1533738" y="692860"/>
                </a:cubicBezTo>
                <a:cubicBezTo>
                  <a:pt x="1548345" y="706006"/>
                  <a:pt x="1565874" y="720614"/>
                  <a:pt x="1574638" y="727917"/>
                </a:cubicBezTo>
                <a:cubicBezTo>
                  <a:pt x="1583402" y="735220"/>
                  <a:pt x="1584376" y="728891"/>
                  <a:pt x="1586323" y="736681"/>
                </a:cubicBezTo>
                <a:cubicBezTo>
                  <a:pt x="1588271" y="744471"/>
                  <a:pt x="1589731" y="763947"/>
                  <a:pt x="1586323" y="774659"/>
                </a:cubicBezTo>
                <a:cubicBezTo>
                  <a:pt x="1582915" y="785371"/>
                  <a:pt x="1562953" y="792675"/>
                  <a:pt x="1565874" y="800952"/>
                </a:cubicBezTo>
                <a:cubicBezTo>
                  <a:pt x="1568795" y="809229"/>
                  <a:pt x="1594114" y="812638"/>
                  <a:pt x="1603852" y="824323"/>
                </a:cubicBezTo>
                <a:cubicBezTo>
                  <a:pt x="1613590" y="836008"/>
                  <a:pt x="1616512" y="854510"/>
                  <a:pt x="1624302" y="871065"/>
                </a:cubicBezTo>
                <a:cubicBezTo>
                  <a:pt x="1632092" y="887620"/>
                  <a:pt x="1644751" y="907583"/>
                  <a:pt x="1650594" y="923651"/>
                </a:cubicBezTo>
                <a:cubicBezTo>
                  <a:pt x="1656437" y="939719"/>
                  <a:pt x="1653029" y="950431"/>
                  <a:pt x="1659359" y="967472"/>
                </a:cubicBezTo>
                <a:cubicBezTo>
                  <a:pt x="1665689" y="984514"/>
                  <a:pt x="1674453" y="1014214"/>
                  <a:pt x="1688573" y="1025900"/>
                </a:cubicBezTo>
                <a:cubicBezTo>
                  <a:pt x="1702693" y="1037586"/>
                  <a:pt x="1730446" y="1036125"/>
                  <a:pt x="1744079" y="1037586"/>
                </a:cubicBezTo>
                <a:lnTo>
                  <a:pt x="1770372" y="1034664"/>
                </a:lnTo>
              </a:path>
            </a:pathLst>
          </a:custGeom>
          <a:ln w="28575">
            <a:solidFill>
              <a:schemeClr val="tx1">
                <a:alpha val="70000"/>
              </a:schemeClr>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a:p>
        </p:txBody>
      </p:sp>
      <p:sp>
        <p:nvSpPr>
          <p:cNvPr id="49" name="48 CuadroTexto"/>
          <p:cNvSpPr txBox="1"/>
          <p:nvPr/>
        </p:nvSpPr>
        <p:spPr>
          <a:xfrm>
            <a:off x="4451350" y="2276475"/>
            <a:ext cx="792163" cy="584200"/>
          </a:xfrm>
          <a:prstGeom prst="rect">
            <a:avLst/>
          </a:prstGeom>
          <a:noFill/>
        </p:spPr>
        <p:txBody>
          <a:bodyPr>
            <a:spAutoFit/>
          </a:bodyPr>
          <a:lstStyle/>
          <a:p>
            <a:pPr algn="ctr">
              <a:defRPr/>
            </a:pPr>
            <a:r>
              <a:rPr lang="es-CL" sz="800" b="1" dirty="0">
                <a:solidFill>
                  <a:schemeClr val="bg1">
                    <a:lumMod val="75000"/>
                  </a:schemeClr>
                </a:solidFill>
                <a:latin typeface="+mn-lt"/>
              </a:rPr>
              <a:t>ÁREA DE</a:t>
            </a:r>
          </a:p>
          <a:p>
            <a:pPr algn="ctr">
              <a:defRPr/>
            </a:pPr>
            <a:r>
              <a:rPr lang="es-CL" sz="800" b="1" dirty="0">
                <a:solidFill>
                  <a:schemeClr val="bg1">
                    <a:lumMod val="75000"/>
                  </a:schemeClr>
                </a:solidFill>
                <a:latin typeface="+mn-lt"/>
              </a:rPr>
              <a:t>EXTENCIÓN URBANA</a:t>
            </a:r>
          </a:p>
          <a:p>
            <a:pPr algn="ctr">
              <a:defRPr/>
            </a:pPr>
            <a:r>
              <a:rPr lang="es-CL" sz="800" b="1" dirty="0">
                <a:solidFill>
                  <a:schemeClr val="bg1">
                    <a:lumMod val="75000"/>
                  </a:schemeClr>
                </a:solidFill>
                <a:latin typeface="+mn-lt"/>
              </a:rPr>
              <a:t>PRMS100</a:t>
            </a:r>
          </a:p>
        </p:txBody>
      </p:sp>
      <p:sp>
        <p:nvSpPr>
          <p:cNvPr id="58" name="57 Elipse"/>
          <p:cNvSpPr/>
          <p:nvPr/>
        </p:nvSpPr>
        <p:spPr>
          <a:xfrm>
            <a:off x="4976813" y="4076700"/>
            <a:ext cx="215900" cy="215900"/>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57" name="56 Forma libre"/>
          <p:cNvSpPr/>
          <p:nvPr/>
        </p:nvSpPr>
        <p:spPr>
          <a:xfrm>
            <a:off x="4381500" y="4903788"/>
            <a:ext cx="215900" cy="241300"/>
          </a:xfrm>
          <a:custGeom>
            <a:avLst/>
            <a:gdLst>
              <a:gd name="connsiteX0" fmla="*/ 200237 w 215900"/>
              <a:gd name="connsiteY0" fmla="*/ 47413 h 242146"/>
              <a:gd name="connsiteX1" fmla="*/ 113877 w 215900"/>
              <a:gd name="connsiteY1" fmla="*/ 4233 h 242146"/>
              <a:gd name="connsiteX2" fmla="*/ 75777 w 215900"/>
              <a:gd name="connsiteY2" fmla="*/ 22013 h 242146"/>
              <a:gd name="connsiteX3" fmla="*/ 57997 w 215900"/>
              <a:gd name="connsiteY3" fmla="*/ 57573 h 242146"/>
              <a:gd name="connsiteX4" fmla="*/ 47837 w 215900"/>
              <a:gd name="connsiteY4" fmla="*/ 80433 h 242146"/>
              <a:gd name="connsiteX5" fmla="*/ 37677 w 215900"/>
              <a:gd name="connsiteY5" fmla="*/ 100753 h 242146"/>
              <a:gd name="connsiteX6" fmla="*/ 12277 w 215900"/>
              <a:gd name="connsiteY6" fmla="*/ 138853 h 242146"/>
              <a:gd name="connsiteX7" fmla="*/ 9737 w 215900"/>
              <a:gd name="connsiteY7" fmla="*/ 156633 h 242146"/>
              <a:gd name="connsiteX8" fmla="*/ 2117 w 215900"/>
              <a:gd name="connsiteY8" fmla="*/ 187113 h 242146"/>
              <a:gd name="connsiteX9" fmla="*/ 7197 w 215900"/>
              <a:gd name="connsiteY9" fmla="*/ 217593 h 242146"/>
              <a:gd name="connsiteX10" fmla="*/ 45297 w 215900"/>
              <a:gd name="connsiteY10" fmla="*/ 235373 h 242146"/>
              <a:gd name="connsiteX11" fmla="*/ 134197 w 215900"/>
              <a:gd name="connsiteY11" fmla="*/ 232833 h 242146"/>
              <a:gd name="connsiteX12" fmla="*/ 187537 w 215900"/>
              <a:gd name="connsiteY12" fmla="*/ 179493 h 242146"/>
              <a:gd name="connsiteX13" fmla="*/ 207857 w 215900"/>
              <a:gd name="connsiteY13" fmla="*/ 115993 h 242146"/>
              <a:gd name="connsiteX14" fmla="*/ 200237 w 215900"/>
              <a:gd name="connsiteY14" fmla="*/ 47413 h 24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5900" h="242146">
                <a:moveTo>
                  <a:pt x="200237" y="47413"/>
                </a:moveTo>
                <a:cubicBezTo>
                  <a:pt x="184574" y="28786"/>
                  <a:pt x="134620" y="8466"/>
                  <a:pt x="113877" y="4233"/>
                </a:cubicBezTo>
                <a:cubicBezTo>
                  <a:pt x="93134" y="0"/>
                  <a:pt x="85090" y="13123"/>
                  <a:pt x="75777" y="22013"/>
                </a:cubicBezTo>
                <a:cubicBezTo>
                  <a:pt x="66464" y="30903"/>
                  <a:pt x="62654" y="47836"/>
                  <a:pt x="57997" y="57573"/>
                </a:cubicBezTo>
                <a:cubicBezTo>
                  <a:pt x="53340" y="67310"/>
                  <a:pt x="51224" y="73236"/>
                  <a:pt x="47837" y="80433"/>
                </a:cubicBezTo>
                <a:cubicBezTo>
                  <a:pt x="44450" y="87630"/>
                  <a:pt x="43604" y="91016"/>
                  <a:pt x="37677" y="100753"/>
                </a:cubicBezTo>
                <a:cubicBezTo>
                  <a:pt x="31750" y="110490"/>
                  <a:pt x="16934" y="129540"/>
                  <a:pt x="12277" y="138853"/>
                </a:cubicBezTo>
                <a:cubicBezTo>
                  <a:pt x="7620" y="148166"/>
                  <a:pt x="11430" y="148590"/>
                  <a:pt x="9737" y="156633"/>
                </a:cubicBezTo>
                <a:cubicBezTo>
                  <a:pt x="8044" y="164676"/>
                  <a:pt x="2540" y="176953"/>
                  <a:pt x="2117" y="187113"/>
                </a:cubicBezTo>
                <a:cubicBezTo>
                  <a:pt x="1694" y="197273"/>
                  <a:pt x="0" y="209550"/>
                  <a:pt x="7197" y="217593"/>
                </a:cubicBezTo>
                <a:cubicBezTo>
                  <a:pt x="14394" y="225636"/>
                  <a:pt x="24130" y="232833"/>
                  <a:pt x="45297" y="235373"/>
                </a:cubicBezTo>
                <a:cubicBezTo>
                  <a:pt x="66464" y="237913"/>
                  <a:pt x="110490" y="242146"/>
                  <a:pt x="134197" y="232833"/>
                </a:cubicBezTo>
                <a:cubicBezTo>
                  <a:pt x="157904" y="223520"/>
                  <a:pt x="175260" y="198966"/>
                  <a:pt x="187537" y="179493"/>
                </a:cubicBezTo>
                <a:cubicBezTo>
                  <a:pt x="199814" y="160020"/>
                  <a:pt x="203624" y="135890"/>
                  <a:pt x="207857" y="115993"/>
                </a:cubicBezTo>
                <a:cubicBezTo>
                  <a:pt x="212090" y="96096"/>
                  <a:pt x="215900" y="66040"/>
                  <a:pt x="200237" y="47413"/>
                </a:cubicBezTo>
                <a:close/>
              </a:path>
            </a:pathLst>
          </a:custGeom>
          <a:solidFill>
            <a:srgbClr val="FF6600">
              <a:alpha val="69804"/>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6" name="5 Forma libre"/>
          <p:cNvSpPr/>
          <p:nvPr/>
        </p:nvSpPr>
        <p:spPr>
          <a:xfrm>
            <a:off x="5183188" y="4392613"/>
            <a:ext cx="406400" cy="328612"/>
          </a:xfrm>
          <a:custGeom>
            <a:avLst/>
            <a:gdLst>
              <a:gd name="connsiteX0" fmla="*/ 379090 w 406683"/>
              <a:gd name="connsiteY0" fmla="*/ 322205 h 328148"/>
              <a:gd name="connsiteX1" fmla="*/ 379090 w 406683"/>
              <a:gd name="connsiteY1" fmla="*/ 248340 h 328148"/>
              <a:gd name="connsiteX2" fmla="*/ 376542 w 406683"/>
              <a:gd name="connsiteY2" fmla="*/ 205040 h 328148"/>
              <a:gd name="connsiteX3" fmla="*/ 376542 w 406683"/>
              <a:gd name="connsiteY3" fmla="*/ 166834 h 328148"/>
              <a:gd name="connsiteX4" fmla="*/ 396919 w 406683"/>
              <a:gd name="connsiteY4" fmla="*/ 115892 h 328148"/>
              <a:gd name="connsiteX5" fmla="*/ 396919 w 406683"/>
              <a:gd name="connsiteY5" fmla="*/ 75139 h 328148"/>
              <a:gd name="connsiteX6" fmla="*/ 396919 w 406683"/>
              <a:gd name="connsiteY6" fmla="*/ 11462 h 328148"/>
              <a:gd name="connsiteX7" fmla="*/ 338336 w 406683"/>
              <a:gd name="connsiteY7" fmla="*/ 11462 h 328148"/>
              <a:gd name="connsiteX8" fmla="*/ 279754 w 406683"/>
              <a:gd name="connsiteY8" fmla="*/ 11462 h 328148"/>
              <a:gd name="connsiteX9" fmla="*/ 203341 w 406683"/>
              <a:gd name="connsiteY9" fmla="*/ 11462 h 328148"/>
              <a:gd name="connsiteX10" fmla="*/ 137117 w 406683"/>
              <a:gd name="connsiteY10" fmla="*/ 14009 h 328148"/>
              <a:gd name="connsiteX11" fmla="*/ 65799 w 406683"/>
              <a:gd name="connsiteY11" fmla="*/ 8915 h 328148"/>
              <a:gd name="connsiteX12" fmla="*/ 2122 w 406683"/>
              <a:gd name="connsiteY12" fmla="*/ 8915 h 328148"/>
              <a:gd name="connsiteX13" fmla="*/ 53064 w 406683"/>
              <a:gd name="connsiteY13" fmla="*/ 62404 h 328148"/>
              <a:gd name="connsiteX14" fmla="*/ 116741 w 406683"/>
              <a:gd name="connsiteY14" fmla="*/ 95516 h 328148"/>
              <a:gd name="connsiteX15" fmla="*/ 157494 w 406683"/>
              <a:gd name="connsiteY15" fmla="*/ 126081 h 328148"/>
              <a:gd name="connsiteX16" fmla="*/ 190606 w 406683"/>
              <a:gd name="connsiteY16" fmla="*/ 149004 h 328148"/>
              <a:gd name="connsiteX17" fmla="*/ 213530 w 406683"/>
              <a:gd name="connsiteY17" fmla="*/ 156645 h 328148"/>
              <a:gd name="connsiteX18" fmla="*/ 241547 w 406683"/>
              <a:gd name="connsiteY18" fmla="*/ 184663 h 328148"/>
              <a:gd name="connsiteX19" fmla="*/ 287395 w 406683"/>
              <a:gd name="connsiteY19" fmla="*/ 220322 h 328148"/>
              <a:gd name="connsiteX20" fmla="*/ 297583 w 406683"/>
              <a:gd name="connsiteY20" fmla="*/ 227964 h 328148"/>
              <a:gd name="connsiteX21" fmla="*/ 317960 w 406683"/>
              <a:gd name="connsiteY21" fmla="*/ 261076 h 328148"/>
              <a:gd name="connsiteX22" fmla="*/ 338336 w 406683"/>
              <a:gd name="connsiteY22" fmla="*/ 283999 h 328148"/>
              <a:gd name="connsiteX23" fmla="*/ 379090 w 406683"/>
              <a:gd name="connsiteY23" fmla="*/ 322205 h 328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6683" h="328148">
                <a:moveTo>
                  <a:pt x="379090" y="322205"/>
                </a:moveTo>
                <a:cubicBezTo>
                  <a:pt x="385882" y="316262"/>
                  <a:pt x="379515" y="267867"/>
                  <a:pt x="379090" y="248340"/>
                </a:cubicBezTo>
                <a:cubicBezTo>
                  <a:pt x="378665" y="228813"/>
                  <a:pt x="376967" y="218624"/>
                  <a:pt x="376542" y="205040"/>
                </a:cubicBezTo>
                <a:cubicBezTo>
                  <a:pt x="376117" y="191456"/>
                  <a:pt x="373146" y="181692"/>
                  <a:pt x="376542" y="166834"/>
                </a:cubicBezTo>
                <a:cubicBezTo>
                  <a:pt x="379938" y="151976"/>
                  <a:pt x="393523" y="131174"/>
                  <a:pt x="396919" y="115892"/>
                </a:cubicBezTo>
                <a:cubicBezTo>
                  <a:pt x="400315" y="100610"/>
                  <a:pt x="396919" y="75139"/>
                  <a:pt x="396919" y="75139"/>
                </a:cubicBezTo>
                <a:cubicBezTo>
                  <a:pt x="396919" y="57734"/>
                  <a:pt x="406683" y="22075"/>
                  <a:pt x="396919" y="11462"/>
                </a:cubicBezTo>
                <a:cubicBezTo>
                  <a:pt x="387155" y="849"/>
                  <a:pt x="338336" y="11462"/>
                  <a:pt x="338336" y="11462"/>
                </a:cubicBezTo>
                <a:lnTo>
                  <a:pt x="279754" y="11462"/>
                </a:lnTo>
                <a:lnTo>
                  <a:pt x="203341" y="11462"/>
                </a:lnTo>
                <a:cubicBezTo>
                  <a:pt x="179568" y="11886"/>
                  <a:pt x="160041" y="14433"/>
                  <a:pt x="137117" y="14009"/>
                </a:cubicBezTo>
                <a:cubicBezTo>
                  <a:pt x="114193" y="13585"/>
                  <a:pt x="88298" y="9764"/>
                  <a:pt x="65799" y="8915"/>
                </a:cubicBezTo>
                <a:cubicBezTo>
                  <a:pt x="43300" y="8066"/>
                  <a:pt x="4245" y="0"/>
                  <a:pt x="2122" y="8915"/>
                </a:cubicBezTo>
                <a:cubicBezTo>
                  <a:pt x="0" y="17830"/>
                  <a:pt x="33961" y="47971"/>
                  <a:pt x="53064" y="62404"/>
                </a:cubicBezTo>
                <a:cubicBezTo>
                  <a:pt x="72167" y="76838"/>
                  <a:pt x="99336" y="84903"/>
                  <a:pt x="116741" y="95516"/>
                </a:cubicBezTo>
                <a:cubicBezTo>
                  <a:pt x="134146" y="106129"/>
                  <a:pt x="145183" y="117166"/>
                  <a:pt x="157494" y="126081"/>
                </a:cubicBezTo>
                <a:cubicBezTo>
                  <a:pt x="169805" y="134996"/>
                  <a:pt x="181267" y="143910"/>
                  <a:pt x="190606" y="149004"/>
                </a:cubicBezTo>
                <a:cubicBezTo>
                  <a:pt x="199945" y="154098"/>
                  <a:pt x="205040" y="150702"/>
                  <a:pt x="213530" y="156645"/>
                </a:cubicBezTo>
                <a:cubicBezTo>
                  <a:pt x="222020" y="162588"/>
                  <a:pt x="229236" y="174050"/>
                  <a:pt x="241547" y="184663"/>
                </a:cubicBezTo>
                <a:cubicBezTo>
                  <a:pt x="253858" y="195276"/>
                  <a:pt x="278056" y="213105"/>
                  <a:pt x="287395" y="220322"/>
                </a:cubicBezTo>
                <a:cubicBezTo>
                  <a:pt x="296734" y="227539"/>
                  <a:pt x="292489" y="221172"/>
                  <a:pt x="297583" y="227964"/>
                </a:cubicBezTo>
                <a:cubicBezTo>
                  <a:pt x="302677" y="234756"/>
                  <a:pt x="311168" y="251737"/>
                  <a:pt x="317960" y="261076"/>
                </a:cubicBezTo>
                <a:cubicBezTo>
                  <a:pt x="324752" y="270415"/>
                  <a:pt x="333242" y="276782"/>
                  <a:pt x="338336" y="283999"/>
                </a:cubicBezTo>
                <a:cubicBezTo>
                  <a:pt x="343430" y="291216"/>
                  <a:pt x="372298" y="328148"/>
                  <a:pt x="379090" y="322205"/>
                </a:cubicBezTo>
                <a:close/>
              </a:path>
            </a:pathLst>
          </a:custGeom>
          <a:solidFill>
            <a:srgbClr val="00CC00">
              <a:alpha val="7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24" name="23 Forma libre"/>
          <p:cNvSpPr/>
          <p:nvPr/>
        </p:nvSpPr>
        <p:spPr>
          <a:xfrm>
            <a:off x="5578475" y="4686300"/>
            <a:ext cx="104775" cy="217488"/>
          </a:xfrm>
          <a:custGeom>
            <a:avLst/>
            <a:gdLst>
              <a:gd name="connsiteX0" fmla="*/ 33147 w 181356"/>
              <a:gd name="connsiteY0" fmla="*/ 10287 h 376809"/>
              <a:gd name="connsiteX1" fmla="*/ 113157 w 181356"/>
              <a:gd name="connsiteY1" fmla="*/ 1143 h 376809"/>
              <a:gd name="connsiteX2" fmla="*/ 152019 w 181356"/>
              <a:gd name="connsiteY2" fmla="*/ 14859 h 376809"/>
              <a:gd name="connsiteX3" fmla="*/ 177165 w 181356"/>
              <a:gd name="connsiteY3" fmla="*/ 51435 h 376809"/>
              <a:gd name="connsiteX4" fmla="*/ 177165 w 181356"/>
              <a:gd name="connsiteY4" fmla="*/ 90297 h 376809"/>
              <a:gd name="connsiteX5" fmla="*/ 172593 w 181356"/>
              <a:gd name="connsiteY5" fmla="*/ 129159 h 376809"/>
              <a:gd name="connsiteX6" fmla="*/ 163449 w 181356"/>
              <a:gd name="connsiteY6" fmla="*/ 170307 h 376809"/>
              <a:gd name="connsiteX7" fmla="*/ 147447 w 181356"/>
              <a:gd name="connsiteY7" fmla="*/ 197739 h 376809"/>
              <a:gd name="connsiteX8" fmla="*/ 136017 w 181356"/>
              <a:gd name="connsiteY8" fmla="*/ 250317 h 376809"/>
              <a:gd name="connsiteX9" fmla="*/ 133731 w 181356"/>
              <a:gd name="connsiteY9" fmla="*/ 291465 h 376809"/>
              <a:gd name="connsiteX10" fmla="*/ 124587 w 181356"/>
              <a:gd name="connsiteY10" fmla="*/ 314325 h 376809"/>
              <a:gd name="connsiteX11" fmla="*/ 129159 w 181356"/>
              <a:gd name="connsiteY11" fmla="*/ 353187 h 376809"/>
              <a:gd name="connsiteX12" fmla="*/ 110871 w 181356"/>
              <a:gd name="connsiteY12" fmla="*/ 373761 h 376809"/>
              <a:gd name="connsiteX13" fmla="*/ 76581 w 181356"/>
              <a:gd name="connsiteY13" fmla="*/ 371475 h 376809"/>
              <a:gd name="connsiteX14" fmla="*/ 65151 w 181356"/>
              <a:gd name="connsiteY14" fmla="*/ 348615 h 376809"/>
              <a:gd name="connsiteX15" fmla="*/ 44577 w 181356"/>
              <a:gd name="connsiteY15" fmla="*/ 344043 h 376809"/>
              <a:gd name="connsiteX16" fmla="*/ 19431 w 181356"/>
              <a:gd name="connsiteY16" fmla="*/ 330327 h 376809"/>
              <a:gd name="connsiteX17" fmla="*/ 17145 w 181356"/>
              <a:gd name="connsiteY17" fmla="*/ 275463 h 376809"/>
              <a:gd name="connsiteX18" fmla="*/ 24003 w 181356"/>
              <a:gd name="connsiteY18" fmla="*/ 238887 h 376809"/>
              <a:gd name="connsiteX19" fmla="*/ 19431 w 181356"/>
              <a:gd name="connsiteY19" fmla="*/ 190881 h 376809"/>
              <a:gd name="connsiteX20" fmla="*/ 10287 w 181356"/>
              <a:gd name="connsiteY20" fmla="*/ 138303 h 376809"/>
              <a:gd name="connsiteX21" fmla="*/ 12573 w 181356"/>
              <a:gd name="connsiteY21" fmla="*/ 94869 h 376809"/>
              <a:gd name="connsiteX22" fmla="*/ 1143 w 181356"/>
              <a:gd name="connsiteY22" fmla="*/ 62865 h 376809"/>
              <a:gd name="connsiteX23" fmla="*/ 33147 w 181356"/>
              <a:gd name="connsiteY23" fmla="*/ 10287 h 376809"/>
              <a:gd name="connsiteX0" fmla="*/ 33147 w 181356"/>
              <a:gd name="connsiteY0" fmla="*/ 27415 h 393937"/>
              <a:gd name="connsiteX1" fmla="*/ 113157 w 181356"/>
              <a:gd name="connsiteY1" fmla="*/ 18271 h 393937"/>
              <a:gd name="connsiteX2" fmla="*/ 152019 w 181356"/>
              <a:gd name="connsiteY2" fmla="*/ 31987 h 393937"/>
              <a:gd name="connsiteX3" fmla="*/ 177165 w 181356"/>
              <a:gd name="connsiteY3" fmla="*/ 68563 h 393937"/>
              <a:gd name="connsiteX4" fmla="*/ 177165 w 181356"/>
              <a:gd name="connsiteY4" fmla="*/ 107425 h 393937"/>
              <a:gd name="connsiteX5" fmla="*/ 172593 w 181356"/>
              <a:gd name="connsiteY5" fmla="*/ 146287 h 393937"/>
              <a:gd name="connsiteX6" fmla="*/ 163449 w 181356"/>
              <a:gd name="connsiteY6" fmla="*/ 187435 h 393937"/>
              <a:gd name="connsiteX7" fmla="*/ 147447 w 181356"/>
              <a:gd name="connsiteY7" fmla="*/ 214867 h 393937"/>
              <a:gd name="connsiteX8" fmla="*/ 136017 w 181356"/>
              <a:gd name="connsiteY8" fmla="*/ 267445 h 393937"/>
              <a:gd name="connsiteX9" fmla="*/ 133731 w 181356"/>
              <a:gd name="connsiteY9" fmla="*/ 308593 h 393937"/>
              <a:gd name="connsiteX10" fmla="*/ 124587 w 181356"/>
              <a:gd name="connsiteY10" fmla="*/ 331453 h 393937"/>
              <a:gd name="connsiteX11" fmla="*/ 129159 w 181356"/>
              <a:gd name="connsiteY11" fmla="*/ 370315 h 393937"/>
              <a:gd name="connsiteX12" fmla="*/ 110871 w 181356"/>
              <a:gd name="connsiteY12" fmla="*/ 390889 h 393937"/>
              <a:gd name="connsiteX13" fmla="*/ 76581 w 181356"/>
              <a:gd name="connsiteY13" fmla="*/ 388603 h 393937"/>
              <a:gd name="connsiteX14" fmla="*/ 65151 w 181356"/>
              <a:gd name="connsiteY14" fmla="*/ 365743 h 393937"/>
              <a:gd name="connsiteX15" fmla="*/ 44577 w 181356"/>
              <a:gd name="connsiteY15" fmla="*/ 361171 h 393937"/>
              <a:gd name="connsiteX16" fmla="*/ 19431 w 181356"/>
              <a:gd name="connsiteY16" fmla="*/ 347455 h 393937"/>
              <a:gd name="connsiteX17" fmla="*/ 17145 w 181356"/>
              <a:gd name="connsiteY17" fmla="*/ 292591 h 393937"/>
              <a:gd name="connsiteX18" fmla="*/ 24003 w 181356"/>
              <a:gd name="connsiteY18" fmla="*/ 256015 h 393937"/>
              <a:gd name="connsiteX19" fmla="*/ 19431 w 181356"/>
              <a:gd name="connsiteY19" fmla="*/ 208009 h 393937"/>
              <a:gd name="connsiteX20" fmla="*/ 10287 w 181356"/>
              <a:gd name="connsiteY20" fmla="*/ 155431 h 393937"/>
              <a:gd name="connsiteX21" fmla="*/ 12573 w 181356"/>
              <a:gd name="connsiteY21" fmla="*/ 111997 h 393937"/>
              <a:gd name="connsiteX22" fmla="*/ 1143 w 181356"/>
              <a:gd name="connsiteY22" fmla="*/ 79993 h 393937"/>
              <a:gd name="connsiteX23" fmla="*/ 33147 w 181356"/>
              <a:gd name="connsiteY23" fmla="*/ 27415 h 393937"/>
              <a:gd name="connsiteX0" fmla="*/ 48339 w 196548"/>
              <a:gd name="connsiteY0" fmla="*/ 22827 h 389349"/>
              <a:gd name="connsiteX1" fmla="*/ 128349 w 196548"/>
              <a:gd name="connsiteY1" fmla="*/ 13683 h 389349"/>
              <a:gd name="connsiteX2" fmla="*/ 167211 w 196548"/>
              <a:gd name="connsiteY2" fmla="*/ 27399 h 389349"/>
              <a:gd name="connsiteX3" fmla="*/ 192357 w 196548"/>
              <a:gd name="connsiteY3" fmla="*/ 63975 h 389349"/>
              <a:gd name="connsiteX4" fmla="*/ 192357 w 196548"/>
              <a:gd name="connsiteY4" fmla="*/ 102837 h 389349"/>
              <a:gd name="connsiteX5" fmla="*/ 187785 w 196548"/>
              <a:gd name="connsiteY5" fmla="*/ 141699 h 389349"/>
              <a:gd name="connsiteX6" fmla="*/ 178641 w 196548"/>
              <a:gd name="connsiteY6" fmla="*/ 182847 h 389349"/>
              <a:gd name="connsiteX7" fmla="*/ 162639 w 196548"/>
              <a:gd name="connsiteY7" fmla="*/ 210279 h 389349"/>
              <a:gd name="connsiteX8" fmla="*/ 151209 w 196548"/>
              <a:gd name="connsiteY8" fmla="*/ 262857 h 389349"/>
              <a:gd name="connsiteX9" fmla="*/ 148923 w 196548"/>
              <a:gd name="connsiteY9" fmla="*/ 304005 h 389349"/>
              <a:gd name="connsiteX10" fmla="*/ 139779 w 196548"/>
              <a:gd name="connsiteY10" fmla="*/ 326865 h 389349"/>
              <a:gd name="connsiteX11" fmla="*/ 144351 w 196548"/>
              <a:gd name="connsiteY11" fmla="*/ 365727 h 389349"/>
              <a:gd name="connsiteX12" fmla="*/ 126063 w 196548"/>
              <a:gd name="connsiteY12" fmla="*/ 386301 h 389349"/>
              <a:gd name="connsiteX13" fmla="*/ 91773 w 196548"/>
              <a:gd name="connsiteY13" fmla="*/ 384015 h 389349"/>
              <a:gd name="connsiteX14" fmla="*/ 80343 w 196548"/>
              <a:gd name="connsiteY14" fmla="*/ 361155 h 389349"/>
              <a:gd name="connsiteX15" fmla="*/ 59769 w 196548"/>
              <a:gd name="connsiteY15" fmla="*/ 356583 h 389349"/>
              <a:gd name="connsiteX16" fmla="*/ 34623 w 196548"/>
              <a:gd name="connsiteY16" fmla="*/ 342867 h 389349"/>
              <a:gd name="connsiteX17" fmla="*/ 32337 w 196548"/>
              <a:gd name="connsiteY17" fmla="*/ 288003 h 389349"/>
              <a:gd name="connsiteX18" fmla="*/ 39195 w 196548"/>
              <a:gd name="connsiteY18" fmla="*/ 251427 h 389349"/>
              <a:gd name="connsiteX19" fmla="*/ 34623 w 196548"/>
              <a:gd name="connsiteY19" fmla="*/ 203421 h 389349"/>
              <a:gd name="connsiteX20" fmla="*/ 25479 w 196548"/>
              <a:gd name="connsiteY20" fmla="*/ 150843 h 389349"/>
              <a:gd name="connsiteX21" fmla="*/ 27765 w 196548"/>
              <a:gd name="connsiteY21" fmla="*/ 107409 h 389349"/>
              <a:gd name="connsiteX22" fmla="*/ 16335 w 196548"/>
              <a:gd name="connsiteY22" fmla="*/ 75405 h 389349"/>
              <a:gd name="connsiteX23" fmla="*/ 48339 w 196548"/>
              <a:gd name="connsiteY23" fmla="*/ 22827 h 389349"/>
              <a:gd name="connsiteX0" fmla="*/ 48339 w 196548"/>
              <a:gd name="connsiteY0" fmla="*/ 22827 h 403849"/>
              <a:gd name="connsiteX1" fmla="*/ 128349 w 196548"/>
              <a:gd name="connsiteY1" fmla="*/ 13683 h 403849"/>
              <a:gd name="connsiteX2" fmla="*/ 167211 w 196548"/>
              <a:gd name="connsiteY2" fmla="*/ 27399 h 403849"/>
              <a:gd name="connsiteX3" fmla="*/ 192357 w 196548"/>
              <a:gd name="connsiteY3" fmla="*/ 63975 h 403849"/>
              <a:gd name="connsiteX4" fmla="*/ 192357 w 196548"/>
              <a:gd name="connsiteY4" fmla="*/ 102837 h 403849"/>
              <a:gd name="connsiteX5" fmla="*/ 187785 w 196548"/>
              <a:gd name="connsiteY5" fmla="*/ 141699 h 403849"/>
              <a:gd name="connsiteX6" fmla="*/ 178641 w 196548"/>
              <a:gd name="connsiteY6" fmla="*/ 182847 h 403849"/>
              <a:gd name="connsiteX7" fmla="*/ 162639 w 196548"/>
              <a:gd name="connsiteY7" fmla="*/ 210279 h 403849"/>
              <a:gd name="connsiteX8" fmla="*/ 151209 w 196548"/>
              <a:gd name="connsiteY8" fmla="*/ 262857 h 403849"/>
              <a:gd name="connsiteX9" fmla="*/ 148923 w 196548"/>
              <a:gd name="connsiteY9" fmla="*/ 304005 h 403849"/>
              <a:gd name="connsiteX10" fmla="*/ 139779 w 196548"/>
              <a:gd name="connsiteY10" fmla="*/ 326865 h 403849"/>
              <a:gd name="connsiteX11" fmla="*/ 144351 w 196548"/>
              <a:gd name="connsiteY11" fmla="*/ 365727 h 403849"/>
              <a:gd name="connsiteX12" fmla="*/ 126063 w 196548"/>
              <a:gd name="connsiteY12" fmla="*/ 386301 h 403849"/>
              <a:gd name="connsiteX13" fmla="*/ 91773 w 196548"/>
              <a:gd name="connsiteY13" fmla="*/ 384015 h 403849"/>
              <a:gd name="connsiteX14" fmla="*/ 80343 w 196548"/>
              <a:gd name="connsiteY14" fmla="*/ 361155 h 403849"/>
              <a:gd name="connsiteX15" fmla="*/ 59769 w 196548"/>
              <a:gd name="connsiteY15" fmla="*/ 356583 h 403849"/>
              <a:gd name="connsiteX16" fmla="*/ 34623 w 196548"/>
              <a:gd name="connsiteY16" fmla="*/ 342867 h 403849"/>
              <a:gd name="connsiteX17" fmla="*/ 32337 w 196548"/>
              <a:gd name="connsiteY17" fmla="*/ 288003 h 403849"/>
              <a:gd name="connsiteX18" fmla="*/ 39195 w 196548"/>
              <a:gd name="connsiteY18" fmla="*/ 251427 h 403849"/>
              <a:gd name="connsiteX19" fmla="*/ 34623 w 196548"/>
              <a:gd name="connsiteY19" fmla="*/ 203421 h 403849"/>
              <a:gd name="connsiteX20" fmla="*/ 25479 w 196548"/>
              <a:gd name="connsiteY20" fmla="*/ 150843 h 403849"/>
              <a:gd name="connsiteX21" fmla="*/ 27765 w 196548"/>
              <a:gd name="connsiteY21" fmla="*/ 107409 h 403849"/>
              <a:gd name="connsiteX22" fmla="*/ 16335 w 196548"/>
              <a:gd name="connsiteY22" fmla="*/ 75405 h 403849"/>
              <a:gd name="connsiteX23" fmla="*/ 48339 w 196548"/>
              <a:gd name="connsiteY23" fmla="*/ 22827 h 40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6548" h="403849">
                <a:moveTo>
                  <a:pt x="48339" y="22827"/>
                </a:moveTo>
                <a:cubicBezTo>
                  <a:pt x="67008" y="12540"/>
                  <a:pt x="108537" y="12921"/>
                  <a:pt x="128349" y="13683"/>
                </a:cubicBezTo>
                <a:cubicBezTo>
                  <a:pt x="148161" y="14445"/>
                  <a:pt x="156543" y="19017"/>
                  <a:pt x="167211" y="27399"/>
                </a:cubicBezTo>
                <a:cubicBezTo>
                  <a:pt x="177879" y="35781"/>
                  <a:pt x="188166" y="51402"/>
                  <a:pt x="192357" y="63975"/>
                </a:cubicBezTo>
                <a:cubicBezTo>
                  <a:pt x="196548" y="76548"/>
                  <a:pt x="193119" y="89883"/>
                  <a:pt x="192357" y="102837"/>
                </a:cubicBezTo>
                <a:cubicBezTo>
                  <a:pt x="191595" y="115791"/>
                  <a:pt x="190071" y="128364"/>
                  <a:pt x="187785" y="141699"/>
                </a:cubicBezTo>
                <a:cubicBezTo>
                  <a:pt x="185499" y="155034"/>
                  <a:pt x="182832" y="171417"/>
                  <a:pt x="178641" y="182847"/>
                </a:cubicBezTo>
                <a:cubicBezTo>
                  <a:pt x="174450" y="194277"/>
                  <a:pt x="167211" y="196944"/>
                  <a:pt x="162639" y="210279"/>
                </a:cubicBezTo>
                <a:cubicBezTo>
                  <a:pt x="158067" y="223614"/>
                  <a:pt x="153495" y="247236"/>
                  <a:pt x="151209" y="262857"/>
                </a:cubicBezTo>
                <a:cubicBezTo>
                  <a:pt x="148923" y="278478"/>
                  <a:pt x="150828" y="293337"/>
                  <a:pt x="148923" y="304005"/>
                </a:cubicBezTo>
                <a:cubicBezTo>
                  <a:pt x="147018" y="314673"/>
                  <a:pt x="140541" y="316578"/>
                  <a:pt x="139779" y="326865"/>
                </a:cubicBezTo>
                <a:cubicBezTo>
                  <a:pt x="139017" y="337152"/>
                  <a:pt x="146637" y="355821"/>
                  <a:pt x="144351" y="365727"/>
                </a:cubicBezTo>
                <a:cubicBezTo>
                  <a:pt x="142065" y="375633"/>
                  <a:pt x="148568" y="403849"/>
                  <a:pt x="126063" y="386301"/>
                </a:cubicBezTo>
                <a:cubicBezTo>
                  <a:pt x="117300" y="389349"/>
                  <a:pt x="99393" y="388206"/>
                  <a:pt x="91773" y="384015"/>
                </a:cubicBezTo>
                <a:cubicBezTo>
                  <a:pt x="84153" y="379824"/>
                  <a:pt x="85677" y="365727"/>
                  <a:pt x="80343" y="361155"/>
                </a:cubicBezTo>
                <a:cubicBezTo>
                  <a:pt x="75009" y="356583"/>
                  <a:pt x="67389" y="359631"/>
                  <a:pt x="59769" y="356583"/>
                </a:cubicBezTo>
                <a:cubicBezTo>
                  <a:pt x="52149" y="353535"/>
                  <a:pt x="39195" y="354297"/>
                  <a:pt x="34623" y="342867"/>
                </a:cubicBezTo>
                <a:cubicBezTo>
                  <a:pt x="30051" y="331437"/>
                  <a:pt x="31575" y="303243"/>
                  <a:pt x="32337" y="288003"/>
                </a:cubicBezTo>
                <a:cubicBezTo>
                  <a:pt x="33099" y="272763"/>
                  <a:pt x="38814" y="265524"/>
                  <a:pt x="39195" y="251427"/>
                </a:cubicBezTo>
                <a:cubicBezTo>
                  <a:pt x="39576" y="237330"/>
                  <a:pt x="36909" y="220185"/>
                  <a:pt x="34623" y="203421"/>
                </a:cubicBezTo>
                <a:cubicBezTo>
                  <a:pt x="32337" y="186657"/>
                  <a:pt x="26622" y="166845"/>
                  <a:pt x="25479" y="150843"/>
                </a:cubicBezTo>
                <a:cubicBezTo>
                  <a:pt x="24336" y="134841"/>
                  <a:pt x="29289" y="119982"/>
                  <a:pt x="27765" y="107409"/>
                </a:cubicBezTo>
                <a:cubicBezTo>
                  <a:pt x="26241" y="94836"/>
                  <a:pt x="17478" y="89883"/>
                  <a:pt x="16335" y="75405"/>
                </a:cubicBezTo>
                <a:cubicBezTo>
                  <a:pt x="15192" y="60927"/>
                  <a:pt x="0" y="0"/>
                  <a:pt x="48339" y="22827"/>
                </a:cubicBezTo>
                <a:close/>
              </a:path>
            </a:pathLst>
          </a:custGeom>
          <a:solidFill>
            <a:srgbClr val="006600">
              <a:alpha val="4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46" name="45 Forma libre"/>
          <p:cNvSpPr/>
          <p:nvPr/>
        </p:nvSpPr>
        <p:spPr>
          <a:xfrm>
            <a:off x="5676900" y="5378450"/>
            <a:ext cx="1341438" cy="395288"/>
          </a:xfrm>
          <a:custGeom>
            <a:avLst/>
            <a:gdLst>
              <a:gd name="connsiteX0" fmla="*/ 0 w 1341967"/>
              <a:gd name="connsiteY0" fmla="*/ 129117 h 395817"/>
              <a:gd name="connsiteX1" fmla="*/ 143933 w 1341967"/>
              <a:gd name="connsiteY1" fmla="*/ 44450 h 395817"/>
              <a:gd name="connsiteX2" fmla="*/ 220133 w 1341967"/>
              <a:gd name="connsiteY2" fmla="*/ 10583 h 395817"/>
              <a:gd name="connsiteX3" fmla="*/ 304800 w 1341967"/>
              <a:gd name="connsiteY3" fmla="*/ 2117 h 395817"/>
              <a:gd name="connsiteX4" fmla="*/ 436033 w 1341967"/>
              <a:gd name="connsiteY4" fmla="*/ 23283 h 395817"/>
              <a:gd name="connsiteX5" fmla="*/ 546100 w 1341967"/>
              <a:gd name="connsiteY5" fmla="*/ 61383 h 395817"/>
              <a:gd name="connsiteX6" fmla="*/ 681567 w 1341967"/>
              <a:gd name="connsiteY6" fmla="*/ 116417 h 395817"/>
              <a:gd name="connsiteX7" fmla="*/ 791633 w 1341967"/>
              <a:gd name="connsiteY7" fmla="*/ 175683 h 395817"/>
              <a:gd name="connsiteX8" fmla="*/ 952500 w 1341967"/>
              <a:gd name="connsiteY8" fmla="*/ 247650 h 395817"/>
              <a:gd name="connsiteX9" fmla="*/ 1134533 w 1341967"/>
              <a:gd name="connsiteY9" fmla="*/ 345017 h 395817"/>
              <a:gd name="connsiteX10" fmla="*/ 1240367 w 1341967"/>
              <a:gd name="connsiteY10" fmla="*/ 378883 h 395817"/>
              <a:gd name="connsiteX11" fmla="*/ 1341967 w 1341967"/>
              <a:gd name="connsiteY11" fmla="*/ 395817 h 39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1967" h="395817">
                <a:moveTo>
                  <a:pt x="0" y="129117"/>
                </a:moveTo>
                <a:cubicBezTo>
                  <a:pt x="53622" y="96661"/>
                  <a:pt x="107244" y="64206"/>
                  <a:pt x="143933" y="44450"/>
                </a:cubicBezTo>
                <a:cubicBezTo>
                  <a:pt x="180622" y="24694"/>
                  <a:pt x="193322" y="17638"/>
                  <a:pt x="220133" y="10583"/>
                </a:cubicBezTo>
                <a:cubicBezTo>
                  <a:pt x="246944" y="3528"/>
                  <a:pt x="268817" y="0"/>
                  <a:pt x="304800" y="2117"/>
                </a:cubicBezTo>
                <a:cubicBezTo>
                  <a:pt x="340783" y="4234"/>
                  <a:pt x="395816" y="13405"/>
                  <a:pt x="436033" y="23283"/>
                </a:cubicBezTo>
                <a:cubicBezTo>
                  <a:pt x="476250" y="33161"/>
                  <a:pt x="505178" y="45861"/>
                  <a:pt x="546100" y="61383"/>
                </a:cubicBezTo>
                <a:cubicBezTo>
                  <a:pt x="587022" y="76905"/>
                  <a:pt x="640645" y="97367"/>
                  <a:pt x="681567" y="116417"/>
                </a:cubicBezTo>
                <a:cubicBezTo>
                  <a:pt x="722489" y="135467"/>
                  <a:pt x="746478" y="153811"/>
                  <a:pt x="791633" y="175683"/>
                </a:cubicBezTo>
                <a:cubicBezTo>
                  <a:pt x="836788" y="197555"/>
                  <a:pt x="895350" y="219428"/>
                  <a:pt x="952500" y="247650"/>
                </a:cubicBezTo>
                <a:cubicBezTo>
                  <a:pt x="1009650" y="275872"/>
                  <a:pt x="1086555" y="323145"/>
                  <a:pt x="1134533" y="345017"/>
                </a:cubicBezTo>
                <a:cubicBezTo>
                  <a:pt x="1182511" y="366889"/>
                  <a:pt x="1205795" y="370416"/>
                  <a:pt x="1240367" y="378883"/>
                </a:cubicBezTo>
                <a:cubicBezTo>
                  <a:pt x="1274939" y="387350"/>
                  <a:pt x="1308453" y="391583"/>
                  <a:pt x="1341967" y="395817"/>
                </a:cubicBezTo>
              </a:path>
            </a:pathLst>
          </a:custGeom>
          <a:ln w="28575">
            <a:solidFill>
              <a:schemeClr val="tx1">
                <a:alpha val="70000"/>
              </a:schemeClr>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a:p>
        </p:txBody>
      </p:sp>
      <p:sp>
        <p:nvSpPr>
          <p:cNvPr id="73" name="72 Llamada rectangular"/>
          <p:cNvSpPr/>
          <p:nvPr/>
        </p:nvSpPr>
        <p:spPr>
          <a:xfrm>
            <a:off x="5122863" y="4967288"/>
            <a:ext cx="1008062" cy="144462"/>
          </a:xfrm>
          <a:prstGeom prst="wedgeRectCallout">
            <a:avLst>
              <a:gd name="adj1" fmla="val -19875"/>
              <a:gd name="adj2" fmla="val -380081"/>
            </a:avLst>
          </a:prstGeom>
          <a:solidFill>
            <a:srgbClr val="00CC00">
              <a:alpha val="4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800" b="1" dirty="0">
                <a:solidFill>
                  <a:schemeClr val="tx1"/>
                </a:solidFill>
              </a:rPr>
              <a:t>PARQUE MET. SUR</a:t>
            </a:r>
          </a:p>
        </p:txBody>
      </p:sp>
      <p:sp>
        <p:nvSpPr>
          <p:cNvPr id="72" name="71 Llamada rectangular"/>
          <p:cNvSpPr/>
          <p:nvPr/>
        </p:nvSpPr>
        <p:spPr>
          <a:xfrm>
            <a:off x="4516438" y="3840163"/>
            <a:ext cx="798512" cy="144462"/>
          </a:xfrm>
          <a:prstGeom prst="wedgeRectCallout">
            <a:avLst>
              <a:gd name="adj1" fmla="val 21063"/>
              <a:gd name="adj2" fmla="val 191128"/>
            </a:avLst>
          </a:prstGeom>
          <a:solidFill>
            <a:srgbClr val="FFFF00">
              <a:alpha val="4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800" b="1" dirty="0">
                <a:solidFill>
                  <a:schemeClr val="tx1"/>
                </a:solidFill>
              </a:rPr>
              <a:t>LAS ANTENAS</a:t>
            </a:r>
          </a:p>
        </p:txBody>
      </p:sp>
      <p:sp>
        <p:nvSpPr>
          <p:cNvPr id="71" name="70 Llamada rectangular"/>
          <p:cNvSpPr/>
          <p:nvPr/>
        </p:nvSpPr>
        <p:spPr>
          <a:xfrm>
            <a:off x="4356100" y="5284788"/>
            <a:ext cx="576263" cy="142875"/>
          </a:xfrm>
          <a:prstGeom prst="wedgeRectCallout">
            <a:avLst>
              <a:gd name="adj1" fmla="val -22167"/>
              <a:gd name="adj2" fmla="val -217615"/>
            </a:avLst>
          </a:prstGeom>
          <a:solidFill>
            <a:srgbClr val="FF6600">
              <a:alpha val="4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800" b="1" dirty="0">
                <a:solidFill>
                  <a:schemeClr val="tx1"/>
                </a:solidFill>
              </a:rPr>
              <a:t>PUCARA</a:t>
            </a:r>
          </a:p>
        </p:txBody>
      </p:sp>
      <p:sp>
        <p:nvSpPr>
          <p:cNvPr id="31790" name="47 CuadroTexto"/>
          <p:cNvSpPr txBox="1">
            <a:spLocks noChangeArrowheads="1"/>
          </p:cNvSpPr>
          <p:nvPr/>
        </p:nvSpPr>
        <p:spPr bwMode="auto">
          <a:xfrm>
            <a:off x="1258888" y="3284538"/>
            <a:ext cx="1944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nSpc>
                <a:spcPct val="100000"/>
              </a:lnSpc>
              <a:spcBef>
                <a:spcPct val="0"/>
              </a:spcBef>
              <a:buFontTx/>
              <a:buNone/>
            </a:pPr>
            <a:r>
              <a:rPr lang="es-CL" altLang="es-CL" sz="1400" b="1">
                <a:solidFill>
                  <a:schemeClr val="bg1"/>
                </a:solidFill>
                <a:latin typeface="Arial" pitchFamily="34" charset="0"/>
              </a:rPr>
              <a:t>-</a:t>
            </a:r>
          </a:p>
        </p:txBody>
      </p:sp>
      <p:sp>
        <p:nvSpPr>
          <p:cNvPr id="51" name="50 Elipse"/>
          <p:cNvSpPr/>
          <p:nvPr/>
        </p:nvSpPr>
        <p:spPr>
          <a:xfrm rot="1742808">
            <a:off x="4089400" y="4895850"/>
            <a:ext cx="287338" cy="142875"/>
          </a:xfrm>
          <a:prstGeom prst="ellipse">
            <a:avLst/>
          </a:prstGeom>
          <a:noFill/>
          <a:ln>
            <a:solidFill>
              <a:schemeClr val="bg1">
                <a:lumMod val="9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53" name="52 Llamada rectangular"/>
          <p:cNvSpPr/>
          <p:nvPr/>
        </p:nvSpPr>
        <p:spPr>
          <a:xfrm>
            <a:off x="2971800" y="4975225"/>
            <a:ext cx="792163" cy="261938"/>
          </a:xfrm>
          <a:prstGeom prst="wedgeRectCallout">
            <a:avLst>
              <a:gd name="adj1" fmla="val 109795"/>
              <a:gd name="adj2" fmla="val -55584"/>
            </a:avLst>
          </a:prstGeom>
          <a:solidFill>
            <a:schemeClr val="bg1">
              <a:alpha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800" b="1" dirty="0">
                <a:solidFill>
                  <a:schemeClr val="tx1"/>
                </a:solidFill>
              </a:rPr>
              <a:t>CEMENTERIOS INCAS</a:t>
            </a:r>
          </a:p>
        </p:txBody>
      </p:sp>
      <p:sp>
        <p:nvSpPr>
          <p:cNvPr id="59" name="58 Elipse"/>
          <p:cNvSpPr/>
          <p:nvPr/>
        </p:nvSpPr>
        <p:spPr>
          <a:xfrm>
            <a:off x="3873500" y="5180013"/>
            <a:ext cx="287338" cy="287337"/>
          </a:xfrm>
          <a:prstGeom prst="ellipse">
            <a:avLst/>
          </a:prstGeom>
          <a:noFill/>
          <a:ln w="19050">
            <a:solidFill>
              <a:srgbClr val="0099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61" name="60 Llamada rectangular"/>
          <p:cNvSpPr/>
          <p:nvPr/>
        </p:nvSpPr>
        <p:spPr>
          <a:xfrm>
            <a:off x="2673350" y="5640388"/>
            <a:ext cx="792163" cy="263525"/>
          </a:xfrm>
          <a:prstGeom prst="wedgeRectCallout">
            <a:avLst>
              <a:gd name="adj1" fmla="val 113753"/>
              <a:gd name="adj2" fmla="val -150930"/>
            </a:avLst>
          </a:prstGeom>
          <a:solidFill>
            <a:srgbClr val="3399FF">
              <a:alpha val="6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800" b="1" dirty="0">
                <a:solidFill>
                  <a:schemeClr val="tx1"/>
                </a:solidFill>
              </a:rPr>
              <a:t>BAJOS DE SAN AGUSTÍN</a:t>
            </a:r>
          </a:p>
        </p:txBody>
      </p:sp>
      <p:sp>
        <p:nvSpPr>
          <p:cNvPr id="62" name="61 CuadroTexto"/>
          <p:cNvSpPr txBox="1"/>
          <p:nvPr/>
        </p:nvSpPr>
        <p:spPr>
          <a:xfrm rot="16613800">
            <a:off x="5270500" y="2239963"/>
            <a:ext cx="1296988" cy="214312"/>
          </a:xfrm>
          <a:prstGeom prst="rect">
            <a:avLst/>
          </a:prstGeom>
          <a:noFill/>
        </p:spPr>
        <p:txBody>
          <a:bodyPr>
            <a:spAutoFit/>
          </a:bodyPr>
          <a:lstStyle/>
          <a:p>
            <a:pPr>
              <a:defRPr/>
            </a:pPr>
            <a:r>
              <a:rPr lang="es-CL" sz="800" dirty="0">
                <a:latin typeface="+mn-lt"/>
              </a:rPr>
              <a:t>AUTOPISTA CENTRAL</a:t>
            </a:r>
          </a:p>
        </p:txBody>
      </p:sp>
      <p:sp>
        <p:nvSpPr>
          <p:cNvPr id="68" name="67 CuadroTexto"/>
          <p:cNvSpPr txBox="1"/>
          <p:nvPr/>
        </p:nvSpPr>
        <p:spPr>
          <a:xfrm rot="17896681">
            <a:off x="2875756" y="3477419"/>
            <a:ext cx="1296988" cy="215900"/>
          </a:xfrm>
          <a:prstGeom prst="rect">
            <a:avLst/>
          </a:prstGeom>
          <a:noFill/>
        </p:spPr>
        <p:txBody>
          <a:bodyPr>
            <a:spAutoFit/>
          </a:bodyPr>
          <a:lstStyle/>
          <a:p>
            <a:pPr>
              <a:defRPr/>
            </a:pPr>
            <a:r>
              <a:rPr lang="es-CL" sz="800" b="1" dirty="0">
                <a:latin typeface="+mn-lt"/>
              </a:rPr>
              <a:t>LONQUÉN</a:t>
            </a:r>
          </a:p>
        </p:txBody>
      </p:sp>
      <p:sp>
        <p:nvSpPr>
          <p:cNvPr id="74" name="73 CuadroTexto"/>
          <p:cNvSpPr txBox="1"/>
          <p:nvPr/>
        </p:nvSpPr>
        <p:spPr>
          <a:xfrm rot="16835109">
            <a:off x="6403975" y="3402013"/>
            <a:ext cx="1295400" cy="215900"/>
          </a:xfrm>
          <a:prstGeom prst="rect">
            <a:avLst/>
          </a:prstGeom>
          <a:noFill/>
        </p:spPr>
        <p:txBody>
          <a:bodyPr>
            <a:spAutoFit/>
          </a:bodyPr>
          <a:lstStyle/>
          <a:p>
            <a:pPr>
              <a:defRPr/>
            </a:pPr>
            <a:r>
              <a:rPr lang="es-CL" sz="800" b="1" dirty="0">
                <a:latin typeface="+mn-lt"/>
              </a:rPr>
              <a:t>PADRE HURTADO</a:t>
            </a:r>
          </a:p>
        </p:txBody>
      </p:sp>
      <p:sp>
        <p:nvSpPr>
          <p:cNvPr id="75" name="74 CuadroTexto"/>
          <p:cNvSpPr txBox="1"/>
          <p:nvPr/>
        </p:nvSpPr>
        <p:spPr>
          <a:xfrm rot="1382463">
            <a:off x="5938838" y="1663700"/>
            <a:ext cx="1296987" cy="215900"/>
          </a:xfrm>
          <a:prstGeom prst="rect">
            <a:avLst/>
          </a:prstGeom>
          <a:noFill/>
        </p:spPr>
        <p:txBody>
          <a:bodyPr>
            <a:spAutoFit/>
          </a:bodyPr>
          <a:lstStyle/>
          <a:p>
            <a:pPr>
              <a:defRPr/>
            </a:pPr>
            <a:r>
              <a:rPr lang="es-CL" sz="800" b="1" dirty="0">
                <a:latin typeface="+mn-lt"/>
              </a:rPr>
              <a:t>LO ESPEJO</a:t>
            </a:r>
          </a:p>
        </p:txBody>
      </p:sp>
      <p:sp>
        <p:nvSpPr>
          <p:cNvPr id="76" name="75 CuadroTexto"/>
          <p:cNvSpPr txBox="1"/>
          <p:nvPr/>
        </p:nvSpPr>
        <p:spPr>
          <a:xfrm rot="226137">
            <a:off x="4119563" y="5559425"/>
            <a:ext cx="1295400" cy="215900"/>
          </a:xfrm>
          <a:prstGeom prst="rect">
            <a:avLst/>
          </a:prstGeom>
          <a:noFill/>
        </p:spPr>
        <p:txBody>
          <a:bodyPr>
            <a:spAutoFit/>
          </a:bodyPr>
          <a:lstStyle/>
          <a:p>
            <a:pPr>
              <a:defRPr/>
            </a:pPr>
            <a:r>
              <a:rPr lang="es-CL" sz="800" b="1" dirty="0">
                <a:latin typeface="+mn-lt"/>
              </a:rPr>
              <a:t>CALERA DE TANGO</a:t>
            </a:r>
          </a:p>
        </p:txBody>
      </p:sp>
      <p:sp>
        <p:nvSpPr>
          <p:cNvPr id="77" name="76 CuadroTexto"/>
          <p:cNvSpPr txBox="1"/>
          <p:nvPr/>
        </p:nvSpPr>
        <p:spPr>
          <a:xfrm rot="1453109">
            <a:off x="5954713" y="5627688"/>
            <a:ext cx="1295400" cy="215900"/>
          </a:xfrm>
          <a:prstGeom prst="rect">
            <a:avLst/>
          </a:prstGeom>
          <a:noFill/>
        </p:spPr>
        <p:txBody>
          <a:bodyPr>
            <a:spAutoFit/>
          </a:bodyPr>
          <a:lstStyle/>
          <a:p>
            <a:pPr>
              <a:defRPr/>
            </a:pPr>
            <a:r>
              <a:rPr lang="es-CL" sz="800" b="1" dirty="0">
                <a:latin typeface="+mn-lt"/>
              </a:rPr>
              <a:t>CAMINO INTERNACIONAL</a:t>
            </a:r>
          </a:p>
        </p:txBody>
      </p:sp>
      <p:sp>
        <p:nvSpPr>
          <p:cNvPr id="78" name="4 Marcador de contenido"/>
          <p:cNvSpPr txBox="1">
            <a:spLocks/>
          </p:cNvSpPr>
          <p:nvPr/>
        </p:nvSpPr>
        <p:spPr bwMode="auto">
          <a:xfrm>
            <a:off x="179388" y="609600"/>
            <a:ext cx="3024187" cy="411163"/>
          </a:xfrm>
          <a:prstGeom prst="rect">
            <a:avLst/>
          </a:prstGeom>
          <a:solidFill>
            <a:schemeClr val="accent1">
              <a:lumMod val="40000"/>
              <a:lumOff val="60000"/>
            </a:schemeClr>
          </a:solidFill>
          <a:ln>
            <a:noFill/>
          </a:ln>
        </p:spPr>
        <p:txBody>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itchFamily="34" charset="0"/>
              <a:buNone/>
              <a:defRPr/>
            </a:pPr>
            <a:r>
              <a:rPr lang="es-CL" sz="1600" dirty="0" smtClean="0"/>
              <a:t>Contexto Urbano</a:t>
            </a:r>
          </a:p>
        </p:txBody>
      </p:sp>
      <p:sp>
        <p:nvSpPr>
          <p:cNvPr id="79" name="4 Marcador de contenido"/>
          <p:cNvSpPr txBox="1">
            <a:spLocks/>
          </p:cNvSpPr>
          <p:nvPr/>
        </p:nvSpPr>
        <p:spPr bwMode="auto">
          <a:xfrm>
            <a:off x="1768475" y="661988"/>
            <a:ext cx="1301750" cy="246062"/>
          </a:xfrm>
          <a:prstGeom prst="rect">
            <a:avLst/>
          </a:prstGeom>
          <a:solidFill>
            <a:schemeClr val="accent1">
              <a:lumMod val="20000"/>
              <a:lumOff val="80000"/>
            </a:schemeClr>
          </a:solidFill>
          <a:ln>
            <a:noFill/>
          </a:ln>
        </p:spPr>
        <p:txBody>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itchFamily="34" charset="0"/>
              <a:buNone/>
              <a:defRPr/>
            </a:pPr>
            <a:r>
              <a:rPr lang="es-CL" sz="1400" dirty="0" smtClean="0"/>
              <a:t>Intercomunal</a:t>
            </a:r>
          </a:p>
        </p:txBody>
      </p:sp>
      <p:sp>
        <p:nvSpPr>
          <p:cNvPr id="80" name="1 Título"/>
          <p:cNvSpPr txBox="1">
            <a:spLocks/>
          </p:cNvSpPr>
          <p:nvPr/>
        </p:nvSpPr>
        <p:spPr bwMode="auto">
          <a:xfrm>
            <a:off x="0" y="115888"/>
            <a:ext cx="7235825" cy="431800"/>
          </a:xfrm>
          <a:prstGeom prst="rect">
            <a:avLst/>
          </a:prstGeom>
          <a:solidFill>
            <a:schemeClr val="accent1">
              <a:lumMod val="75000"/>
            </a:schemeClr>
          </a:solidFill>
          <a:ln>
            <a:solidFill>
              <a:schemeClr val="accent1">
                <a:lumMod val="75000"/>
              </a:schemeClr>
            </a:solidFill>
          </a:ln>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nSpc>
                <a:spcPct val="100000"/>
              </a:lnSpc>
              <a:spcBef>
                <a:spcPct val="0"/>
              </a:spcBef>
              <a:buFont typeface="Arial" pitchFamily="34" charset="0"/>
              <a:buNone/>
              <a:defRPr/>
            </a:pPr>
            <a:r>
              <a:rPr lang="es-CL" altLang="es-CL" sz="2400" b="1" dirty="0" smtClean="0">
                <a:solidFill>
                  <a:schemeClr val="bg1"/>
                </a:solidFill>
                <a:latin typeface="Calibri Light" pitchFamily="34" charset="0"/>
              </a:rPr>
              <a:t>Análisis de Contexto</a:t>
            </a:r>
          </a:p>
        </p:txBody>
      </p:sp>
      <p:sp>
        <p:nvSpPr>
          <p:cNvPr id="81" name="1 CuadroTexto"/>
          <p:cNvSpPr txBox="1">
            <a:spLocks noChangeArrowheads="1"/>
          </p:cNvSpPr>
          <p:nvPr/>
        </p:nvSpPr>
        <p:spPr bwMode="auto">
          <a:xfrm>
            <a:off x="2003425" y="1704975"/>
            <a:ext cx="1117600" cy="368300"/>
          </a:xfrm>
          <a:prstGeom prst="rect">
            <a:avLst/>
          </a:prstGeom>
          <a:solidFill>
            <a:schemeClr val="accent6">
              <a:lumMod val="50000"/>
            </a:schemeClr>
          </a:solidFill>
          <a:ln>
            <a:noFill/>
          </a:ln>
        </p:spPr>
        <p:txBody>
          <a:bodyPr>
            <a:spAutoFit/>
          </a:bodyPr>
          <a:lstStyle>
            <a:lvl1pPr>
              <a:defRPr>
                <a:solidFill>
                  <a:schemeClr val="tx1"/>
                </a:solidFill>
                <a:latin typeface="Arial" pitchFamily="34" charset="0"/>
                <a:ea typeface="ヒラギノ角ゴ Pro W3" charset="-128"/>
              </a:defRPr>
            </a:lvl1pPr>
            <a:lvl2pPr marL="742950" indent="-285750">
              <a:defRPr>
                <a:solidFill>
                  <a:schemeClr val="tx1"/>
                </a:solidFill>
                <a:latin typeface="Arial" pitchFamily="34" charset="0"/>
                <a:ea typeface="ヒラギノ角ゴ Pro W3" charset="-128"/>
              </a:defRPr>
            </a:lvl2pPr>
            <a:lvl3pPr marL="1143000" indent="-228600">
              <a:defRPr>
                <a:solidFill>
                  <a:schemeClr val="tx1"/>
                </a:solidFill>
                <a:latin typeface="Arial" pitchFamily="34" charset="0"/>
                <a:ea typeface="ヒラギノ角ゴ Pro W3" charset="-128"/>
              </a:defRPr>
            </a:lvl3pPr>
            <a:lvl4pPr marL="1600200" indent="-228600">
              <a:defRPr>
                <a:solidFill>
                  <a:schemeClr val="tx1"/>
                </a:solidFill>
                <a:latin typeface="Arial" pitchFamily="34" charset="0"/>
                <a:ea typeface="ヒラギノ角ゴ Pro W3" charset="-128"/>
              </a:defRPr>
            </a:lvl4pPr>
            <a:lvl5pPr marL="2057400" indent="-228600">
              <a:defRPr>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charset="-128"/>
              </a:defRPr>
            </a:lvl9pPr>
          </a:lstStyle>
          <a:p>
            <a:pPr algn="r">
              <a:defRPr/>
            </a:pPr>
            <a:r>
              <a:rPr lang="es-CL" altLang="es-CL" sz="600" b="1" dirty="0" smtClean="0">
                <a:solidFill>
                  <a:schemeClr val="bg1"/>
                </a:solidFill>
              </a:rPr>
              <a:t>MAIPU</a:t>
            </a:r>
          </a:p>
          <a:p>
            <a:pPr algn="r">
              <a:defRPr/>
            </a:pPr>
            <a:r>
              <a:rPr lang="es-CL" altLang="es-CL" sz="600" b="1" dirty="0" smtClean="0">
                <a:solidFill>
                  <a:schemeClr val="bg1"/>
                </a:solidFill>
              </a:rPr>
              <a:t>931,211 hab.</a:t>
            </a:r>
          </a:p>
          <a:p>
            <a:pPr algn="r">
              <a:defRPr/>
            </a:pPr>
            <a:r>
              <a:rPr lang="es-CL" altLang="es-CL" sz="600" b="1" dirty="0" smtClean="0">
                <a:solidFill>
                  <a:schemeClr val="bg1"/>
                </a:solidFill>
              </a:rPr>
              <a:t>3,24 m2 área verde x hab.</a:t>
            </a:r>
          </a:p>
        </p:txBody>
      </p:sp>
      <p:sp>
        <p:nvSpPr>
          <p:cNvPr id="82" name="27 CuadroTexto"/>
          <p:cNvSpPr txBox="1">
            <a:spLocks noChangeArrowheads="1"/>
          </p:cNvSpPr>
          <p:nvPr/>
        </p:nvSpPr>
        <p:spPr bwMode="auto">
          <a:xfrm>
            <a:off x="6130925" y="901700"/>
            <a:ext cx="1238250" cy="369888"/>
          </a:xfrm>
          <a:prstGeom prst="rect">
            <a:avLst/>
          </a:prstGeom>
          <a:solidFill>
            <a:schemeClr val="accent6">
              <a:lumMod val="50000"/>
            </a:schemeClr>
          </a:solidFill>
          <a:ln>
            <a:noFill/>
          </a:ln>
        </p:spPr>
        <p:txBody>
          <a:bodyPr>
            <a:spAutoFit/>
          </a:bodyPr>
          <a:lstStyle>
            <a:lvl1pPr>
              <a:defRPr>
                <a:solidFill>
                  <a:schemeClr val="tx1"/>
                </a:solidFill>
                <a:latin typeface="Arial" pitchFamily="34" charset="0"/>
                <a:ea typeface="ヒラギノ角ゴ Pro W3" charset="-128"/>
              </a:defRPr>
            </a:lvl1pPr>
            <a:lvl2pPr marL="742950" indent="-285750">
              <a:defRPr>
                <a:solidFill>
                  <a:schemeClr val="tx1"/>
                </a:solidFill>
                <a:latin typeface="Arial" pitchFamily="34" charset="0"/>
                <a:ea typeface="ヒラギノ角ゴ Pro W3" charset="-128"/>
              </a:defRPr>
            </a:lvl2pPr>
            <a:lvl3pPr marL="1143000" indent="-228600">
              <a:defRPr>
                <a:solidFill>
                  <a:schemeClr val="tx1"/>
                </a:solidFill>
                <a:latin typeface="Arial" pitchFamily="34" charset="0"/>
                <a:ea typeface="ヒラギノ角ゴ Pro W3" charset="-128"/>
              </a:defRPr>
            </a:lvl3pPr>
            <a:lvl4pPr marL="1600200" indent="-228600">
              <a:defRPr>
                <a:solidFill>
                  <a:schemeClr val="tx1"/>
                </a:solidFill>
                <a:latin typeface="Arial" pitchFamily="34" charset="0"/>
                <a:ea typeface="ヒラギノ角ゴ Pro W3" charset="-128"/>
              </a:defRPr>
            </a:lvl4pPr>
            <a:lvl5pPr marL="2057400" indent="-228600">
              <a:defRPr>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 W3" charset="-128"/>
              </a:defRPr>
            </a:lvl9pPr>
          </a:lstStyle>
          <a:p>
            <a:pPr>
              <a:defRPr/>
            </a:pPr>
            <a:r>
              <a:rPr lang="es-CL" altLang="es-CL" sz="600" b="1" dirty="0" smtClean="0">
                <a:solidFill>
                  <a:schemeClr val="bg1"/>
                </a:solidFill>
              </a:rPr>
              <a:t>LO ESPEJO</a:t>
            </a:r>
          </a:p>
          <a:p>
            <a:pPr>
              <a:defRPr/>
            </a:pPr>
            <a:r>
              <a:rPr lang="es-CL" altLang="es-CL" sz="600" b="1" dirty="0" smtClean="0">
                <a:solidFill>
                  <a:schemeClr val="bg1"/>
                </a:solidFill>
              </a:rPr>
              <a:t>238.257 hab.</a:t>
            </a:r>
          </a:p>
          <a:p>
            <a:pPr>
              <a:defRPr/>
            </a:pPr>
            <a:r>
              <a:rPr lang="es-CL" altLang="es-CL" sz="600" b="1" dirty="0" smtClean="0">
                <a:solidFill>
                  <a:schemeClr val="bg1"/>
                </a:solidFill>
              </a:rPr>
              <a:t>2,49 m2 área verde x hab.</a:t>
            </a:r>
          </a:p>
        </p:txBody>
      </p:sp>
      <p:sp>
        <p:nvSpPr>
          <p:cNvPr id="83" name="28 CuadroTexto"/>
          <p:cNvSpPr txBox="1">
            <a:spLocks noChangeArrowheads="1"/>
          </p:cNvSpPr>
          <p:nvPr/>
        </p:nvSpPr>
        <p:spPr bwMode="auto">
          <a:xfrm>
            <a:off x="6821488" y="2160588"/>
            <a:ext cx="1179512" cy="369887"/>
          </a:xfrm>
          <a:prstGeom prst="rect">
            <a:avLst/>
          </a:prstGeom>
          <a:solidFill>
            <a:schemeClr val="accent6">
              <a:lumMod val="50000"/>
            </a:schemeClr>
          </a:solidFill>
          <a:ln>
            <a:noFill/>
          </a:ln>
        </p:spPr>
        <p:txBody>
          <a:bodyPr>
            <a:spAutoFit/>
          </a:bodyPr>
          <a:lstStyle>
            <a:defPPr>
              <a:defRPr lang="es-ES"/>
            </a:defPPr>
            <a:lvl1pPr>
              <a:defRPr sz="800" b="1">
                <a:solidFill>
                  <a:schemeClr val="bg1"/>
                </a:solidFill>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es-CL" altLang="es-CL" sz="600" dirty="0" smtClean="0"/>
              <a:t>EL BOSQUE</a:t>
            </a:r>
          </a:p>
          <a:p>
            <a:pPr>
              <a:defRPr/>
            </a:pPr>
            <a:r>
              <a:rPr lang="es-CL" altLang="es-CL" sz="600" dirty="0" smtClean="0"/>
              <a:t>479.712 hab.</a:t>
            </a:r>
          </a:p>
          <a:p>
            <a:pPr>
              <a:defRPr/>
            </a:pPr>
            <a:r>
              <a:rPr lang="es-CL" altLang="es-CL" sz="600" dirty="0" smtClean="0"/>
              <a:t> 2,91 m2 área verde x hab.</a:t>
            </a:r>
          </a:p>
        </p:txBody>
      </p:sp>
      <p:sp>
        <p:nvSpPr>
          <p:cNvPr id="84" name="29 CuadroTexto"/>
          <p:cNvSpPr txBox="1">
            <a:spLocks noChangeArrowheads="1"/>
          </p:cNvSpPr>
          <p:nvPr/>
        </p:nvSpPr>
        <p:spPr bwMode="auto">
          <a:xfrm>
            <a:off x="7308850" y="3016250"/>
            <a:ext cx="1150938" cy="369888"/>
          </a:xfrm>
          <a:prstGeom prst="rect">
            <a:avLst/>
          </a:prstGeom>
          <a:solidFill>
            <a:schemeClr val="accent6">
              <a:lumMod val="50000"/>
            </a:schemeClr>
          </a:solidFill>
          <a:ln>
            <a:noFill/>
          </a:ln>
        </p:spPr>
        <p:txBody>
          <a:bodyPr>
            <a:spAutoFit/>
          </a:bodyPr>
          <a:lstStyle>
            <a:defPPr>
              <a:defRPr lang="es-ES"/>
            </a:defPPr>
            <a:lvl1pPr>
              <a:defRPr sz="800" b="1">
                <a:solidFill>
                  <a:schemeClr val="bg1"/>
                </a:solidFill>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es-CL" altLang="es-CL" sz="600" dirty="0" smtClean="0"/>
              <a:t>LA PINTANA</a:t>
            </a:r>
          </a:p>
          <a:p>
            <a:pPr>
              <a:defRPr/>
            </a:pPr>
            <a:r>
              <a:rPr lang="es-CL" altLang="es-CL" sz="600" dirty="0" smtClean="0"/>
              <a:t>665.010 hab.</a:t>
            </a:r>
          </a:p>
          <a:p>
            <a:pPr>
              <a:defRPr/>
            </a:pPr>
            <a:r>
              <a:rPr lang="es-CL" altLang="es-CL" sz="600" dirty="0" smtClean="0"/>
              <a:t>3,30 m2 área verde x hab.</a:t>
            </a:r>
          </a:p>
        </p:txBody>
      </p:sp>
      <p:sp>
        <p:nvSpPr>
          <p:cNvPr id="85" name="29 CuadroTexto"/>
          <p:cNvSpPr txBox="1">
            <a:spLocks noChangeArrowheads="1"/>
          </p:cNvSpPr>
          <p:nvPr/>
        </p:nvSpPr>
        <p:spPr bwMode="auto">
          <a:xfrm>
            <a:off x="4892675" y="6119813"/>
            <a:ext cx="938213" cy="276225"/>
          </a:xfrm>
          <a:prstGeom prst="rect">
            <a:avLst/>
          </a:prstGeom>
          <a:solidFill>
            <a:schemeClr val="accent6">
              <a:lumMod val="50000"/>
            </a:schemeClr>
          </a:solidFill>
          <a:ln>
            <a:noFill/>
          </a:ln>
        </p:spPr>
        <p:txBody>
          <a:bodyPr>
            <a:spAutoFit/>
          </a:bodyPr>
          <a:lstStyle>
            <a:defPPr>
              <a:defRPr lang="es-ES"/>
            </a:defPPr>
            <a:lvl1pPr>
              <a:defRPr sz="800" b="1">
                <a:solidFill>
                  <a:schemeClr val="bg1"/>
                </a:solidFill>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es-CL" altLang="es-CL" sz="600" dirty="0" smtClean="0"/>
              <a:t>CALERA DE TANGO</a:t>
            </a:r>
          </a:p>
          <a:p>
            <a:pPr>
              <a:defRPr/>
            </a:pPr>
            <a:r>
              <a:rPr lang="es-CL" altLang="es-CL" sz="600" dirty="0" smtClean="0"/>
              <a:t>28.589 hab.</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1 Grupo"/>
          <p:cNvGrpSpPr>
            <a:grpSpLocks/>
          </p:cNvGrpSpPr>
          <p:nvPr/>
        </p:nvGrpSpPr>
        <p:grpSpPr bwMode="auto">
          <a:xfrm>
            <a:off x="2555875" y="1989138"/>
            <a:ext cx="5472113" cy="4464050"/>
            <a:chOff x="1535113" y="1558588"/>
            <a:chExt cx="6493271" cy="5210512"/>
          </a:xfrm>
        </p:grpSpPr>
        <p:pic>
          <p:nvPicPr>
            <p:cNvPr id="3280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l="9355" t="6284" r="4236" b="12463"/>
            <a:stretch>
              <a:fillRect/>
            </a:stretch>
          </p:blipFill>
          <p:spPr bwMode="auto">
            <a:xfrm>
              <a:off x="1535113" y="1558588"/>
              <a:ext cx="6493271" cy="521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prstDash val="sysDash"/>
                  <a:miter lim="800000"/>
                  <a:headEnd/>
                  <a:tailEnd/>
                </a14:hiddenLine>
              </a:ext>
            </a:extLst>
          </p:spPr>
        </p:pic>
        <p:sp>
          <p:nvSpPr>
            <p:cNvPr id="29" name="28 Forma libre"/>
            <p:cNvSpPr/>
            <p:nvPr/>
          </p:nvSpPr>
          <p:spPr>
            <a:xfrm>
              <a:off x="6012776" y="4743819"/>
              <a:ext cx="241119" cy="452121"/>
            </a:xfrm>
            <a:custGeom>
              <a:avLst/>
              <a:gdLst>
                <a:gd name="connsiteX0" fmla="*/ 0 w 273132"/>
                <a:gd name="connsiteY0" fmla="*/ 11875 h 546265"/>
                <a:gd name="connsiteX1" fmla="*/ 273132 w 273132"/>
                <a:gd name="connsiteY1" fmla="*/ 0 h 546265"/>
                <a:gd name="connsiteX2" fmla="*/ 225631 w 273132"/>
                <a:gd name="connsiteY2" fmla="*/ 546265 h 546265"/>
                <a:gd name="connsiteX3" fmla="*/ 95002 w 273132"/>
                <a:gd name="connsiteY3" fmla="*/ 380010 h 546265"/>
                <a:gd name="connsiteX4" fmla="*/ 71252 w 273132"/>
                <a:gd name="connsiteY4" fmla="*/ 225631 h 546265"/>
                <a:gd name="connsiteX5" fmla="*/ 0 w 273132"/>
                <a:gd name="connsiteY5" fmla="*/ 11875 h 54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132" h="546265">
                  <a:moveTo>
                    <a:pt x="0" y="11875"/>
                  </a:moveTo>
                  <a:lnTo>
                    <a:pt x="273132" y="0"/>
                  </a:lnTo>
                  <a:lnTo>
                    <a:pt x="225631" y="546265"/>
                  </a:lnTo>
                  <a:lnTo>
                    <a:pt x="95002" y="380010"/>
                  </a:lnTo>
                  <a:lnTo>
                    <a:pt x="71252" y="225631"/>
                  </a:lnTo>
                  <a:lnTo>
                    <a:pt x="0" y="11875"/>
                  </a:lnTo>
                  <a:close/>
                </a:path>
              </a:pathLst>
            </a:custGeom>
            <a:solidFill>
              <a:srgbClr val="3BFF94">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33" name="32 Forma libre"/>
            <p:cNvSpPr/>
            <p:nvPr/>
          </p:nvSpPr>
          <p:spPr>
            <a:xfrm>
              <a:off x="3560140" y="5922299"/>
              <a:ext cx="414424" cy="509563"/>
            </a:xfrm>
            <a:custGeom>
              <a:avLst/>
              <a:gdLst>
                <a:gd name="connsiteX0" fmla="*/ 83975 w 559837"/>
                <a:gd name="connsiteY0" fmla="*/ 149290 h 615821"/>
                <a:gd name="connsiteX1" fmla="*/ 83975 w 559837"/>
                <a:gd name="connsiteY1" fmla="*/ 149290 h 615821"/>
                <a:gd name="connsiteX2" fmla="*/ 46653 w 559837"/>
                <a:gd name="connsiteY2" fmla="*/ 363894 h 615821"/>
                <a:gd name="connsiteX3" fmla="*/ 0 w 559837"/>
                <a:gd name="connsiteY3" fmla="*/ 485192 h 615821"/>
                <a:gd name="connsiteX4" fmla="*/ 83975 w 559837"/>
                <a:gd name="connsiteY4" fmla="*/ 615821 h 615821"/>
                <a:gd name="connsiteX5" fmla="*/ 307910 w 559837"/>
                <a:gd name="connsiteY5" fmla="*/ 597160 h 615821"/>
                <a:gd name="connsiteX6" fmla="*/ 447869 w 559837"/>
                <a:gd name="connsiteY6" fmla="*/ 363894 h 615821"/>
                <a:gd name="connsiteX7" fmla="*/ 559837 w 559837"/>
                <a:gd name="connsiteY7" fmla="*/ 186613 h 615821"/>
                <a:gd name="connsiteX8" fmla="*/ 354563 w 559837"/>
                <a:gd name="connsiteY8" fmla="*/ 0 h 615821"/>
                <a:gd name="connsiteX9" fmla="*/ 65314 w 559837"/>
                <a:gd name="connsiteY9" fmla="*/ 93306 h 615821"/>
                <a:gd name="connsiteX10" fmla="*/ 37322 w 559837"/>
                <a:gd name="connsiteY10" fmla="*/ 223935 h 615821"/>
                <a:gd name="connsiteX11" fmla="*/ 177281 w 559837"/>
                <a:gd name="connsiteY11" fmla="*/ 251927 h 615821"/>
                <a:gd name="connsiteX0" fmla="*/ 83975 w 559837"/>
                <a:gd name="connsiteY0" fmla="*/ 149290 h 615821"/>
                <a:gd name="connsiteX1" fmla="*/ 83975 w 559837"/>
                <a:gd name="connsiteY1" fmla="*/ 149290 h 615821"/>
                <a:gd name="connsiteX2" fmla="*/ 46653 w 559837"/>
                <a:gd name="connsiteY2" fmla="*/ 363894 h 615821"/>
                <a:gd name="connsiteX3" fmla="*/ 0 w 559837"/>
                <a:gd name="connsiteY3" fmla="*/ 485192 h 615821"/>
                <a:gd name="connsiteX4" fmla="*/ 83975 w 559837"/>
                <a:gd name="connsiteY4" fmla="*/ 615821 h 615821"/>
                <a:gd name="connsiteX5" fmla="*/ 307910 w 559837"/>
                <a:gd name="connsiteY5" fmla="*/ 597160 h 615821"/>
                <a:gd name="connsiteX6" fmla="*/ 447869 w 559837"/>
                <a:gd name="connsiteY6" fmla="*/ 363894 h 615821"/>
                <a:gd name="connsiteX7" fmla="*/ 559837 w 559837"/>
                <a:gd name="connsiteY7" fmla="*/ 186613 h 615821"/>
                <a:gd name="connsiteX8" fmla="*/ 354563 w 559837"/>
                <a:gd name="connsiteY8" fmla="*/ 0 h 615821"/>
                <a:gd name="connsiteX9" fmla="*/ 65314 w 559837"/>
                <a:gd name="connsiteY9" fmla="*/ 93306 h 615821"/>
                <a:gd name="connsiteX10" fmla="*/ 37322 w 559837"/>
                <a:gd name="connsiteY10" fmla="*/ 223935 h 615821"/>
                <a:gd name="connsiteX11" fmla="*/ 61275 w 559837"/>
                <a:gd name="connsiteY11" fmla="*/ 272399 h 615821"/>
                <a:gd name="connsiteX0" fmla="*/ 83975 w 559837"/>
                <a:gd name="connsiteY0" fmla="*/ 149290 h 615821"/>
                <a:gd name="connsiteX1" fmla="*/ 83975 w 559837"/>
                <a:gd name="connsiteY1" fmla="*/ 149290 h 615821"/>
                <a:gd name="connsiteX2" fmla="*/ 46653 w 559837"/>
                <a:gd name="connsiteY2" fmla="*/ 363894 h 615821"/>
                <a:gd name="connsiteX3" fmla="*/ 0 w 559837"/>
                <a:gd name="connsiteY3" fmla="*/ 485192 h 615821"/>
                <a:gd name="connsiteX4" fmla="*/ 83975 w 559837"/>
                <a:gd name="connsiteY4" fmla="*/ 615821 h 615821"/>
                <a:gd name="connsiteX5" fmla="*/ 307910 w 559837"/>
                <a:gd name="connsiteY5" fmla="*/ 597160 h 615821"/>
                <a:gd name="connsiteX6" fmla="*/ 447869 w 559837"/>
                <a:gd name="connsiteY6" fmla="*/ 363894 h 615821"/>
                <a:gd name="connsiteX7" fmla="*/ 559837 w 559837"/>
                <a:gd name="connsiteY7" fmla="*/ 186613 h 615821"/>
                <a:gd name="connsiteX8" fmla="*/ 354563 w 559837"/>
                <a:gd name="connsiteY8" fmla="*/ 0 h 615821"/>
                <a:gd name="connsiteX9" fmla="*/ 65314 w 559837"/>
                <a:gd name="connsiteY9" fmla="*/ 93306 h 615821"/>
                <a:gd name="connsiteX10" fmla="*/ 98737 w 559837"/>
                <a:gd name="connsiteY10" fmla="*/ 121577 h 615821"/>
                <a:gd name="connsiteX11" fmla="*/ 61275 w 559837"/>
                <a:gd name="connsiteY11" fmla="*/ 272399 h 615821"/>
                <a:gd name="connsiteX0" fmla="*/ 83975 w 471059"/>
                <a:gd name="connsiteY0" fmla="*/ 149290 h 615821"/>
                <a:gd name="connsiteX1" fmla="*/ 83975 w 471059"/>
                <a:gd name="connsiteY1" fmla="*/ 149290 h 615821"/>
                <a:gd name="connsiteX2" fmla="*/ 46653 w 471059"/>
                <a:gd name="connsiteY2" fmla="*/ 363894 h 615821"/>
                <a:gd name="connsiteX3" fmla="*/ 0 w 471059"/>
                <a:gd name="connsiteY3" fmla="*/ 485192 h 615821"/>
                <a:gd name="connsiteX4" fmla="*/ 83975 w 471059"/>
                <a:gd name="connsiteY4" fmla="*/ 615821 h 615821"/>
                <a:gd name="connsiteX5" fmla="*/ 307910 w 471059"/>
                <a:gd name="connsiteY5" fmla="*/ 597160 h 615821"/>
                <a:gd name="connsiteX6" fmla="*/ 447869 w 471059"/>
                <a:gd name="connsiteY6" fmla="*/ 363894 h 615821"/>
                <a:gd name="connsiteX7" fmla="*/ 471059 w 471059"/>
                <a:gd name="connsiteY7" fmla="*/ 207758 h 615821"/>
                <a:gd name="connsiteX8" fmla="*/ 354563 w 471059"/>
                <a:gd name="connsiteY8" fmla="*/ 0 h 615821"/>
                <a:gd name="connsiteX9" fmla="*/ 65314 w 471059"/>
                <a:gd name="connsiteY9" fmla="*/ 93306 h 615821"/>
                <a:gd name="connsiteX10" fmla="*/ 98737 w 471059"/>
                <a:gd name="connsiteY10" fmla="*/ 121577 h 615821"/>
                <a:gd name="connsiteX11" fmla="*/ 61275 w 471059"/>
                <a:gd name="connsiteY11" fmla="*/ 272399 h 615821"/>
                <a:gd name="connsiteX0" fmla="*/ 83975 w 471059"/>
                <a:gd name="connsiteY0" fmla="*/ 149290 h 615821"/>
                <a:gd name="connsiteX1" fmla="*/ 75904 w 471059"/>
                <a:gd name="connsiteY1" fmla="*/ 200039 h 615821"/>
                <a:gd name="connsiteX2" fmla="*/ 46653 w 471059"/>
                <a:gd name="connsiteY2" fmla="*/ 363894 h 615821"/>
                <a:gd name="connsiteX3" fmla="*/ 0 w 471059"/>
                <a:gd name="connsiteY3" fmla="*/ 485192 h 615821"/>
                <a:gd name="connsiteX4" fmla="*/ 83975 w 471059"/>
                <a:gd name="connsiteY4" fmla="*/ 615821 h 615821"/>
                <a:gd name="connsiteX5" fmla="*/ 307910 w 471059"/>
                <a:gd name="connsiteY5" fmla="*/ 597160 h 615821"/>
                <a:gd name="connsiteX6" fmla="*/ 447869 w 471059"/>
                <a:gd name="connsiteY6" fmla="*/ 363894 h 615821"/>
                <a:gd name="connsiteX7" fmla="*/ 471059 w 471059"/>
                <a:gd name="connsiteY7" fmla="*/ 207758 h 615821"/>
                <a:gd name="connsiteX8" fmla="*/ 354563 w 471059"/>
                <a:gd name="connsiteY8" fmla="*/ 0 h 615821"/>
                <a:gd name="connsiteX9" fmla="*/ 65314 w 471059"/>
                <a:gd name="connsiteY9" fmla="*/ 93306 h 615821"/>
                <a:gd name="connsiteX10" fmla="*/ 98737 w 471059"/>
                <a:gd name="connsiteY10" fmla="*/ 121577 h 615821"/>
                <a:gd name="connsiteX11" fmla="*/ 61275 w 471059"/>
                <a:gd name="connsiteY11" fmla="*/ 272399 h 61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1059" h="615821">
                  <a:moveTo>
                    <a:pt x="83975" y="149290"/>
                  </a:moveTo>
                  <a:lnTo>
                    <a:pt x="75904" y="200039"/>
                  </a:lnTo>
                  <a:lnTo>
                    <a:pt x="46653" y="363894"/>
                  </a:lnTo>
                  <a:lnTo>
                    <a:pt x="0" y="485192"/>
                  </a:lnTo>
                  <a:lnTo>
                    <a:pt x="83975" y="615821"/>
                  </a:lnTo>
                  <a:lnTo>
                    <a:pt x="307910" y="597160"/>
                  </a:lnTo>
                  <a:lnTo>
                    <a:pt x="447869" y="363894"/>
                  </a:lnTo>
                  <a:lnTo>
                    <a:pt x="471059" y="207758"/>
                  </a:lnTo>
                  <a:lnTo>
                    <a:pt x="354563" y="0"/>
                  </a:lnTo>
                  <a:lnTo>
                    <a:pt x="65314" y="93306"/>
                  </a:lnTo>
                  <a:lnTo>
                    <a:pt x="98737" y="121577"/>
                  </a:lnTo>
                  <a:lnTo>
                    <a:pt x="61275" y="272399"/>
                  </a:lnTo>
                </a:path>
              </a:pathLst>
            </a:custGeom>
            <a:blipFill>
              <a:blip r:embed="rId3" cstate="print"/>
              <a:tile tx="0" ty="0" sx="100000" sy="100000" flip="none" algn="tl"/>
            </a:blipFill>
            <a:ln w="25400">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37" name="36 Elipse"/>
            <p:cNvSpPr/>
            <p:nvPr/>
          </p:nvSpPr>
          <p:spPr>
            <a:xfrm>
              <a:off x="5976985" y="5114410"/>
              <a:ext cx="241119" cy="226061"/>
            </a:xfrm>
            <a:prstGeom prst="ellipse">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39" name="38 Rectángulo"/>
            <p:cNvSpPr/>
            <p:nvPr/>
          </p:nvSpPr>
          <p:spPr>
            <a:xfrm>
              <a:off x="5807448" y="3758046"/>
              <a:ext cx="484123" cy="418768"/>
            </a:xfrm>
            <a:prstGeom prst="rect">
              <a:avLst/>
            </a:prstGeom>
            <a:noFill/>
            <a:ln w="25400">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grpSp>
      <p:sp>
        <p:nvSpPr>
          <p:cNvPr id="32771" name="37 CuadroTexto"/>
          <p:cNvSpPr txBox="1">
            <a:spLocks noChangeArrowheads="1"/>
          </p:cNvSpPr>
          <p:nvPr/>
        </p:nvSpPr>
        <p:spPr bwMode="auto">
          <a:xfrm>
            <a:off x="4400550" y="874713"/>
            <a:ext cx="15827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ctr">
              <a:lnSpc>
                <a:spcPct val="100000"/>
              </a:lnSpc>
              <a:spcBef>
                <a:spcPct val="0"/>
              </a:spcBef>
              <a:buFontTx/>
              <a:buNone/>
            </a:pPr>
            <a:endParaRPr lang="es-CL" altLang="es-CL" sz="1000" b="1">
              <a:latin typeface="Arial" pitchFamily="34" charset="0"/>
            </a:endParaRPr>
          </a:p>
        </p:txBody>
      </p:sp>
      <p:sp>
        <p:nvSpPr>
          <p:cNvPr id="32772" name="1 Título"/>
          <p:cNvSpPr txBox="1">
            <a:spLocks/>
          </p:cNvSpPr>
          <p:nvPr/>
        </p:nvSpPr>
        <p:spPr bwMode="auto">
          <a:xfrm>
            <a:off x="228600" y="4940300"/>
            <a:ext cx="2484438"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nSpc>
                <a:spcPct val="100000"/>
              </a:lnSpc>
              <a:spcBef>
                <a:spcPct val="0"/>
              </a:spcBef>
              <a:buFontTx/>
              <a:buNone/>
            </a:pPr>
            <a:r>
              <a:rPr lang="es-CL" altLang="es-CL" sz="1400">
                <a:latin typeface="Calibri Light" pitchFamily="34" charset="0"/>
              </a:rPr>
              <a:t>Línea de altas cumbres, conforman 4 anfiteatros naturales</a:t>
            </a:r>
          </a:p>
          <a:p>
            <a:pPr>
              <a:lnSpc>
                <a:spcPct val="100000"/>
              </a:lnSpc>
              <a:spcBef>
                <a:spcPct val="0"/>
              </a:spcBef>
              <a:buFontTx/>
              <a:buNone/>
            </a:pPr>
            <a:endParaRPr lang="es-CL" altLang="es-CL" sz="1400">
              <a:latin typeface="Calibri Light" pitchFamily="34" charset="0"/>
            </a:endParaRPr>
          </a:p>
          <a:p>
            <a:pPr>
              <a:lnSpc>
                <a:spcPct val="100000"/>
              </a:lnSpc>
              <a:spcBef>
                <a:spcPct val="0"/>
              </a:spcBef>
              <a:buFontTx/>
              <a:buNone/>
            </a:pPr>
            <a:r>
              <a:rPr lang="es-CL" altLang="es-CL" sz="1400">
                <a:latin typeface="Calibri Light" pitchFamily="34" charset="0"/>
              </a:rPr>
              <a:t>Superficie total: 1.476 há</a:t>
            </a:r>
          </a:p>
          <a:p>
            <a:pPr>
              <a:lnSpc>
                <a:spcPct val="100000"/>
              </a:lnSpc>
              <a:spcBef>
                <a:spcPct val="0"/>
              </a:spcBef>
              <a:buFontTx/>
              <a:buNone/>
            </a:pPr>
            <a:endParaRPr lang="es-CL" altLang="es-CL" sz="1400">
              <a:latin typeface="Calibri Light" pitchFamily="34" charset="0"/>
            </a:endParaRPr>
          </a:p>
          <a:p>
            <a:pPr>
              <a:lnSpc>
                <a:spcPct val="100000"/>
              </a:lnSpc>
              <a:spcBef>
                <a:spcPct val="0"/>
              </a:spcBef>
              <a:buFontTx/>
              <a:buNone/>
            </a:pPr>
            <a:endParaRPr lang="es-CL" altLang="es-CL" sz="1400">
              <a:latin typeface="Calibri Light" pitchFamily="34" charset="0"/>
            </a:endParaRPr>
          </a:p>
          <a:p>
            <a:pPr>
              <a:lnSpc>
                <a:spcPct val="100000"/>
              </a:lnSpc>
              <a:spcBef>
                <a:spcPct val="0"/>
              </a:spcBef>
              <a:buFontTx/>
              <a:buNone/>
            </a:pPr>
            <a:endParaRPr lang="es-CL" altLang="es-CL" sz="1800" b="1">
              <a:latin typeface="Calibri Light" pitchFamily="34" charset="0"/>
            </a:endParaRPr>
          </a:p>
          <a:p>
            <a:pPr>
              <a:lnSpc>
                <a:spcPct val="100000"/>
              </a:lnSpc>
              <a:spcBef>
                <a:spcPct val="0"/>
              </a:spcBef>
              <a:buFontTx/>
              <a:buNone/>
            </a:pPr>
            <a:endParaRPr lang="es-CL" altLang="es-CL" sz="1800">
              <a:latin typeface="Calibri Light" pitchFamily="34" charset="0"/>
            </a:endParaRPr>
          </a:p>
          <a:p>
            <a:pPr>
              <a:lnSpc>
                <a:spcPct val="100000"/>
              </a:lnSpc>
              <a:spcBef>
                <a:spcPct val="0"/>
              </a:spcBef>
              <a:buFontTx/>
              <a:buNone/>
            </a:pPr>
            <a:endParaRPr lang="es-CL" altLang="es-CL" sz="1800">
              <a:latin typeface="Calibri Light" pitchFamily="34" charset="0"/>
            </a:endParaRPr>
          </a:p>
          <a:p>
            <a:pPr>
              <a:lnSpc>
                <a:spcPct val="100000"/>
              </a:lnSpc>
              <a:spcBef>
                <a:spcPct val="0"/>
              </a:spcBef>
              <a:buFontTx/>
              <a:buNone/>
            </a:pPr>
            <a:endParaRPr lang="es-CL" altLang="es-CL" sz="1800">
              <a:latin typeface="Calibri Light" pitchFamily="34" charset="0"/>
            </a:endParaRPr>
          </a:p>
          <a:p>
            <a:pPr>
              <a:lnSpc>
                <a:spcPct val="100000"/>
              </a:lnSpc>
              <a:spcBef>
                <a:spcPct val="0"/>
              </a:spcBef>
              <a:buFontTx/>
              <a:buNone/>
            </a:pPr>
            <a:r>
              <a:rPr lang="es-CL" altLang="es-CL" sz="1800" b="1">
                <a:latin typeface="Calibri Light" pitchFamily="34" charset="0"/>
              </a:rPr>
              <a:t>                                        </a:t>
            </a:r>
          </a:p>
        </p:txBody>
      </p:sp>
      <p:grpSp>
        <p:nvGrpSpPr>
          <p:cNvPr id="3" name="2 Grupo"/>
          <p:cNvGrpSpPr>
            <a:grpSpLocks/>
          </p:cNvGrpSpPr>
          <p:nvPr/>
        </p:nvGrpSpPr>
        <p:grpSpPr bwMode="auto">
          <a:xfrm>
            <a:off x="3206750" y="2054225"/>
            <a:ext cx="2611438" cy="2235200"/>
            <a:chOff x="3206750" y="2054225"/>
            <a:chExt cx="2611438" cy="2235200"/>
          </a:xfrm>
        </p:grpSpPr>
        <p:sp>
          <p:nvSpPr>
            <p:cNvPr id="4" name="3 Forma libre"/>
            <p:cNvSpPr/>
            <p:nvPr/>
          </p:nvSpPr>
          <p:spPr>
            <a:xfrm>
              <a:off x="5467350" y="2054225"/>
              <a:ext cx="350838" cy="2235200"/>
            </a:xfrm>
            <a:custGeom>
              <a:avLst/>
              <a:gdLst>
                <a:gd name="connsiteX0" fmla="*/ 333947 w 350740"/>
                <a:gd name="connsiteY0" fmla="*/ 0 h 2234586"/>
                <a:gd name="connsiteX1" fmla="*/ 345822 w 350740"/>
                <a:gd name="connsiteY1" fmla="*/ 302821 h 2234586"/>
                <a:gd name="connsiteX2" fmla="*/ 262695 w 350740"/>
                <a:gd name="connsiteY2" fmla="*/ 475013 h 2234586"/>
                <a:gd name="connsiteX3" fmla="*/ 185506 w 350740"/>
                <a:gd name="connsiteY3" fmla="*/ 611579 h 2234586"/>
                <a:gd name="connsiteX4" fmla="*/ 173630 w 350740"/>
                <a:gd name="connsiteY4" fmla="*/ 748146 h 2234586"/>
                <a:gd name="connsiteX5" fmla="*/ 84565 w 350740"/>
                <a:gd name="connsiteY5" fmla="*/ 938151 h 2234586"/>
                <a:gd name="connsiteX6" fmla="*/ 31126 w 350740"/>
                <a:gd name="connsiteY6" fmla="*/ 1110343 h 2234586"/>
                <a:gd name="connsiteX7" fmla="*/ 1438 w 350740"/>
                <a:gd name="connsiteY7" fmla="*/ 1229096 h 2234586"/>
                <a:gd name="connsiteX8" fmla="*/ 7376 w 350740"/>
                <a:gd name="connsiteY8" fmla="*/ 1377538 h 2234586"/>
                <a:gd name="connsiteX9" fmla="*/ 31126 w 350740"/>
                <a:gd name="connsiteY9" fmla="*/ 1448790 h 2234586"/>
                <a:gd name="connsiteX10" fmla="*/ 102378 w 350740"/>
                <a:gd name="connsiteY10" fmla="*/ 1579418 h 2234586"/>
                <a:gd name="connsiteX11" fmla="*/ 138004 w 350740"/>
                <a:gd name="connsiteY11" fmla="*/ 1698172 h 2234586"/>
                <a:gd name="connsiteX12" fmla="*/ 179568 w 350740"/>
                <a:gd name="connsiteY12" fmla="*/ 1799112 h 2234586"/>
                <a:gd name="connsiteX13" fmla="*/ 149880 w 350740"/>
                <a:gd name="connsiteY13" fmla="*/ 1959429 h 2234586"/>
                <a:gd name="connsiteX14" fmla="*/ 149880 w 350740"/>
                <a:gd name="connsiteY14" fmla="*/ 2060369 h 2234586"/>
                <a:gd name="connsiteX15" fmla="*/ 138004 w 350740"/>
                <a:gd name="connsiteY15" fmla="*/ 2214748 h 2234586"/>
                <a:gd name="connsiteX16" fmla="*/ 138004 w 350740"/>
                <a:gd name="connsiteY16" fmla="*/ 2232561 h 2234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0740" h="2234586">
                  <a:moveTo>
                    <a:pt x="333947" y="0"/>
                  </a:moveTo>
                  <a:cubicBezTo>
                    <a:pt x="345822" y="111826"/>
                    <a:pt x="357697" y="223652"/>
                    <a:pt x="345822" y="302821"/>
                  </a:cubicBezTo>
                  <a:cubicBezTo>
                    <a:pt x="333947" y="381990"/>
                    <a:pt x="289414" y="423553"/>
                    <a:pt x="262695" y="475013"/>
                  </a:cubicBezTo>
                  <a:cubicBezTo>
                    <a:pt x="235976" y="526473"/>
                    <a:pt x="200350" y="566057"/>
                    <a:pt x="185506" y="611579"/>
                  </a:cubicBezTo>
                  <a:cubicBezTo>
                    <a:pt x="170662" y="657101"/>
                    <a:pt x="190453" y="693717"/>
                    <a:pt x="173630" y="748146"/>
                  </a:cubicBezTo>
                  <a:cubicBezTo>
                    <a:pt x="156806" y="802575"/>
                    <a:pt x="108316" y="877785"/>
                    <a:pt x="84565" y="938151"/>
                  </a:cubicBezTo>
                  <a:cubicBezTo>
                    <a:pt x="60814" y="998517"/>
                    <a:pt x="44980" y="1061852"/>
                    <a:pt x="31126" y="1110343"/>
                  </a:cubicBezTo>
                  <a:cubicBezTo>
                    <a:pt x="17272" y="1158834"/>
                    <a:pt x="5396" y="1184564"/>
                    <a:pt x="1438" y="1229096"/>
                  </a:cubicBezTo>
                  <a:cubicBezTo>
                    <a:pt x="-2520" y="1273628"/>
                    <a:pt x="2428" y="1340922"/>
                    <a:pt x="7376" y="1377538"/>
                  </a:cubicBezTo>
                  <a:cubicBezTo>
                    <a:pt x="12324" y="1414154"/>
                    <a:pt x="15292" y="1415143"/>
                    <a:pt x="31126" y="1448790"/>
                  </a:cubicBezTo>
                  <a:cubicBezTo>
                    <a:pt x="46960" y="1482437"/>
                    <a:pt x="84565" y="1537854"/>
                    <a:pt x="102378" y="1579418"/>
                  </a:cubicBezTo>
                  <a:cubicBezTo>
                    <a:pt x="120191" y="1620982"/>
                    <a:pt x="125139" y="1661556"/>
                    <a:pt x="138004" y="1698172"/>
                  </a:cubicBezTo>
                  <a:cubicBezTo>
                    <a:pt x="150869" y="1734788"/>
                    <a:pt x="177589" y="1755569"/>
                    <a:pt x="179568" y="1799112"/>
                  </a:cubicBezTo>
                  <a:cubicBezTo>
                    <a:pt x="181547" y="1842655"/>
                    <a:pt x="154828" y="1915886"/>
                    <a:pt x="149880" y="1959429"/>
                  </a:cubicBezTo>
                  <a:cubicBezTo>
                    <a:pt x="144932" y="2002972"/>
                    <a:pt x="151859" y="2017816"/>
                    <a:pt x="149880" y="2060369"/>
                  </a:cubicBezTo>
                  <a:cubicBezTo>
                    <a:pt x="147901" y="2102922"/>
                    <a:pt x="139983" y="2186049"/>
                    <a:pt x="138004" y="2214748"/>
                  </a:cubicBezTo>
                  <a:cubicBezTo>
                    <a:pt x="136025" y="2243447"/>
                    <a:pt x="138004" y="2232561"/>
                    <a:pt x="138004" y="2232561"/>
                  </a:cubicBezTo>
                </a:path>
              </a:pathLst>
            </a:cu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grpSp>
          <p:nvGrpSpPr>
            <p:cNvPr id="32799" name="23552 Grupo"/>
            <p:cNvGrpSpPr>
              <a:grpSpLocks/>
            </p:cNvGrpSpPr>
            <p:nvPr/>
          </p:nvGrpSpPr>
          <p:grpSpPr bwMode="auto">
            <a:xfrm>
              <a:off x="3206750" y="2266950"/>
              <a:ext cx="1508125" cy="1922463"/>
              <a:chOff x="3206338" y="2267421"/>
              <a:chExt cx="1508166" cy="1921269"/>
            </a:xfrm>
          </p:grpSpPr>
          <p:sp>
            <p:nvSpPr>
              <p:cNvPr id="5" name="4 Forma libre"/>
              <p:cNvSpPr/>
              <p:nvPr/>
            </p:nvSpPr>
            <p:spPr>
              <a:xfrm>
                <a:off x="3206338" y="2267421"/>
                <a:ext cx="1271623" cy="672682"/>
              </a:xfrm>
              <a:custGeom>
                <a:avLst/>
                <a:gdLst>
                  <a:gd name="connsiteX0" fmla="*/ 0 w 1271776"/>
                  <a:gd name="connsiteY0" fmla="*/ 77956 h 672046"/>
                  <a:gd name="connsiteX1" fmla="*/ 160317 w 1271776"/>
                  <a:gd name="connsiteY1" fmla="*/ 285774 h 672046"/>
                  <a:gd name="connsiteX2" fmla="*/ 184067 w 1271776"/>
                  <a:gd name="connsiteY2" fmla="*/ 303587 h 672046"/>
                  <a:gd name="connsiteX3" fmla="*/ 273132 w 1271776"/>
                  <a:gd name="connsiteY3" fmla="*/ 262023 h 672046"/>
                  <a:gd name="connsiteX4" fmla="*/ 415636 w 1271776"/>
                  <a:gd name="connsiteY4" fmla="*/ 238273 h 672046"/>
                  <a:gd name="connsiteX5" fmla="*/ 552202 w 1271776"/>
                  <a:gd name="connsiteY5" fmla="*/ 291711 h 672046"/>
                  <a:gd name="connsiteX6" fmla="*/ 682831 w 1271776"/>
                  <a:gd name="connsiteY6" fmla="*/ 368901 h 672046"/>
                  <a:gd name="connsiteX7" fmla="*/ 754083 w 1271776"/>
                  <a:gd name="connsiteY7" fmla="*/ 493592 h 672046"/>
                  <a:gd name="connsiteX8" fmla="*/ 825335 w 1271776"/>
                  <a:gd name="connsiteY8" fmla="*/ 600470 h 672046"/>
                  <a:gd name="connsiteX9" fmla="*/ 890649 w 1271776"/>
                  <a:gd name="connsiteY9" fmla="*/ 647971 h 672046"/>
                  <a:gd name="connsiteX10" fmla="*/ 896587 w 1271776"/>
                  <a:gd name="connsiteY10" fmla="*/ 665784 h 672046"/>
                  <a:gd name="connsiteX11" fmla="*/ 979714 w 1271776"/>
                  <a:gd name="connsiteY11" fmla="*/ 541093 h 672046"/>
                  <a:gd name="connsiteX12" fmla="*/ 1056904 w 1271776"/>
                  <a:gd name="connsiteY12" fmla="*/ 374839 h 672046"/>
                  <a:gd name="connsiteX13" fmla="*/ 1045028 w 1271776"/>
                  <a:gd name="connsiteY13" fmla="*/ 214522 h 672046"/>
                  <a:gd name="connsiteX14" fmla="*/ 1145968 w 1271776"/>
                  <a:gd name="connsiteY14" fmla="*/ 125457 h 672046"/>
                  <a:gd name="connsiteX15" fmla="*/ 1258784 w 1271776"/>
                  <a:gd name="connsiteY15" fmla="*/ 18579 h 672046"/>
                  <a:gd name="connsiteX16" fmla="*/ 1264722 w 1271776"/>
                  <a:gd name="connsiteY16" fmla="*/ 766 h 67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1776" h="672046">
                    <a:moveTo>
                      <a:pt x="0" y="77956"/>
                    </a:moveTo>
                    <a:cubicBezTo>
                      <a:pt x="64819" y="163062"/>
                      <a:pt x="129639" y="248169"/>
                      <a:pt x="160317" y="285774"/>
                    </a:cubicBezTo>
                    <a:cubicBezTo>
                      <a:pt x="190995" y="323379"/>
                      <a:pt x="165265" y="307546"/>
                      <a:pt x="184067" y="303587"/>
                    </a:cubicBezTo>
                    <a:cubicBezTo>
                      <a:pt x="202870" y="299629"/>
                      <a:pt x="234537" y="272909"/>
                      <a:pt x="273132" y="262023"/>
                    </a:cubicBezTo>
                    <a:cubicBezTo>
                      <a:pt x="311727" y="251137"/>
                      <a:pt x="369124" y="233325"/>
                      <a:pt x="415636" y="238273"/>
                    </a:cubicBezTo>
                    <a:cubicBezTo>
                      <a:pt x="462148" y="243221"/>
                      <a:pt x="507670" y="269940"/>
                      <a:pt x="552202" y="291711"/>
                    </a:cubicBezTo>
                    <a:cubicBezTo>
                      <a:pt x="596734" y="313482"/>
                      <a:pt x="649184" y="335254"/>
                      <a:pt x="682831" y="368901"/>
                    </a:cubicBezTo>
                    <a:cubicBezTo>
                      <a:pt x="716478" y="402548"/>
                      <a:pt x="730332" y="454997"/>
                      <a:pt x="754083" y="493592"/>
                    </a:cubicBezTo>
                    <a:cubicBezTo>
                      <a:pt x="777834" y="532187"/>
                      <a:pt x="802574" y="574740"/>
                      <a:pt x="825335" y="600470"/>
                    </a:cubicBezTo>
                    <a:cubicBezTo>
                      <a:pt x="848096" y="626200"/>
                      <a:pt x="878774" y="637085"/>
                      <a:pt x="890649" y="647971"/>
                    </a:cubicBezTo>
                    <a:cubicBezTo>
                      <a:pt x="902524" y="658857"/>
                      <a:pt x="881743" y="683597"/>
                      <a:pt x="896587" y="665784"/>
                    </a:cubicBezTo>
                    <a:cubicBezTo>
                      <a:pt x="911431" y="647971"/>
                      <a:pt x="952995" y="589584"/>
                      <a:pt x="979714" y="541093"/>
                    </a:cubicBezTo>
                    <a:cubicBezTo>
                      <a:pt x="1006433" y="492602"/>
                      <a:pt x="1046018" y="429267"/>
                      <a:pt x="1056904" y="374839"/>
                    </a:cubicBezTo>
                    <a:cubicBezTo>
                      <a:pt x="1067790" y="320411"/>
                      <a:pt x="1030184" y="256086"/>
                      <a:pt x="1045028" y="214522"/>
                    </a:cubicBezTo>
                    <a:cubicBezTo>
                      <a:pt x="1059872" y="172958"/>
                      <a:pt x="1110342" y="158114"/>
                      <a:pt x="1145968" y="125457"/>
                    </a:cubicBezTo>
                    <a:cubicBezTo>
                      <a:pt x="1181594" y="92800"/>
                      <a:pt x="1238992" y="39361"/>
                      <a:pt x="1258784" y="18579"/>
                    </a:cubicBezTo>
                    <a:cubicBezTo>
                      <a:pt x="1278576" y="-2203"/>
                      <a:pt x="1271649" y="-719"/>
                      <a:pt x="1264722" y="766"/>
                    </a:cubicBezTo>
                  </a:path>
                </a:pathLst>
              </a:cu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23552" name="23551 Forma libre"/>
              <p:cNvSpPr/>
              <p:nvPr/>
            </p:nvSpPr>
            <p:spPr>
              <a:xfrm>
                <a:off x="4041386" y="2968660"/>
                <a:ext cx="673118" cy="1220030"/>
              </a:xfrm>
              <a:custGeom>
                <a:avLst/>
                <a:gdLst>
                  <a:gd name="connsiteX0" fmla="*/ 37637 w 672967"/>
                  <a:gd name="connsiteY0" fmla="*/ 0 h 1219859"/>
                  <a:gd name="connsiteX1" fmla="*/ 2011 w 672967"/>
                  <a:gd name="connsiteY1" fmla="*/ 172192 h 1219859"/>
                  <a:gd name="connsiteX2" fmla="*/ 91076 w 672967"/>
                  <a:gd name="connsiteY2" fmla="*/ 279070 h 1219859"/>
                  <a:gd name="connsiteX3" fmla="*/ 215767 w 672967"/>
                  <a:gd name="connsiteY3" fmla="*/ 391886 h 1219859"/>
                  <a:gd name="connsiteX4" fmla="*/ 245455 w 672967"/>
                  <a:gd name="connsiteY4" fmla="*/ 516577 h 1219859"/>
                  <a:gd name="connsiteX5" fmla="*/ 304832 w 672967"/>
                  <a:gd name="connsiteY5" fmla="*/ 611579 h 1219859"/>
                  <a:gd name="connsiteX6" fmla="*/ 382021 w 672967"/>
                  <a:gd name="connsiteY6" fmla="*/ 682831 h 1219859"/>
                  <a:gd name="connsiteX7" fmla="*/ 488899 w 672967"/>
                  <a:gd name="connsiteY7" fmla="*/ 837211 h 1219859"/>
                  <a:gd name="connsiteX8" fmla="*/ 530463 w 672967"/>
                  <a:gd name="connsiteY8" fmla="*/ 914400 h 1219859"/>
                  <a:gd name="connsiteX9" fmla="*/ 572027 w 672967"/>
                  <a:gd name="connsiteY9" fmla="*/ 1027216 h 1219859"/>
                  <a:gd name="connsiteX10" fmla="*/ 655154 w 672967"/>
                  <a:gd name="connsiteY10" fmla="*/ 1193470 h 1219859"/>
                  <a:gd name="connsiteX11" fmla="*/ 672967 w 672967"/>
                  <a:gd name="connsiteY11" fmla="*/ 1217221 h 1219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2967" h="1219859">
                    <a:moveTo>
                      <a:pt x="37637" y="0"/>
                    </a:moveTo>
                    <a:cubicBezTo>
                      <a:pt x="15370" y="62840"/>
                      <a:pt x="-6896" y="125680"/>
                      <a:pt x="2011" y="172192"/>
                    </a:cubicBezTo>
                    <a:cubicBezTo>
                      <a:pt x="10917" y="218704"/>
                      <a:pt x="55450" y="242454"/>
                      <a:pt x="91076" y="279070"/>
                    </a:cubicBezTo>
                    <a:cubicBezTo>
                      <a:pt x="126702" y="315686"/>
                      <a:pt x="190037" y="352302"/>
                      <a:pt x="215767" y="391886"/>
                    </a:cubicBezTo>
                    <a:cubicBezTo>
                      <a:pt x="241497" y="431470"/>
                      <a:pt x="230611" y="479961"/>
                      <a:pt x="245455" y="516577"/>
                    </a:cubicBezTo>
                    <a:cubicBezTo>
                      <a:pt x="260299" y="553193"/>
                      <a:pt x="282071" y="583870"/>
                      <a:pt x="304832" y="611579"/>
                    </a:cubicBezTo>
                    <a:cubicBezTo>
                      <a:pt x="327593" y="639288"/>
                      <a:pt x="351343" y="645226"/>
                      <a:pt x="382021" y="682831"/>
                    </a:cubicBezTo>
                    <a:cubicBezTo>
                      <a:pt x="412699" y="720436"/>
                      <a:pt x="464159" y="798616"/>
                      <a:pt x="488899" y="837211"/>
                    </a:cubicBezTo>
                    <a:cubicBezTo>
                      <a:pt x="513639" y="875806"/>
                      <a:pt x="516608" y="882733"/>
                      <a:pt x="530463" y="914400"/>
                    </a:cubicBezTo>
                    <a:cubicBezTo>
                      <a:pt x="544318" y="946068"/>
                      <a:pt x="551245" y="980704"/>
                      <a:pt x="572027" y="1027216"/>
                    </a:cubicBezTo>
                    <a:cubicBezTo>
                      <a:pt x="592809" y="1073728"/>
                      <a:pt x="638331" y="1161803"/>
                      <a:pt x="655154" y="1193470"/>
                    </a:cubicBezTo>
                    <a:cubicBezTo>
                      <a:pt x="671977" y="1225137"/>
                      <a:pt x="672472" y="1221179"/>
                      <a:pt x="672967" y="1217221"/>
                    </a:cubicBezTo>
                  </a:path>
                </a:pathLst>
              </a:cu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grpSp>
      </p:grpSp>
      <p:grpSp>
        <p:nvGrpSpPr>
          <p:cNvPr id="7" name="13 Grupo"/>
          <p:cNvGrpSpPr>
            <a:grpSpLocks/>
          </p:cNvGrpSpPr>
          <p:nvPr/>
        </p:nvGrpSpPr>
        <p:grpSpPr bwMode="auto">
          <a:xfrm>
            <a:off x="2982913" y="4197350"/>
            <a:ext cx="3543300" cy="1965325"/>
            <a:chOff x="2982913" y="4197350"/>
            <a:chExt cx="3543300" cy="1965325"/>
          </a:xfrm>
        </p:grpSpPr>
        <p:grpSp>
          <p:nvGrpSpPr>
            <p:cNvPr id="32793" name="23557 Grupo"/>
            <p:cNvGrpSpPr>
              <a:grpSpLocks/>
            </p:cNvGrpSpPr>
            <p:nvPr/>
          </p:nvGrpSpPr>
          <p:grpSpPr bwMode="auto">
            <a:xfrm>
              <a:off x="2982913" y="4203700"/>
              <a:ext cx="1755775" cy="1958975"/>
              <a:chOff x="2982298" y="4203865"/>
              <a:chExt cx="1755957" cy="1959429"/>
            </a:xfrm>
          </p:grpSpPr>
          <p:sp>
            <p:nvSpPr>
              <p:cNvPr id="23554" name="23553 Forma libre"/>
              <p:cNvSpPr/>
              <p:nvPr/>
            </p:nvSpPr>
            <p:spPr>
              <a:xfrm>
                <a:off x="3963475" y="4203865"/>
                <a:ext cx="774780" cy="1959429"/>
              </a:xfrm>
              <a:custGeom>
                <a:avLst/>
                <a:gdLst>
                  <a:gd name="connsiteX0" fmla="*/ 371115 w 774876"/>
                  <a:gd name="connsiteY0" fmla="*/ 1959429 h 1959429"/>
                  <a:gd name="connsiteX1" fmla="*/ 460179 w 774876"/>
                  <a:gd name="connsiteY1" fmla="*/ 1715984 h 1959429"/>
                  <a:gd name="connsiteX2" fmla="*/ 418616 w 774876"/>
                  <a:gd name="connsiteY2" fmla="*/ 1537854 h 1959429"/>
                  <a:gd name="connsiteX3" fmla="*/ 299863 w 774876"/>
                  <a:gd name="connsiteY3" fmla="*/ 1288473 h 1959429"/>
                  <a:gd name="connsiteX4" fmla="*/ 216735 w 774876"/>
                  <a:gd name="connsiteY4" fmla="*/ 1122218 h 1959429"/>
                  <a:gd name="connsiteX5" fmla="*/ 68294 w 774876"/>
                  <a:gd name="connsiteY5" fmla="*/ 878774 h 1959429"/>
                  <a:gd name="connsiteX6" fmla="*/ 8917 w 774876"/>
                  <a:gd name="connsiteY6" fmla="*/ 754083 h 1959429"/>
                  <a:gd name="connsiteX7" fmla="*/ 14855 w 774876"/>
                  <a:gd name="connsiteY7" fmla="*/ 670956 h 1959429"/>
                  <a:gd name="connsiteX8" fmla="*/ 145483 w 774876"/>
                  <a:gd name="connsiteY8" fmla="*/ 522514 h 1959429"/>
                  <a:gd name="connsiteX9" fmla="*/ 258299 w 774876"/>
                  <a:gd name="connsiteY9" fmla="*/ 409699 h 1959429"/>
                  <a:gd name="connsiteX10" fmla="*/ 436429 w 774876"/>
                  <a:gd name="connsiteY10" fmla="*/ 314696 h 1959429"/>
                  <a:gd name="connsiteX11" fmla="*/ 596746 w 774876"/>
                  <a:gd name="connsiteY11" fmla="*/ 219693 h 1959429"/>
                  <a:gd name="connsiteX12" fmla="*/ 721437 w 774876"/>
                  <a:gd name="connsiteY12" fmla="*/ 100940 h 1959429"/>
                  <a:gd name="connsiteX13" fmla="*/ 774876 w 774876"/>
                  <a:gd name="connsiteY13" fmla="*/ 0 h 1959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4876" h="1959429">
                    <a:moveTo>
                      <a:pt x="371115" y="1959429"/>
                    </a:moveTo>
                    <a:cubicBezTo>
                      <a:pt x="411688" y="1872837"/>
                      <a:pt x="452262" y="1786246"/>
                      <a:pt x="460179" y="1715984"/>
                    </a:cubicBezTo>
                    <a:cubicBezTo>
                      <a:pt x="468096" y="1645722"/>
                      <a:pt x="445335" y="1609106"/>
                      <a:pt x="418616" y="1537854"/>
                    </a:cubicBezTo>
                    <a:cubicBezTo>
                      <a:pt x="391897" y="1466602"/>
                      <a:pt x="333510" y="1357746"/>
                      <a:pt x="299863" y="1288473"/>
                    </a:cubicBezTo>
                    <a:cubicBezTo>
                      <a:pt x="266216" y="1219200"/>
                      <a:pt x="255330" y="1190501"/>
                      <a:pt x="216735" y="1122218"/>
                    </a:cubicBezTo>
                    <a:cubicBezTo>
                      <a:pt x="178140" y="1053935"/>
                      <a:pt x="102930" y="940130"/>
                      <a:pt x="68294" y="878774"/>
                    </a:cubicBezTo>
                    <a:cubicBezTo>
                      <a:pt x="33658" y="817418"/>
                      <a:pt x="17824" y="788719"/>
                      <a:pt x="8917" y="754083"/>
                    </a:cubicBezTo>
                    <a:cubicBezTo>
                      <a:pt x="10" y="719447"/>
                      <a:pt x="-7906" y="709551"/>
                      <a:pt x="14855" y="670956"/>
                    </a:cubicBezTo>
                    <a:cubicBezTo>
                      <a:pt x="37616" y="632361"/>
                      <a:pt x="104909" y="566057"/>
                      <a:pt x="145483" y="522514"/>
                    </a:cubicBezTo>
                    <a:cubicBezTo>
                      <a:pt x="186057" y="478971"/>
                      <a:pt x="209808" y="444335"/>
                      <a:pt x="258299" y="409699"/>
                    </a:cubicBezTo>
                    <a:cubicBezTo>
                      <a:pt x="306790" y="375063"/>
                      <a:pt x="380021" y="346364"/>
                      <a:pt x="436429" y="314696"/>
                    </a:cubicBezTo>
                    <a:cubicBezTo>
                      <a:pt x="492837" y="283028"/>
                      <a:pt x="549245" y="255319"/>
                      <a:pt x="596746" y="219693"/>
                    </a:cubicBezTo>
                    <a:cubicBezTo>
                      <a:pt x="644247" y="184067"/>
                      <a:pt x="691749" y="137555"/>
                      <a:pt x="721437" y="100940"/>
                    </a:cubicBezTo>
                    <a:cubicBezTo>
                      <a:pt x="751125" y="64324"/>
                      <a:pt x="763000" y="32162"/>
                      <a:pt x="774876" y="0"/>
                    </a:cubicBezTo>
                  </a:path>
                </a:pathLst>
              </a:cu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23555" name="23554 Forma libre"/>
              <p:cNvSpPr/>
              <p:nvPr/>
            </p:nvSpPr>
            <p:spPr>
              <a:xfrm>
                <a:off x="3175993" y="4940636"/>
                <a:ext cx="797008" cy="806637"/>
              </a:xfrm>
              <a:custGeom>
                <a:avLst/>
                <a:gdLst>
                  <a:gd name="connsiteX0" fmla="*/ 0 w 795647"/>
                  <a:gd name="connsiteY0" fmla="*/ 807522 h 807522"/>
                  <a:gd name="connsiteX1" fmla="*/ 184068 w 795647"/>
                  <a:gd name="connsiteY1" fmla="*/ 647205 h 807522"/>
                  <a:gd name="connsiteX2" fmla="*/ 285008 w 795647"/>
                  <a:gd name="connsiteY2" fmla="*/ 469075 h 807522"/>
                  <a:gd name="connsiteX3" fmla="*/ 451263 w 795647"/>
                  <a:gd name="connsiteY3" fmla="*/ 195943 h 807522"/>
                  <a:gd name="connsiteX4" fmla="*/ 504702 w 795647"/>
                  <a:gd name="connsiteY4" fmla="*/ 106878 h 807522"/>
                  <a:gd name="connsiteX5" fmla="*/ 795647 w 795647"/>
                  <a:gd name="connsiteY5" fmla="*/ 0 h 807522"/>
                  <a:gd name="connsiteX0" fmla="*/ 0 w 795647"/>
                  <a:gd name="connsiteY0" fmla="*/ 807522 h 807522"/>
                  <a:gd name="connsiteX1" fmla="*/ 184068 w 795647"/>
                  <a:gd name="connsiteY1" fmla="*/ 647205 h 807522"/>
                  <a:gd name="connsiteX2" fmla="*/ 285008 w 795647"/>
                  <a:gd name="connsiteY2" fmla="*/ 469075 h 807522"/>
                  <a:gd name="connsiteX3" fmla="*/ 445325 w 795647"/>
                  <a:gd name="connsiteY3" fmla="*/ 237507 h 807522"/>
                  <a:gd name="connsiteX4" fmla="*/ 504702 w 795647"/>
                  <a:gd name="connsiteY4" fmla="*/ 106878 h 807522"/>
                  <a:gd name="connsiteX5" fmla="*/ 795647 w 795647"/>
                  <a:gd name="connsiteY5" fmla="*/ 0 h 807522"/>
                  <a:gd name="connsiteX0" fmla="*/ 0 w 795647"/>
                  <a:gd name="connsiteY0" fmla="*/ 807522 h 807522"/>
                  <a:gd name="connsiteX1" fmla="*/ 184068 w 795647"/>
                  <a:gd name="connsiteY1" fmla="*/ 647205 h 807522"/>
                  <a:gd name="connsiteX2" fmla="*/ 285008 w 795647"/>
                  <a:gd name="connsiteY2" fmla="*/ 469075 h 807522"/>
                  <a:gd name="connsiteX3" fmla="*/ 445325 w 795647"/>
                  <a:gd name="connsiteY3" fmla="*/ 237507 h 807522"/>
                  <a:gd name="connsiteX4" fmla="*/ 492827 w 795647"/>
                  <a:gd name="connsiteY4" fmla="*/ 142504 h 807522"/>
                  <a:gd name="connsiteX5" fmla="*/ 795647 w 795647"/>
                  <a:gd name="connsiteY5" fmla="*/ 0 h 80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647" h="807522">
                    <a:moveTo>
                      <a:pt x="0" y="807522"/>
                    </a:moveTo>
                    <a:cubicBezTo>
                      <a:pt x="68283" y="755567"/>
                      <a:pt x="136567" y="703613"/>
                      <a:pt x="184068" y="647205"/>
                    </a:cubicBezTo>
                    <a:cubicBezTo>
                      <a:pt x="231569" y="590797"/>
                      <a:pt x="241465" y="537358"/>
                      <a:pt x="285008" y="469075"/>
                    </a:cubicBezTo>
                    <a:cubicBezTo>
                      <a:pt x="328551" y="400792"/>
                      <a:pt x="410689" y="291936"/>
                      <a:pt x="445325" y="237507"/>
                    </a:cubicBezTo>
                    <a:cubicBezTo>
                      <a:pt x="479962" y="183079"/>
                      <a:pt x="434440" y="182088"/>
                      <a:pt x="492827" y="142504"/>
                    </a:cubicBezTo>
                    <a:cubicBezTo>
                      <a:pt x="551214" y="102920"/>
                      <a:pt x="750125" y="19792"/>
                      <a:pt x="795647" y="0"/>
                    </a:cubicBezTo>
                  </a:path>
                </a:pathLst>
              </a:cu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23556" name="23555 Forma libre"/>
              <p:cNvSpPr/>
              <p:nvPr/>
            </p:nvSpPr>
            <p:spPr>
              <a:xfrm>
                <a:off x="2982298" y="4210216"/>
                <a:ext cx="674757" cy="890794"/>
              </a:xfrm>
              <a:custGeom>
                <a:avLst/>
                <a:gdLst>
                  <a:gd name="connsiteX0" fmla="*/ 10284 w 675302"/>
                  <a:gd name="connsiteY0" fmla="*/ 0 h 890649"/>
                  <a:gd name="connsiteX1" fmla="*/ 10284 w 675302"/>
                  <a:gd name="connsiteY1" fmla="*/ 338446 h 890649"/>
                  <a:gd name="connsiteX2" fmla="*/ 117162 w 675302"/>
                  <a:gd name="connsiteY2" fmla="*/ 475013 h 890649"/>
                  <a:gd name="connsiteX3" fmla="*/ 188414 w 675302"/>
                  <a:gd name="connsiteY3" fmla="*/ 605641 h 890649"/>
                  <a:gd name="connsiteX4" fmla="*/ 366544 w 675302"/>
                  <a:gd name="connsiteY4" fmla="*/ 635329 h 890649"/>
                  <a:gd name="connsiteX5" fmla="*/ 568424 w 675302"/>
                  <a:gd name="connsiteY5" fmla="*/ 795646 h 890649"/>
                  <a:gd name="connsiteX6" fmla="*/ 675302 w 675302"/>
                  <a:gd name="connsiteY6" fmla="*/ 890649 h 890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302" h="890649">
                    <a:moveTo>
                      <a:pt x="10284" y="0"/>
                    </a:moveTo>
                    <a:cubicBezTo>
                      <a:pt x="1377" y="129638"/>
                      <a:pt x="-7529" y="259277"/>
                      <a:pt x="10284" y="338446"/>
                    </a:cubicBezTo>
                    <a:cubicBezTo>
                      <a:pt x="28097" y="417615"/>
                      <a:pt x="87474" y="430481"/>
                      <a:pt x="117162" y="475013"/>
                    </a:cubicBezTo>
                    <a:cubicBezTo>
                      <a:pt x="146850" y="519545"/>
                      <a:pt x="146850" y="578922"/>
                      <a:pt x="188414" y="605641"/>
                    </a:cubicBezTo>
                    <a:cubicBezTo>
                      <a:pt x="229978" y="632360"/>
                      <a:pt x="303209" y="603662"/>
                      <a:pt x="366544" y="635329"/>
                    </a:cubicBezTo>
                    <a:cubicBezTo>
                      <a:pt x="429879" y="666996"/>
                      <a:pt x="516964" y="753093"/>
                      <a:pt x="568424" y="795646"/>
                    </a:cubicBezTo>
                    <a:cubicBezTo>
                      <a:pt x="619884" y="838199"/>
                      <a:pt x="647593" y="864424"/>
                      <a:pt x="675302" y="890649"/>
                    </a:cubicBezTo>
                  </a:path>
                </a:pathLst>
              </a:cu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dirty="0"/>
              </a:p>
            </p:txBody>
          </p:sp>
        </p:grpSp>
        <p:sp>
          <p:nvSpPr>
            <p:cNvPr id="23559" name="23558 Forma libre"/>
            <p:cNvSpPr/>
            <p:nvPr/>
          </p:nvSpPr>
          <p:spPr>
            <a:xfrm>
              <a:off x="4732338" y="4197350"/>
              <a:ext cx="1793875" cy="1117600"/>
            </a:xfrm>
            <a:custGeom>
              <a:avLst/>
              <a:gdLst>
                <a:gd name="connsiteX0" fmla="*/ 1793174 w 1793174"/>
                <a:gd name="connsiteY0" fmla="*/ 1116281 h 1116281"/>
                <a:gd name="connsiteX1" fmla="*/ 1698171 w 1793174"/>
                <a:gd name="connsiteY1" fmla="*/ 1068779 h 1116281"/>
                <a:gd name="connsiteX2" fmla="*/ 1656608 w 1793174"/>
                <a:gd name="connsiteY2" fmla="*/ 920338 h 1116281"/>
                <a:gd name="connsiteX3" fmla="*/ 1555667 w 1793174"/>
                <a:gd name="connsiteY3" fmla="*/ 860961 h 1116281"/>
                <a:gd name="connsiteX4" fmla="*/ 1425039 w 1793174"/>
                <a:gd name="connsiteY4" fmla="*/ 777834 h 1116281"/>
                <a:gd name="connsiteX5" fmla="*/ 1270660 w 1793174"/>
                <a:gd name="connsiteY5" fmla="*/ 659081 h 1116281"/>
                <a:gd name="connsiteX6" fmla="*/ 1163782 w 1793174"/>
                <a:gd name="connsiteY6" fmla="*/ 593767 h 1116281"/>
                <a:gd name="connsiteX7" fmla="*/ 1116280 w 1793174"/>
                <a:gd name="connsiteY7" fmla="*/ 522515 h 1116281"/>
                <a:gd name="connsiteX8" fmla="*/ 1098467 w 1793174"/>
                <a:gd name="connsiteY8" fmla="*/ 433450 h 1116281"/>
                <a:gd name="connsiteX9" fmla="*/ 1074717 w 1793174"/>
                <a:gd name="connsiteY9" fmla="*/ 320634 h 1116281"/>
                <a:gd name="connsiteX10" fmla="*/ 1015340 w 1793174"/>
                <a:gd name="connsiteY10" fmla="*/ 172192 h 1116281"/>
                <a:gd name="connsiteX11" fmla="*/ 884712 w 1793174"/>
                <a:gd name="connsiteY11" fmla="*/ 83128 h 1116281"/>
                <a:gd name="connsiteX12" fmla="*/ 789709 w 1793174"/>
                <a:gd name="connsiteY12" fmla="*/ 100941 h 1116281"/>
                <a:gd name="connsiteX13" fmla="*/ 522514 w 1793174"/>
                <a:gd name="connsiteY13" fmla="*/ 100941 h 1116281"/>
                <a:gd name="connsiteX14" fmla="*/ 350322 w 1793174"/>
                <a:gd name="connsiteY14" fmla="*/ 59377 h 1116281"/>
                <a:gd name="connsiteX15" fmla="*/ 112815 w 1793174"/>
                <a:gd name="connsiteY15" fmla="*/ 29689 h 1116281"/>
                <a:gd name="connsiteX16" fmla="*/ 0 w 1793174"/>
                <a:gd name="connsiteY16" fmla="*/ 0 h 1116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93174" h="1116281">
                  <a:moveTo>
                    <a:pt x="1793174" y="1116281"/>
                  </a:moveTo>
                  <a:cubicBezTo>
                    <a:pt x="1757053" y="1108858"/>
                    <a:pt x="1720932" y="1101436"/>
                    <a:pt x="1698171" y="1068779"/>
                  </a:cubicBezTo>
                  <a:cubicBezTo>
                    <a:pt x="1675410" y="1036122"/>
                    <a:pt x="1680359" y="954974"/>
                    <a:pt x="1656608" y="920338"/>
                  </a:cubicBezTo>
                  <a:cubicBezTo>
                    <a:pt x="1632857" y="885702"/>
                    <a:pt x="1594262" y="884712"/>
                    <a:pt x="1555667" y="860961"/>
                  </a:cubicBezTo>
                  <a:cubicBezTo>
                    <a:pt x="1517072" y="837210"/>
                    <a:pt x="1472540" y="811481"/>
                    <a:pt x="1425039" y="777834"/>
                  </a:cubicBezTo>
                  <a:cubicBezTo>
                    <a:pt x="1377538" y="744187"/>
                    <a:pt x="1314203" y="689759"/>
                    <a:pt x="1270660" y="659081"/>
                  </a:cubicBezTo>
                  <a:cubicBezTo>
                    <a:pt x="1227117" y="628403"/>
                    <a:pt x="1189512" y="616528"/>
                    <a:pt x="1163782" y="593767"/>
                  </a:cubicBezTo>
                  <a:cubicBezTo>
                    <a:pt x="1138052" y="571006"/>
                    <a:pt x="1127166" y="549234"/>
                    <a:pt x="1116280" y="522515"/>
                  </a:cubicBezTo>
                  <a:cubicBezTo>
                    <a:pt x="1105394" y="495796"/>
                    <a:pt x="1105394" y="467097"/>
                    <a:pt x="1098467" y="433450"/>
                  </a:cubicBezTo>
                  <a:cubicBezTo>
                    <a:pt x="1091540" y="399803"/>
                    <a:pt x="1088571" y="364177"/>
                    <a:pt x="1074717" y="320634"/>
                  </a:cubicBezTo>
                  <a:cubicBezTo>
                    <a:pt x="1060863" y="277091"/>
                    <a:pt x="1047007" y="211776"/>
                    <a:pt x="1015340" y="172192"/>
                  </a:cubicBezTo>
                  <a:cubicBezTo>
                    <a:pt x="983672" y="132608"/>
                    <a:pt x="922317" y="95003"/>
                    <a:pt x="884712" y="83128"/>
                  </a:cubicBezTo>
                  <a:cubicBezTo>
                    <a:pt x="847107" y="71253"/>
                    <a:pt x="850075" y="97972"/>
                    <a:pt x="789709" y="100941"/>
                  </a:cubicBezTo>
                  <a:cubicBezTo>
                    <a:pt x="729343" y="103910"/>
                    <a:pt x="595745" y="107868"/>
                    <a:pt x="522514" y="100941"/>
                  </a:cubicBezTo>
                  <a:cubicBezTo>
                    <a:pt x="449283" y="94014"/>
                    <a:pt x="418605" y="71252"/>
                    <a:pt x="350322" y="59377"/>
                  </a:cubicBezTo>
                  <a:cubicBezTo>
                    <a:pt x="282039" y="47502"/>
                    <a:pt x="171202" y="39585"/>
                    <a:pt x="112815" y="29689"/>
                  </a:cubicBezTo>
                  <a:cubicBezTo>
                    <a:pt x="54428" y="19793"/>
                    <a:pt x="0" y="0"/>
                    <a:pt x="0" y="0"/>
                  </a:cubicBezTo>
                </a:path>
              </a:pathLst>
            </a:cu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grpSp>
      <p:grpSp>
        <p:nvGrpSpPr>
          <p:cNvPr id="10" name="14 Grupo"/>
          <p:cNvGrpSpPr>
            <a:grpSpLocks/>
          </p:cNvGrpSpPr>
          <p:nvPr/>
        </p:nvGrpSpPr>
        <p:grpSpPr bwMode="auto">
          <a:xfrm>
            <a:off x="4067175" y="2051050"/>
            <a:ext cx="1612900" cy="987425"/>
            <a:chOff x="4067175" y="2051050"/>
            <a:chExt cx="1612900" cy="987425"/>
          </a:xfrm>
        </p:grpSpPr>
        <p:sp>
          <p:nvSpPr>
            <p:cNvPr id="32791" name="1 Título"/>
            <p:cNvSpPr txBox="1">
              <a:spLocks/>
            </p:cNvSpPr>
            <p:nvPr/>
          </p:nvSpPr>
          <p:spPr bwMode="auto">
            <a:xfrm>
              <a:off x="4352070" y="2051050"/>
              <a:ext cx="1043110" cy="822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ctr">
                <a:lnSpc>
                  <a:spcPct val="100000"/>
                </a:lnSpc>
                <a:spcBef>
                  <a:spcPct val="0"/>
                </a:spcBef>
                <a:buFontTx/>
                <a:buNone/>
              </a:pPr>
              <a:r>
                <a:rPr lang="es-CL" altLang="es-CL" sz="1100" b="1">
                  <a:solidFill>
                    <a:schemeClr val="bg1"/>
                  </a:solidFill>
                  <a:latin typeface="Arial Black" pitchFamily="34" charset="0"/>
                </a:rPr>
                <a:t>LADERA NORTE</a:t>
              </a:r>
            </a:p>
            <a:p>
              <a:pPr algn="ctr">
                <a:lnSpc>
                  <a:spcPct val="100000"/>
                </a:lnSpc>
                <a:spcBef>
                  <a:spcPct val="0"/>
                </a:spcBef>
                <a:buFontTx/>
                <a:buNone/>
              </a:pPr>
              <a:r>
                <a:rPr lang="es-CL" altLang="es-CL" sz="1100" b="1">
                  <a:solidFill>
                    <a:schemeClr val="bg1"/>
                  </a:solidFill>
                  <a:latin typeface="Arial Black" pitchFamily="34" charset="0"/>
                </a:rPr>
                <a:t>Anfiteatro Urbano </a:t>
              </a:r>
            </a:p>
            <a:p>
              <a:pPr algn="just">
                <a:lnSpc>
                  <a:spcPct val="100000"/>
                </a:lnSpc>
                <a:spcBef>
                  <a:spcPct val="0"/>
                </a:spcBef>
                <a:buFontTx/>
                <a:buNone/>
              </a:pPr>
              <a:r>
                <a:rPr lang="es-CL" altLang="es-CL" sz="1800" b="1">
                  <a:latin typeface="Calibri Light" pitchFamily="34" charset="0"/>
                </a:rPr>
                <a:t>                                        </a:t>
              </a:r>
            </a:p>
          </p:txBody>
        </p:sp>
        <p:sp>
          <p:nvSpPr>
            <p:cNvPr id="55" name="54 Flecha curvada hacia arriba"/>
            <p:cNvSpPr/>
            <p:nvPr/>
          </p:nvSpPr>
          <p:spPr bwMode="auto">
            <a:xfrm>
              <a:off x="4067175" y="2411413"/>
              <a:ext cx="1612900" cy="627062"/>
            </a:xfrm>
            <a:prstGeom prst="curvedUp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chemeClr val="tx1"/>
                </a:solidFill>
              </a:endParaRPr>
            </a:p>
          </p:txBody>
        </p:sp>
      </p:grpSp>
      <p:grpSp>
        <p:nvGrpSpPr>
          <p:cNvPr id="11" name="16 Grupo"/>
          <p:cNvGrpSpPr>
            <a:grpSpLocks/>
          </p:cNvGrpSpPr>
          <p:nvPr/>
        </p:nvGrpSpPr>
        <p:grpSpPr bwMode="auto">
          <a:xfrm>
            <a:off x="5916613" y="2319338"/>
            <a:ext cx="1168400" cy="2517775"/>
            <a:chOff x="5916614" y="2319338"/>
            <a:chExt cx="1168399" cy="2517775"/>
          </a:xfrm>
        </p:grpSpPr>
        <p:sp>
          <p:nvSpPr>
            <p:cNvPr id="32789" name="1 Título"/>
            <p:cNvSpPr txBox="1">
              <a:spLocks/>
            </p:cNvSpPr>
            <p:nvPr/>
          </p:nvSpPr>
          <p:spPr bwMode="auto">
            <a:xfrm>
              <a:off x="6041492" y="3131022"/>
              <a:ext cx="1043521" cy="821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ctr">
                <a:lnSpc>
                  <a:spcPct val="100000"/>
                </a:lnSpc>
                <a:spcBef>
                  <a:spcPct val="0"/>
                </a:spcBef>
                <a:buFontTx/>
                <a:buNone/>
              </a:pPr>
              <a:r>
                <a:rPr lang="es-CL" altLang="es-CL" sz="1100" b="1">
                  <a:solidFill>
                    <a:schemeClr val="bg1"/>
                  </a:solidFill>
                  <a:latin typeface="Arial Black" pitchFamily="34" charset="0"/>
                </a:rPr>
                <a:t>LADERA ORIENTE</a:t>
              </a:r>
            </a:p>
            <a:p>
              <a:pPr algn="ctr">
                <a:lnSpc>
                  <a:spcPct val="100000"/>
                </a:lnSpc>
                <a:spcBef>
                  <a:spcPct val="0"/>
                </a:spcBef>
                <a:buFontTx/>
                <a:buNone/>
              </a:pPr>
              <a:r>
                <a:rPr lang="es-CL" altLang="es-CL" sz="1100" b="1">
                  <a:solidFill>
                    <a:schemeClr val="bg1"/>
                  </a:solidFill>
                  <a:latin typeface="Arial Black" pitchFamily="34" charset="0"/>
                </a:rPr>
                <a:t>Anfiteatro Urbano</a:t>
              </a:r>
            </a:p>
            <a:p>
              <a:pPr algn="ctr">
                <a:lnSpc>
                  <a:spcPct val="100000"/>
                </a:lnSpc>
                <a:spcBef>
                  <a:spcPct val="0"/>
                </a:spcBef>
                <a:buFontTx/>
                <a:buNone/>
              </a:pPr>
              <a:r>
                <a:rPr lang="es-CL" altLang="es-CL" sz="1100" b="1">
                  <a:solidFill>
                    <a:schemeClr val="bg1"/>
                  </a:solidFill>
                  <a:latin typeface="Arial Black" pitchFamily="34" charset="0"/>
                </a:rPr>
                <a:t>Local</a:t>
              </a:r>
            </a:p>
            <a:p>
              <a:pPr algn="just">
                <a:lnSpc>
                  <a:spcPct val="100000"/>
                </a:lnSpc>
                <a:spcBef>
                  <a:spcPct val="0"/>
                </a:spcBef>
                <a:buFontTx/>
                <a:buNone/>
              </a:pPr>
              <a:r>
                <a:rPr lang="es-CL" altLang="es-CL" sz="1800" b="1">
                  <a:latin typeface="Calibri Light" pitchFamily="34" charset="0"/>
                </a:rPr>
                <a:t>                                        </a:t>
              </a:r>
            </a:p>
          </p:txBody>
        </p:sp>
        <p:sp>
          <p:nvSpPr>
            <p:cNvPr id="56" name="55 Flecha curvada hacia arriba"/>
            <p:cNvSpPr/>
            <p:nvPr/>
          </p:nvSpPr>
          <p:spPr bwMode="auto">
            <a:xfrm rot="4633493">
              <a:off x="5083176" y="3152776"/>
              <a:ext cx="2517775" cy="850899"/>
            </a:xfrm>
            <a:prstGeom prst="curvedUp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chemeClr val="tx1"/>
                </a:solidFill>
              </a:endParaRPr>
            </a:p>
          </p:txBody>
        </p:sp>
      </p:grpSp>
      <p:grpSp>
        <p:nvGrpSpPr>
          <p:cNvPr id="12" name="5 Grupo"/>
          <p:cNvGrpSpPr>
            <a:grpSpLocks/>
          </p:cNvGrpSpPr>
          <p:nvPr/>
        </p:nvGrpSpPr>
        <p:grpSpPr bwMode="auto">
          <a:xfrm>
            <a:off x="3503613" y="4889500"/>
            <a:ext cx="2517775" cy="1162050"/>
            <a:chOff x="3503613" y="4889500"/>
            <a:chExt cx="2517775" cy="1162050"/>
          </a:xfrm>
        </p:grpSpPr>
        <p:sp>
          <p:nvSpPr>
            <p:cNvPr id="32787" name="1 Título"/>
            <p:cNvSpPr txBox="1">
              <a:spLocks/>
            </p:cNvSpPr>
            <p:nvPr/>
          </p:nvSpPr>
          <p:spPr bwMode="auto">
            <a:xfrm>
              <a:off x="4606347" y="5229587"/>
              <a:ext cx="1043021" cy="82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ctr">
                <a:lnSpc>
                  <a:spcPct val="100000"/>
                </a:lnSpc>
                <a:spcBef>
                  <a:spcPct val="0"/>
                </a:spcBef>
                <a:buFontTx/>
                <a:buNone/>
              </a:pPr>
              <a:r>
                <a:rPr lang="es-CL" altLang="es-CL" sz="1100" b="1">
                  <a:solidFill>
                    <a:schemeClr val="bg1"/>
                  </a:solidFill>
                  <a:latin typeface="Arial Black" pitchFamily="34" charset="0"/>
                </a:rPr>
                <a:t>LADERA SUR</a:t>
              </a:r>
            </a:p>
            <a:p>
              <a:pPr algn="ctr">
                <a:lnSpc>
                  <a:spcPct val="100000"/>
                </a:lnSpc>
                <a:spcBef>
                  <a:spcPct val="0"/>
                </a:spcBef>
                <a:buFontTx/>
                <a:buNone/>
              </a:pPr>
              <a:r>
                <a:rPr lang="es-CL" altLang="es-CL" sz="1100" b="1">
                  <a:solidFill>
                    <a:schemeClr val="bg1"/>
                  </a:solidFill>
                  <a:latin typeface="Arial Black" pitchFamily="34" charset="0"/>
                </a:rPr>
                <a:t>Anfiteatro Ancestral </a:t>
              </a:r>
            </a:p>
            <a:p>
              <a:pPr algn="just">
                <a:lnSpc>
                  <a:spcPct val="100000"/>
                </a:lnSpc>
                <a:spcBef>
                  <a:spcPct val="0"/>
                </a:spcBef>
                <a:buFontTx/>
                <a:buNone/>
              </a:pPr>
              <a:r>
                <a:rPr lang="es-CL" altLang="es-CL" sz="1800" b="1">
                  <a:latin typeface="Calibri Light" pitchFamily="34" charset="0"/>
                </a:rPr>
                <a:t>                                        </a:t>
              </a:r>
            </a:p>
          </p:txBody>
        </p:sp>
        <p:sp>
          <p:nvSpPr>
            <p:cNvPr id="57" name="56 Flecha curvada hacia arriba"/>
            <p:cNvSpPr/>
            <p:nvPr/>
          </p:nvSpPr>
          <p:spPr bwMode="auto">
            <a:xfrm rot="10615198">
              <a:off x="3503613" y="4889500"/>
              <a:ext cx="2517775" cy="850900"/>
            </a:xfrm>
            <a:prstGeom prst="curvedUp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chemeClr val="tx1"/>
                </a:solidFill>
              </a:endParaRPr>
            </a:p>
          </p:txBody>
        </p:sp>
      </p:grpSp>
      <p:grpSp>
        <p:nvGrpSpPr>
          <p:cNvPr id="13" name="6 Grupo"/>
          <p:cNvGrpSpPr>
            <a:grpSpLocks/>
          </p:cNvGrpSpPr>
          <p:nvPr/>
        </p:nvGrpSpPr>
        <p:grpSpPr bwMode="auto">
          <a:xfrm>
            <a:off x="2798763" y="2882900"/>
            <a:ext cx="1047750" cy="1822450"/>
            <a:chOff x="2798763" y="2882900"/>
            <a:chExt cx="1047750" cy="1822450"/>
          </a:xfrm>
        </p:grpSpPr>
        <p:sp>
          <p:nvSpPr>
            <p:cNvPr id="32785" name="1 Título"/>
            <p:cNvSpPr txBox="1">
              <a:spLocks/>
            </p:cNvSpPr>
            <p:nvPr/>
          </p:nvSpPr>
          <p:spPr bwMode="auto">
            <a:xfrm>
              <a:off x="2798763" y="3554649"/>
              <a:ext cx="1043221" cy="57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ctr">
                <a:lnSpc>
                  <a:spcPct val="100000"/>
                </a:lnSpc>
                <a:spcBef>
                  <a:spcPct val="0"/>
                </a:spcBef>
                <a:buFontTx/>
                <a:buNone/>
              </a:pPr>
              <a:r>
                <a:rPr lang="es-CL" altLang="es-CL" sz="1100" b="1">
                  <a:solidFill>
                    <a:schemeClr val="bg1"/>
                  </a:solidFill>
                  <a:latin typeface="Arial Black" pitchFamily="34" charset="0"/>
                </a:rPr>
                <a:t>LADERA  PONIENTE</a:t>
              </a:r>
            </a:p>
            <a:p>
              <a:pPr algn="ctr">
                <a:lnSpc>
                  <a:spcPct val="100000"/>
                </a:lnSpc>
                <a:spcBef>
                  <a:spcPct val="0"/>
                </a:spcBef>
                <a:buFontTx/>
                <a:buNone/>
              </a:pPr>
              <a:r>
                <a:rPr lang="es-CL" altLang="es-CL" sz="1100" b="1">
                  <a:solidFill>
                    <a:schemeClr val="bg1"/>
                  </a:solidFill>
                  <a:latin typeface="Arial Black" pitchFamily="34" charset="0"/>
                </a:rPr>
                <a:t>Ecológico</a:t>
              </a:r>
            </a:p>
            <a:p>
              <a:pPr algn="just">
                <a:lnSpc>
                  <a:spcPct val="100000"/>
                </a:lnSpc>
                <a:spcBef>
                  <a:spcPct val="0"/>
                </a:spcBef>
                <a:buFontTx/>
                <a:buNone/>
              </a:pPr>
              <a:r>
                <a:rPr lang="es-CL" altLang="es-CL" sz="1800" b="1">
                  <a:latin typeface="Calibri Light" pitchFamily="34" charset="0"/>
                </a:rPr>
                <a:t>                                        </a:t>
              </a:r>
            </a:p>
          </p:txBody>
        </p:sp>
        <p:sp>
          <p:nvSpPr>
            <p:cNvPr id="58" name="57 Flecha curvada hacia arriba"/>
            <p:cNvSpPr/>
            <p:nvPr/>
          </p:nvSpPr>
          <p:spPr bwMode="auto">
            <a:xfrm rot="16658219">
              <a:off x="2509838" y="3368675"/>
              <a:ext cx="1822450" cy="850900"/>
            </a:xfrm>
            <a:prstGeom prst="curvedUpArrow">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chemeClr val="tx1"/>
                </a:solidFill>
              </a:endParaRPr>
            </a:p>
          </p:txBody>
        </p:sp>
      </p:grpSp>
      <p:sp>
        <p:nvSpPr>
          <p:cNvPr id="47" name="4 Marcador de contenido"/>
          <p:cNvSpPr txBox="1">
            <a:spLocks/>
          </p:cNvSpPr>
          <p:nvPr/>
        </p:nvSpPr>
        <p:spPr bwMode="auto">
          <a:xfrm>
            <a:off x="1547813" y="609600"/>
            <a:ext cx="4319587" cy="388938"/>
          </a:xfrm>
          <a:prstGeom prst="rect">
            <a:avLst/>
          </a:prstGeom>
          <a:solidFill>
            <a:schemeClr val="accent1">
              <a:lumMod val="40000"/>
              <a:lumOff val="60000"/>
            </a:schemeClr>
          </a:solidFill>
          <a:ln>
            <a:noFill/>
          </a:ln>
        </p:spPr>
        <p:txBody>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itchFamily="34" charset="0"/>
              <a:buNone/>
              <a:defRPr/>
            </a:pPr>
            <a:r>
              <a:rPr lang="es-CL" sz="1600" dirty="0" smtClean="0"/>
              <a:t>Contexto Morfológico</a:t>
            </a:r>
          </a:p>
        </p:txBody>
      </p:sp>
      <p:pic>
        <p:nvPicPr>
          <p:cNvPr id="32780" name="9 Imagen"/>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63713" y="1989138"/>
            <a:ext cx="67945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upo 1"/>
          <p:cNvGrpSpPr>
            <a:grpSpLocks/>
          </p:cNvGrpSpPr>
          <p:nvPr/>
        </p:nvGrpSpPr>
        <p:grpSpPr bwMode="auto">
          <a:xfrm>
            <a:off x="4664075" y="3711575"/>
            <a:ext cx="930275" cy="996950"/>
            <a:chOff x="4698675" y="3711575"/>
            <a:chExt cx="930600" cy="996950"/>
          </a:xfrm>
        </p:grpSpPr>
        <p:sp>
          <p:nvSpPr>
            <p:cNvPr id="9" name="8 Llamada rectangular"/>
            <p:cNvSpPr/>
            <p:nvPr/>
          </p:nvSpPr>
          <p:spPr>
            <a:xfrm>
              <a:off x="4698675" y="3711575"/>
              <a:ext cx="592345" cy="209550"/>
            </a:xfrm>
            <a:prstGeom prst="wedgeRectCallout">
              <a:avLst>
                <a:gd name="adj1" fmla="val -40570"/>
                <a:gd name="adj2" fmla="val 181283"/>
              </a:avLst>
            </a:prstGeom>
            <a:solidFill>
              <a:schemeClr val="accent6">
                <a:lumMod val="40000"/>
                <a:lumOff val="6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s-CL" sz="600" dirty="0">
                  <a:solidFill>
                    <a:schemeClr val="tx1"/>
                  </a:solidFill>
                </a:rPr>
                <a:t>Altitud </a:t>
              </a:r>
            </a:p>
            <a:p>
              <a:pPr algn="ctr">
                <a:defRPr/>
              </a:pPr>
              <a:r>
                <a:rPr lang="es-CL" sz="600" dirty="0">
                  <a:solidFill>
                    <a:schemeClr val="tx1"/>
                  </a:solidFill>
                </a:rPr>
                <a:t>930 </a:t>
              </a:r>
              <a:r>
                <a:rPr lang="es-CL" sz="700" dirty="0">
                  <a:solidFill>
                    <a:schemeClr val="tx1"/>
                  </a:solidFill>
                </a:rPr>
                <a:t>msnm</a:t>
              </a:r>
              <a:endParaRPr lang="es-CL" sz="600" dirty="0">
                <a:solidFill>
                  <a:schemeClr val="tx1"/>
                </a:solidFill>
              </a:endParaRPr>
            </a:p>
          </p:txBody>
        </p:sp>
        <p:sp>
          <p:nvSpPr>
            <p:cNvPr id="48" name="47 Llamada rectangular"/>
            <p:cNvSpPr/>
            <p:nvPr/>
          </p:nvSpPr>
          <p:spPr>
            <a:xfrm>
              <a:off x="5192560" y="4543425"/>
              <a:ext cx="436715" cy="165100"/>
            </a:xfrm>
            <a:prstGeom prst="wedgeRectCallout">
              <a:avLst>
                <a:gd name="adj1" fmla="val 47853"/>
                <a:gd name="adj2" fmla="val -197367"/>
              </a:avLst>
            </a:prstGeom>
            <a:solidFill>
              <a:schemeClr val="accent6">
                <a:lumMod val="40000"/>
                <a:lumOff val="6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s-CL" sz="600" dirty="0">
                  <a:solidFill>
                    <a:schemeClr val="tx1"/>
                  </a:solidFill>
                </a:rPr>
                <a:t>Altitud </a:t>
              </a:r>
            </a:p>
            <a:p>
              <a:pPr algn="ctr">
                <a:defRPr/>
              </a:pPr>
              <a:r>
                <a:rPr lang="es-CL" sz="600" dirty="0">
                  <a:solidFill>
                    <a:schemeClr val="tx1"/>
                  </a:solidFill>
                </a:rPr>
                <a:t>921 msnm</a:t>
              </a:r>
            </a:p>
          </p:txBody>
        </p:sp>
      </p:grpSp>
      <p:sp>
        <p:nvSpPr>
          <p:cNvPr id="49" name="1 Título"/>
          <p:cNvSpPr txBox="1">
            <a:spLocks/>
          </p:cNvSpPr>
          <p:nvPr/>
        </p:nvSpPr>
        <p:spPr bwMode="auto">
          <a:xfrm>
            <a:off x="0" y="115888"/>
            <a:ext cx="7235825" cy="431800"/>
          </a:xfrm>
          <a:prstGeom prst="rect">
            <a:avLst/>
          </a:prstGeom>
          <a:solidFill>
            <a:schemeClr val="accent1">
              <a:lumMod val="75000"/>
            </a:schemeClr>
          </a:solidFill>
          <a:ln>
            <a:solidFill>
              <a:schemeClr val="accent1">
                <a:lumMod val="75000"/>
              </a:schemeClr>
            </a:solidFill>
          </a:ln>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nSpc>
                <a:spcPct val="100000"/>
              </a:lnSpc>
              <a:spcBef>
                <a:spcPct val="0"/>
              </a:spcBef>
              <a:buFont typeface="Arial" pitchFamily="34" charset="0"/>
              <a:buNone/>
              <a:defRPr/>
            </a:pPr>
            <a:r>
              <a:rPr lang="es-CL" altLang="es-CL" sz="2400" b="1" dirty="0" smtClean="0">
                <a:solidFill>
                  <a:schemeClr val="bg1"/>
                </a:solidFill>
                <a:latin typeface="Calibri Light" pitchFamily="34" charset="0"/>
              </a:rPr>
              <a:t>Análisis de Contexto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1" presetClass="entr" presetSubtype="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1000"/>
                                        <p:tgtEl>
                                          <p:spTgt spid="1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1" presetClass="entr" presetSubtype="1"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heel(1)">
                                      <p:cBhvr>
                                        <p:cTn id="24" dur="1000"/>
                                        <p:tgtEl>
                                          <p:spTgt spid="1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1" presetClass="entr" presetSubtype="1"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heel(1)">
                                      <p:cBhvr>
                                        <p:cTn id="29" dur="1000"/>
                                        <p:tgtEl>
                                          <p:spTgt spid="1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1" presetClass="entr" presetSubtype="1"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heel(1)">
                                      <p:cBhvr>
                                        <p:cTn id="3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1 Título"/>
          <p:cNvSpPr txBox="1">
            <a:spLocks/>
          </p:cNvSpPr>
          <p:nvPr/>
        </p:nvSpPr>
        <p:spPr bwMode="auto">
          <a:xfrm>
            <a:off x="611560" y="2005236"/>
            <a:ext cx="8208912" cy="2791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buNone/>
            </a:pPr>
            <a:r>
              <a:rPr lang="es-CL" sz="2400" dirty="0" smtClean="0"/>
              <a:t>I.	Antecedentes generales</a:t>
            </a:r>
          </a:p>
          <a:p>
            <a:pPr algn="just">
              <a:buNone/>
            </a:pPr>
            <a:endParaRPr lang="es-CL" sz="2400" dirty="0" smtClean="0"/>
          </a:p>
          <a:p>
            <a:pPr algn="just">
              <a:buNone/>
            </a:pPr>
            <a:r>
              <a:rPr lang="es-CL" sz="2400" dirty="0" smtClean="0"/>
              <a:t>II.    Presentación plan maestro aprobada por Consejo Directivo</a:t>
            </a:r>
          </a:p>
          <a:p>
            <a:pPr algn="just">
              <a:buNone/>
            </a:pPr>
            <a:endParaRPr lang="es-CL" sz="2400" dirty="0" smtClean="0"/>
          </a:p>
          <a:p>
            <a:pPr algn="just">
              <a:buNone/>
            </a:pPr>
            <a:r>
              <a:rPr lang="es-CL" sz="2400" dirty="0" smtClean="0"/>
              <a:t>III</a:t>
            </a:r>
            <a:r>
              <a:rPr lang="es-CL" sz="2400" dirty="0" smtClean="0"/>
              <a:t>.    Estado de avance</a:t>
            </a:r>
            <a:endParaRPr lang="es-MX" sz="2400"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3 Elipse"/>
          <p:cNvSpPr/>
          <p:nvPr/>
        </p:nvSpPr>
        <p:spPr>
          <a:xfrm>
            <a:off x="2627313" y="5157788"/>
            <a:ext cx="647700" cy="503237"/>
          </a:xfrm>
          <a:prstGeom prst="ellipse">
            <a:avLst/>
          </a:prstGeom>
          <a:solidFill>
            <a:schemeClr val="bg2">
              <a:lumMod val="50000"/>
              <a:alpha val="52000"/>
            </a:schemeClr>
          </a:solidFill>
          <a:ln w="50800">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30" name="29 Elipse"/>
          <p:cNvSpPr/>
          <p:nvPr/>
        </p:nvSpPr>
        <p:spPr>
          <a:xfrm>
            <a:off x="6156325" y="2924175"/>
            <a:ext cx="649288" cy="503238"/>
          </a:xfrm>
          <a:prstGeom prst="ellipse">
            <a:avLst/>
          </a:prstGeom>
          <a:noFill/>
          <a:ln w="5080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33" name="32 Elipse"/>
          <p:cNvSpPr/>
          <p:nvPr/>
        </p:nvSpPr>
        <p:spPr>
          <a:xfrm>
            <a:off x="6227763" y="4508500"/>
            <a:ext cx="252412" cy="239713"/>
          </a:xfrm>
          <a:prstGeom prst="ellipse">
            <a:avLst/>
          </a:prstGeom>
          <a:noFill/>
          <a:ln w="5080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37" name="36 Elipse"/>
          <p:cNvSpPr/>
          <p:nvPr/>
        </p:nvSpPr>
        <p:spPr>
          <a:xfrm>
            <a:off x="2771775" y="5943600"/>
            <a:ext cx="647700" cy="503238"/>
          </a:xfrm>
          <a:prstGeom prst="ellipse">
            <a:avLst/>
          </a:prstGeom>
          <a:noFill/>
          <a:ln w="5080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grpSp>
        <p:nvGrpSpPr>
          <p:cNvPr id="33798" name="Grupo 22528"/>
          <p:cNvGrpSpPr>
            <a:grpSpLocks/>
          </p:cNvGrpSpPr>
          <p:nvPr/>
        </p:nvGrpSpPr>
        <p:grpSpPr bwMode="auto">
          <a:xfrm>
            <a:off x="-47625" y="0"/>
            <a:ext cx="6992938" cy="6858000"/>
            <a:chOff x="-47004" y="0"/>
            <a:chExt cx="6992420" cy="6858000"/>
          </a:xfrm>
        </p:grpSpPr>
        <p:grpSp>
          <p:nvGrpSpPr>
            <p:cNvPr id="33808" name="Grupo 15"/>
            <p:cNvGrpSpPr>
              <a:grpSpLocks/>
            </p:cNvGrpSpPr>
            <p:nvPr/>
          </p:nvGrpSpPr>
          <p:grpSpPr bwMode="auto">
            <a:xfrm>
              <a:off x="-47004" y="0"/>
              <a:ext cx="2819176" cy="4776390"/>
              <a:chOff x="-47004" y="0"/>
              <a:chExt cx="2819176" cy="4776390"/>
            </a:xfrm>
          </p:grpSpPr>
          <p:cxnSp>
            <p:nvCxnSpPr>
              <p:cNvPr id="6" name="Conector recto 5"/>
              <p:cNvCxnSpPr/>
              <p:nvPr/>
            </p:nvCxnSpPr>
            <p:spPr>
              <a:xfrm flipH="1">
                <a:off x="827644" y="0"/>
                <a:ext cx="1944543" cy="2990850"/>
              </a:xfrm>
              <a:prstGeom prst="line">
                <a:avLst/>
              </a:prstGeom>
              <a:ln w="3810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35" name="Conector recto 34"/>
              <p:cNvCxnSpPr/>
              <p:nvPr/>
            </p:nvCxnSpPr>
            <p:spPr>
              <a:xfrm flipH="1">
                <a:off x="-47004" y="2990850"/>
                <a:ext cx="874648" cy="1785938"/>
              </a:xfrm>
              <a:prstGeom prst="line">
                <a:avLst/>
              </a:prstGeom>
              <a:ln w="38100">
                <a:solidFill>
                  <a:schemeClr val="bg2">
                    <a:lumMod val="25000"/>
                  </a:schemeClr>
                </a:solidFill>
              </a:ln>
            </p:spPr>
            <p:style>
              <a:lnRef idx="3">
                <a:schemeClr val="dk1"/>
              </a:lnRef>
              <a:fillRef idx="0">
                <a:schemeClr val="dk1"/>
              </a:fillRef>
              <a:effectRef idx="2">
                <a:schemeClr val="dk1"/>
              </a:effectRef>
              <a:fontRef idx="minor">
                <a:schemeClr val="tx1"/>
              </a:fontRef>
            </p:style>
          </p:cxnSp>
        </p:grpSp>
        <p:grpSp>
          <p:nvGrpSpPr>
            <p:cNvPr id="33809" name="Grupo 42"/>
            <p:cNvGrpSpPr>
              <a:grpSpLocks/>
            </p:cNvGrpSpPr>
            <p:nvPr/>
          </p:nvGrpSpPr>
          <p:grpSpPr bwMode="auto">
            <a:xfrm>
              <a:off x="6588260" y="71611"/>
              <a:ext cx="357156" cy="6786389"/>
              <a:chOff x="6588260" y="71611"/>
              <a:chExt cx="357156" cy="6786389"/>
            </a:xfrm>
          </p:grpSpPr>
          <p:cxnSp>
            <p:nvCxnSpPr>
              <p:cNvPr id="26" name="Conector recto 25"/>
              <p:cNvCxnSpPr/>
              <p:nvPr/>
            </p:nvCxnSpPr>
            <p:spPr>
              <a:xfrm flipH="1">
                <a:off x="6588254" y="71438"/>
                <a:ext cx="357162" cy="4581525"/>
              </a:xfrm>
              <a:prstGeom prst="line">
                <a:avLst/>
              </a:prstGeom>
              <a:ln w="635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a:off x="6588254" y="4629150"/>
                <a:ext cx="179375" cy="2228850"/>
              </a:xfrm>
              <a:prstGeom prst="line">
                <a:avLst/>
              </a:prstGeom>
              <a:ln w="635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33810" name="Grupo 49"/>
            <p:cNvGrpSpPr>
              <a:grpSpLocks/>
            </p:cNvGrpSpPr>
            <p:nvPr/>
          </p:nvGrpSpPr>
          <p:grpSpPr bwMode="auto">
            <a:xfrm>
              <a:off x="2907404" y="4865514"/>
              <a:ext cx="3736705" cy="1966286"/>
              <a:chOff x="2907404" y="4865514"/>
              <a:chExt cx="3736705" cy="1966286"/>
            </a:xfrm>
          </p:grpSpPr>
          <p:cxnSp>
            <p:nvCxnSpPr>
              <p:cNvPr id="45" name="Conector recto 44"/>
              <p:cNvCxnSpPr>
                <a:stCxn id="34" idx="1"/>
              </p:cNvCxnSpPr>
              <p:nvPr/>
            </p:nvCxnSpPr>
            <p:spPr>
              <a:xfrm flipH="1">
                <a:off x="4138924" y="4865688"/>
                <a:ext cx="2504889" cy="6508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a:xfrm flipH="1">
                <a:off x="2907115" y="6318250"/>
                <a:ext cx="42859" cy="5127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Forma libre 47"/>
              <p:cNvSpPr/>
              <p:nvPr/>
            </p:nvSpPr>
            <p:spPr>
              <a:xfrm>
                <a:off x="2959498" y="5505450"/>
                <a:ext cx="1177838" cy="828675"/>
              </a:xfrm>
              <a:custGeom>
                <a:avLst/>
                <a:gdLst>
                  <a:gd name="connsiteX0" fmla="*/ 0 w 1178351"/>
                  <a:gd name="connsiteY0" fmla="*/ 829558 h 829558"/>
                  <a:gd name="connsiteX1" fmla="*/ 348792 w 1178351"/>
                  <a:gd name="connsiteY1" fmla="*/ 801278 h 829558"/>
                  <a:gd name="connsiteX2" fmla="*/ 584462 w 1178351"/>
                  <a:gd name="connsiteY2" fmla="*/ 669303 h 829558"/>
                  <a:gd name="connsiteX3" fmla="*/ 829559 w 1178351"/>
                  <a:gd name="connsiteY3" fmla="*/ 565608 h 829558"/>
                  <a:gd name="connsiteX4" fmla="*/ 1018095 w 1178351"/>
                  <a:gd name="connsiteY4" fmla="*/ 461913 h 829558"/>
                  <a:gd name="connsiteX5" fmla="*/ 1159497 w 1178351"/>
                  <a:gd name="connsiteY5" fmla="*/ 216816 h 829558"/>
                  <a:gd name="connsiteX6" fmla="*/ 1178351 w 1178351"/>
                  <a:gd name="connsiteY6" fmla="*/ 0 h 829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8351" h="829558">
                    <a:moveTo>
                      <a:pt x="0" y="829558"/>
                    </a:moveTo>
                    <a:cubicBezTo>
                      <a:pt x="125691" y="828772"/>
                      <a:pt x="251382" y="827987"/>
                      <a:pt x="348792" y="801278"/>
                    </a:cubicBezTo>
                    <a:cubicBezTo>
                      <a:pt x="446202" y="774569"/>
                      <a:pt x="504334" y="708581"/>
                      <a:pt x="584462" y="669303"/>
                    </a:cubicBezTo>
                    <a:cubicBezTo>
                      <a:pt x="664590" y="630025"/>
                      <a:pt x="757287" y="600173"/>
                      <a:pt x="829559" y="565608"/>
                    </a:cubicBezTo>
                    <a:cubicBezTo>
                      <a:pt x="901831" y="531043"/>
                      <a:pt x="963105" y="520045"/>
                      <a:pt x="1018095" y="461913"/>
                    </a:cubicBezTo>
                    <a:cubicBezTo>
                      <a:pt x="1073085" y="403781"/>
                      <a:pt x="1132788" y="293801"/>
                      <a:pt x="1159497" y="216816"/>
                    </a:cubicBezTo>
                    <a:cubicBezTo>
                      <a:pt x="1186206" y="139831"/>
                      <a:pt x="1172066" y="39278"/>
                      <a:pt x="1178351" y="0"/>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a:p>
            </p:txBody>
          </p:sp>
        </p:grpSp>
        <p:cxnSp>
          <p:nvCxnSpPr>
            <p:cNvPr id="53" name="Conector recto 52"/>
            <p:cNvCxnSpPr/>
            <p:nvPr/>
          </p:nvCxnSpPr>
          <p:spPr>
            <a:xfrm flipH="1" flipV="1">
              <a:off x="1184805" y="2420938"/>
              <a:ext cx="1298479" cy="569912"/>
            </a:xfrm>
            <a:prstGeom prst="line">
              <a:avLst/>
            </a:prstGeom>
            <a:ln w="25400">
              <a:solidFill>
                <a:schemeClr val="tx1">
                  <a:alpha val="79000"/>
                </a:schemeClr>
              </a:solidFill>
            </a:ln>
          </p:spPr>
          <p:style>
            <a:lnRef idx="1">
              <a:schemeClr val="accent1"/>
            </a:lnRef>
            <a:fillRef idx="0">
              <a:schemeClr val="accent1"/>
            </a:fillRef>
            <a:effectRef idx="0">
              <a:schemeClr val="accent1"/>
            </a:effectRef>
            <a:fontRef idx="minor">
              <a:schemeClr val="tx1"/>
            </a:fontRef>
          </p:style>
        </p:cxnSp>
        <p:grpSp>
          <p:nvGrpSpPr>
            <p:cNvPr id="33812" name="Grupo 22527"/>
            <p:cNvGrpSpPr>
              <a:grpSpLocks/>
            </p:cNvGrpSpPr>
            <p:nvPr/>
          </p:nvGrpSpPr>
          <p:grpSpPr bwMode="auto">
            <a:xfrm>
              <a:off x="188381" y="4288677"/>
              <a:ext cx="2907641" cy="2029945"/>
              <a:chOff x="188381" y="4288677"/>
              <a:chExt cx="2907641" cy="2029945"/>
            </a:xfrm>
          </p:grpSpPr>
          <p:cxnSp>
            <p:nvCxnSpPr>
              <p:cNvPr id="56" name="Conector recto 55"/>
              <p:cNvCxnSpPr/>
              <p:nvPr/>
            </p:nvCxnSpPr>
            <p:spPr>
              <a:xfrm flipH="1" flipV="1">
                <a:off x="187929" y="4289425"/>
                <a:ext cx="1587383" cy="2206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Forma libre 54"/>
              <p:cNvSpPr/>
              <p:nvPr/>
            </p:nvSpPr>
            <p:spPr>
              <a:xfrm>
                <a:off x="1781661" y="4535488"/>
                <a:ext cx="207948" cy="1063625"/>
              </a:xfrm>
              <a:custGeom>
                <a:avLst/>
                <a:gdLst>
                  <a:gd name="connsiteX0" fmla="*/ 0 w 207390"/>
                  <a:gd name="connsiteY0" fmla="*/ 0 h 1065229"/>
                  <a:gd name="connsiteX1" fmla="*/ 169682 w 207390"/>
                  <a:gd name="connsiteY1" fmla="*/ 527901 h 1065229"/>
                  <a:gd name="connsiteX2" fmla="*/ 179109 w 207390"/>
                  <a:gd name="connsiteY2" fmla="*/ 961534 h 1065229"/>
                  <a:gd name="connsiteX3" fmla="*/ 207390 w 207390"/>
                  <a:gd name="connsiteY3" fmla="*/ 1065229 h 1065229"/>
                  <a:gd name="connsiteX0" fmla="*/ 0 w 207390"/>
                  <a:gd name="connsiteY0" fmla="*/ 0 h 1065229"/>
                  <a:gd name="connsiteX1" fmla="*/ 169682 w 207390"/>
                  <a:gd name="connsiteY1" fmla="*/ 527901 h 1065229"/>
                  <a:gd name="connsiteX2" fmla="*/ 186367 w 207390"/>
                  <a:gd name="connsiteY2" fmla="*/ 830905 h 1065229"/>
                  <a:gd name="connsiteX3" fmla="*/ 207390 w 207390"/>
                  <a:gd name="connsiteY3" fmla="*/ 1065229 h 1065229"/>
                  <a:gd name="connsiteX0" fmla="*/ 0 w 207390"/>
                  <a:gd name="connsiteY0" fmla="*/ 0 h 1065229"/>
                  <a:gd name="connsiteX1" fmla="*/ 169682 w 207390"/>
                  <a:gd name="connsiteY1" fmla="*/ 527901 h 1065229"/>
                  <a:gd name="connsiteX2" fmla="*/ 186367 w 207390"/>
                  <a:gd name="connsiteY2" fmla="*/ 830905 h 1065229"/>
                  <a:gd name="connsiteX3" fmla="*/ 185020 w 207390"/>
                  <a:gd name="connsiteY3" fmla="*/ 1017421 h 1065229"/>
                  <a:gd name="connsiteX4" fmla="*/ 207390 w 207390"/>
                  <a:gd name="connsiteY4" fmla="*/ 1065229 h 1065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90" h="1065229">
                    <a:moveTo>
                      <a:pt x="0" y="0"/>
                    </a:moveTo>
                    <a:cubicBezTo>
                      <a:pt x="69915" y="183822"/>
                      <a:pt x="138621" y="389417"/>
                      <a:pt x="169682" y="527901"/>
                    </a:cubicBezTo>
                    <a:cubicBezTo>
                      <a:pt x="200743" y="666385"/>
                      <a:pt x="183811" y="749318"/>
                      <a:pt x="186367" y="830905"/>
                    </a:cubicBezTo>
                    <a:cubicBezTo>
                      <a:pt x="188923" y="912492"/>
                      <a:pt x="181516" y="978367"/>
                      <a:pt x="185020" y="1017421"/>
                    </a:cubicBezTo>
                    <a:cubicBezTo>
                      <a:pt x="188524" y="1056475"/>
                      <a:pt x="193986" y="1059680"/>
                      <a:pt x="207390" y="1065229"/>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a:p>
            </p:txBody>
          </p:sp>
          <p:cxnSp>
            <p:nvCxnSpPr>
              <p:cNvPr id="59" name="Conector recto 58"/>
              <p:cNvCxnSpPr/>
              <p:nvPr/>
            </p:nvCxnSpPr>
            <p:spPr>
              <a:xfrm flipH="1" flipV="1">
                <a:off x="1997545" y="5600700"/>
                <a:ext cx="1098469" cy="2047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Conector recto 60"/>
              <p:cNvCxnSpPr/>
              <p:nvPr/>
            </p:nvCxnSpPr>
            <p:spPr>
              <a:xfrm flipH="1">
                <a:off x="2951563" y="5799138"/>
                <a:ext cx="144451" cy="5191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 name="4 Llamada rectangular"/>
          <p:cNvSpPr/>
          <p:nvPr/>
        </p:nvSpPr>
        <p:spPr bwMode="auto">
          <a:xfrm>
            <a:off x="2124075" y="4581525"/>
            <a:ext cx="719138" cy="390525"/>
          </a:xfrm>
          <a:prstGeom prst="wedgeRectCallout">
            <a:avLst>
              <a:gd name="adj1" fmla="val 39186"/>
              <a:gd name="adj2" fmla="val 100859"/>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s-CL" sz="900" dirty="0">
                <a:solidFill>
                  <a:schemeClr val="bg1"/>
                </a:solidFill>
              </a:rPr>
              <a:t>Cementerios </a:t>
            </a:r>
          </a:p>
          <a:p>
            <a:pPr algn="ctr">
              <a:defRPr/>
            </a:pPr>
            <a:r>
              <a:rPr lang="es-CL" sz="900" dirty="0">
                <a:solidFill>
                  <a:schemeClr val="bg1"/>
                </a:solidFill>
              </a:rPr>
              <a:t>INCAS</a:t>
            </a:r>
          </a:p>
        </p:txBody>
      </p:sp>
      <p:sp>
        <p:nvSpPr>
          <p:cNvPr id="31" name="30 Llamada rectangular"/>
          <p:cNvSpPr/>
          <p:nvPr/>
        </p:nvSpPr>
        <p:spPr bwMode="auto">
          <a:xfrm>
            <a:off x="4179888" y="5927725"/>
            <a:ext cx="936625" cy="390525"/>
          </a:xfrm>
          <a:prstGeom prst="wedgeRectCallout">
            <a:avLst>
              <a:gd name="adj1" fmla="val -82617"/>
              <a:gd name="adj2" fmla="val -68907"/>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s-CL" sz="900" dirty="0">
                <a:solidFill>
                  <a:schemeClr val="bg1"/>
                </a:solidFill>
              </a:rPr>
              <a:t>Pucará</a:t>
            </a:r>
          </a:p>
          <a:p>
            <a:pPr algn="ctr">
              <a:defRPr/>
            </a:pPr>
            <a:r>
              <a:rPr lang="es-CL" sz="900" dirty="0">
                <a:solidFill>
                  <a:schemeClr val="bg1"/>
                </a:solidFill>
              </a:rPr>
              <a:t>Proyecto DA MOP</a:t>
            </a:r>
          </a:p>
        </p:txBody>
      </p:sp>
      <p:sp>
        <p:nvSpPr>
          <p:cNvPr id="32" name="31 Llamada rectangular"/>
          <p:cNvSpPr/>
          <p:nvPr/>
        </p:nvSpPr>
        <p:spPr bwMode="auto">
          <a:xfrm>
            <a:off x="6924675" y="3333750"/>
            <a:ext cx="1008063" cy="390525"/>
          </a:xfrm>
          <a:prstGeom prst="wedgeRectCallout">
            <a:avLst>
              <a:gd name="adj1" fmla="val -77757"/>
              <a:gd name="adj2" fmla="val -30719"/>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s-CL" sz="900" dirty="0">
                <a:solidFill>
                  <a:schemeClr val="tx1"/>
                </a:solidFill>
              </a:rPr>
              <a:t>Casa del Techo </a:t>
            </a:r>
          </a:p>
          <a:p>
            <a:pPr algn="ctr">
              <a:defRPr/>
            </a:pPr>
            <a:r>
              <a:rPr lang="es-CL" sz="900" dirty="0">
                <a:solidFill>
                  <a:schemeClr val="tx1"/>
                </a:solidFill>
              </a:rPr>
              <a:t>Rojo</a:t>
            </a:r>
          </a:p>
        </p:txBody>
      </p:sp>
      <p:sp>
        <p:nvSpPr>
          <p:cNvPr id="34" name="33 Llamada rectangular"/>
          <p:cNvSpPr/>
          <p:nvPr/>
        </p:nvSpPr>
        <p:spPr bwMode="auto">
          <a:xfrm>
            <a:off x="6643688" y="4745038"/>
            <a:ext cx="527050" cy="239712"/>
          </a:xfrm>
          <a:prstGeom prst="wedgeRectCallout">
            <a:avLst>
              <a:gd name="adj1" fmla="val -82617"/>
              <a:gd name="adj2" fmla="val -68907"/>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s-CL" sz="900" dirty="0">
                <a:solidFill>
                  <a:schemeClr val="tx1"/>
                </a:solidFill>
              </a:rPr>
              <a:t>Virgen</a:t>
            </a:r>
          </a:p>
        </p:txBody>
      </p:sp>
      <p:sp>
        <p:nvSpPr>
          <p:cNvPr id="38" name="37 Llamada rectangular"/>
          <p:cNvSpPr/>
          <p:nvPr/>
        </p:nvSpPr>
        <p:spPr bwMode="auto">
          <a:xfrm>
            <a:off x="1382713" y="5805488"/>
            <a:ext cx="1008062" cy="390525"/>
          </a:xfrm>
          <a:prstGeom prst="wedgeRectCallout">
            <a:avLst>
              <a:gd name="adj1" fmla="val 96015"/>
              <a:gd name="adj2" fmla="val 24345"/>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s-CL" sz="900" dirty="0">
                <a:solidFill>
                  <a:schemeClr val="tx1"/>
                </a:solidFill>
              </a:rPr>
              <a:t>Bajos de</a:t>
            </a:r>
          </a:p>
          <a:p>
            <a:pPr algn="ctr">
              <a:defRPr/>
            </a:pPr>
            <a:r>
              <a:rPr lang="es-CL" sz="900" dirty="0">
                <a:solidFill>
                  <a:schemeClr val="tx1"/>
                </a:solidFill>
              </a:rPr>
              <a:t> San Agustín</a:t>
            </a:r>
          </a:p>
        </p:txBody>
      </p:sp>
      <p:grpSp>
        <p:nvGrpSpPr>
          <p:cNvPr id="33804" name="Grupo 22533"/>
          <p:cNvGrpSpPr>
            <a:grpSpLocks/>
          </p:cNvGrpSpPr>
          <p:nvPr/>
        </p:nvGrpSpPr>
        <p:grpSpPr bwMode="auto">
          <a:xfrm>
            <a:off x="6805613" y="2705100"/>
            <a:ext cx="2338387" cy="579438"/>
            <a:chOff x="6805464" y="2705870"/>
            <a:chExt cx="2338536" cy="579114"/>
          </a:xfrm>
        </p:grpSpPr>
        <p:cxnSp>
          <p:nvCxnSpPr>
            <p:cNvPr id="69" name="Conector recto 68"/>
            <p:cNvCxnSpPr/>
            <p:nvPr/>
          </p:nvCxnSpPr>
          <p:spPr>
            <a:xfrm flipH="1" flipV="1">
              <a:off x="6805464" y="2705870"/>
              <a:ext cx="430239" cy="50772"/>
            </a:xfrm>
            <a:prstGeom prst="line">
              <a:avLst/>
            </a:prstGeom>
            <a:ln w="3810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72" name="Conector recto 71"/>
            <p:cNvCxnSpPr/>
            <p:nvPr/>
          </p:nvCxnSpPr>
          <p:spPr>
            <a:xfrm flipH="1" flipV="1">
              <a:off x="7234116" y="2756642"/>
              <a:ext cx="1909884" cy="528342"/>
            </a:xfrm>
            <a:prstGeom prst="line">
              <a:avLst/>
            </a:prstGeom>
            <a:ln w="38100">
              <a:solidFill>
                <a:schemeClr val="bg2">
                  <a:lumMod val="25000"/>
                </a:schemeClr>
              </a:solidFill>
            </a:ln>
          </p:spPr>
          <p:style>
            <a:lnRef idx="3">
              <a:schemeClr val="dk1"/>
            </a:lnRef>
            <a:fillRef idx="0">
              <a:schemeClr val="dk1"/>
            </a:fillRef>
            <a:effectRef idx="2">
              <a:schemeClr val="dk1"/>
            </a:effectRef>
            <a:fontRef idx="minor">
              <a:schemeClr val="tx1"/>
            </a:fontRef>
          </p:style>
        </p:cxnSp>
      </p:grpSp>
      <p:sp>
        <p:nvSpPr>
          <p:cNvPr id="2" name="1 Forma libre"/>
          <p:cNvSpPr/>
          <p:nvPr/>
        </p:nvSpPr>
        <p:spPr>
          <a:xfrm>
            <a:off x="3549650" y="5376863"/>
            <a:ext cx="523875" cy="677862"/>
          </a:xfrm>
          <a:custGeom>
            <a:avLst/>
            <a:gdLst>
              <a:gd name="connsiteX0" fmla="*/ 60616 w 523827"/>
              <a:gd name="connsiteY0" fmla="*/ 240038 h 677992"/>
              <a:gd name="connsiteX1" fmla="*/ 13114 w 523827"/>
              <a:gd name="connsiteY1" fmla="*/ 441918 h 677992"/>
              <a:gd name="connsiteX2" fmla="*/ 1239 w 523827"/>
              <a:gd name="connsiteY2" fmla="*/ 572547 h 677992"/>
              <a:gd name="connsiteX3" fmla="*/ 36865 w 523827"/>
              <a:gd name="connsiteY3" fmla="*/ 667549 h 677992"/>
              <a:gd name="connsiteX4" fmla="*/ 119992 w 523827"/>
              <a:gd name="connsiteY4" fmla="*/ 667549 h 677992"/>
              <a:gd name="connsiteX5" fmla="*/ 309998 w 523827"/>
              <a:gd name="connsiteY5" fmla="*/ 596297 h 677992"/>
              <a:gd name="connsiteX6" fmla="*/ 452501 w 523827"/>
              <a:gd name="connsiteY6" fmla="*/ 465669 h 677992"/>
              <a:gd name="connsiteX7" fmla="*/ 523753 w 523827"/>
              <a:gd name="connsiteY7" fmla="*/ 228162 h 677992"/>
              <a:gd name="connsiteX8" fmla="*/ 440626 w 523827"/>
              <a:gd name="connsiteY8" fmla="*/ 50032 h 677992"/>
              <a:gd name="connsiteX9" fmla="*/ 381249 w 523827"/>
              <a:gd name="connsiteY9" fmla="*/ 2531 h 677992"/>
              <a:gd name="connsiteX10" fmla="*/ 191244 w 523827"/>
              <a:gd name="connsiteY10" fmla="*/ 109409 h 677992"/>
              <a:gd name="connsiteX11" fmla="*/ 60616 w 523827"/>
              <a:gd name="connsiteY11" fmla="*/ 240038 h 67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3827" h="677992">
                <a:moveTo>
                  <a:pt x="60616" y="240038"/>
                </a:moveTo>
                <a:cubicBezTo>
                  <a:pt x="30928" y="295456"/>
                  <a:pt x="23010" y="386500"/>
                  <a:pt x="13114" y="441918"/>
                </a:cubicBezTo>
                <a:cubicBezTo>
                  <a:pt x="3218" y="497336"/>
                  <a:pt x="-2719" y="534942"/>
                  <a:pt x="1239" y="572547"/>
                </a:cubicBezTo>
                <a:cubicBezTo>
                  <a:pt x="5197" y="610152"/>
                  <a:pt x="17073" y="651715"/>
                  <a:pt x="36865" y="667549"/>
                </a:cubicBezTo>
                <a:cubicBezTo>
                  <a:pt x="56657" y="683383"/>
                  <a:pt x="74470" y="679424"/>
                  <a:pt x="119992" y="667549"/>
                </a:cubicBezTo>
                <a:cubicBezTo>
                  <a:pt x="165514" y="655674"/>
                  <a:pt x="254580" y="629944"/>
                  <a:pt x="309998" y="596297"/>
                </a:cubicBezTo>
                <a:cubicBezTo>
                  <a:pt x="365416" y="562650"/>
                  <a:pt x="416875" y="527025"/>
                  <a:pt x="452501" y="465669"/>
                </a:cubicBezTo>
                <a:cubicBezTo>
                  <a:pt x="488127" y="404313"/>
                  <a:pt x="525732" y="297435"/>
                  <a:pt x="523753" y="228162"/>
                </a:cubicBezTo>
                <a:cubicBezTo>
                  <a:pt x="521774" y="158889"/>
                  <a:pt x="464377" y="87637"/>
                  <a:pt x="440626" y="50032"/>
                </a:cubicBezTo>
                <a:cubicBezTo>
                  <a:pt x="416875" y="12427"/>
                  <a:pt x="422813" y="-7365"/>
                  <a:pt x="381249" y="2531"/>
                </a:cubicBezTo>
                <a:cubicBezTo>
                  <a:pt x="339685" y="12427"/>
                  <a:pt x="246662" y="71804"/>
                  <a:pt x="191244" y="109409"/>
                </a:cubicBezTo>
                <a:cubicBezTo>
                  <a:pt x="135826" y="147014"/>
                  <a:pt x="90304" y="184620"/>
                  <a:pt x="60616" y="240038"/>
                </a:cubicBezTo>
                <a:close/>
              </a:path>
            </a:pathLst>
          </a:custGeom>
          <a:solidFill>
            <a:schemeClr val="bg2">
              <a:lumMod val="50000"/>
              <a:alpha val="52000"/>
            </a:schemeClr>
          </a:solidFill>
          <a:ln w="50800">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heel(1)">
                                      <p:cBhvr>
                                        <p:cTn id="23" dur="2000"/>
                                        <p:tgtEl>
                                          <p:spTgt spid="3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childTnLst>
                                </p:cTn>
                              </p:par>
                              <p:par>
                                <p:cTn id="28" presetID="21" presetClass="entr" presetSubtype="1"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heel(1)">
                                      <p:cBhvr>
                                        <p:cTn id="30" dur="2000"/>
                                        <p:tgtEl>
                                          <p:spTgt spid="30"/>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heel(1)">
                                      <p:cBhvr>
                                        <p:cTn id="33" dur="2000"/>
                                        <p:tgtEl>
                                          <p:spTgt spid="3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0" grpId="0" animBg="1"/>
      <p:bldP spid="33" grpId="0" animBg="1"/>
      <p:bldP spid="37" grpId="0" animBg="1"/>
      <p:bldP spid="5" grpId="0" animBg="1"/>
      <p:bldP spid="31" grpId="0" animBg="1"/>
      <p:bldP spid="32" grpId="0" animBg="1"/>
      <p:bldP spid="34" grpId="0" animBg="1"/>
      <p:bldP spid="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3 Elipse"/>
          <p:cNvSpPr/>
          <p:nvPr/>
        </p:nvSpPr>
        <p:spPr>
          <a:xfrm>
            <a:off x="2627313" y="5157788"/>
            <a:ext cx="647700" cy="503237"/>
          </a:xfrm>
          <a:prstGeom prst="ellipse">
            <a:avLst/>
          </a:prstGeom>
          <a:noFill/>
          <a:ln w="50800">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30" name="29 Elipse"/>
          <p:cNvSpPr/>
          <p:nvPr/>
        </p:nvSpPr>
        <p:spPr>
          <a:xfrm>
            <a:off x="6156325" y="2924175"/>
            <a:ext cx="649288" cy="503238"/>
          </a:xfrm>
          <a:prstGeom prst="ellipse">
            <a:avLst/>
          </a:prstGeom>
          <a:noFill/>
          <a:ln w="5080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33" name="32 Elipse"/>
          <p:cNvSpPr/>
          <p:nvPr/>
        </p:nvSpPr>
        <p:spPr>
          <a:xfrm>
            <a:off x="6227763" y="4508500"/>
            <a:ext cx="252412" cy="239713"/>
          </a:xfrm>
          <a:prstGeom prst="ellipse">
            <a:avLst/>
          </a:prstGeom>
          <a:noFill/>
          <a:ln w="5080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37" name="36 Elipse"/>
          <p:cNvSpPr/>
          <p:nvPr/>
        </p:nvSpPr>
        <p:spPr>
          <a:xfrm>
            <a:off x="2771775" y="5943600"/>
            <a:ext cx="647700" cy="503238"/>
          </a:xfrm>
          <a:prstGeom prst="ellipse">
            <a:avLst/>
          </a:prstGeom>
          <a:noFill/>
          <a:ln w="5080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grpSp>
        <p:nvGrpSpPr>
          <p:cNvPr id="34822" name="Grupo 22528"/>
          <p:cNvGrpSpPr>
            <a:grpSpLocks/>
          </p:cNvGrpSpPr>
          <p:nvPr/>
        </p:nvGrpSpPr>
        <p:grpSpPr bwMode="auto">
          <a:xfrm>
            <a:off x="-47625" y="0"/>
            <a:ext cx="7048500" cy="6858000"/>
            <a:chOff x="-47004" y="0"/>
            <a:chExt cx="7047879" cy="6858000"/>
          </a:xfrm>
        </p:grpSpPr>
        <p:grpSp>
          <p:nvGrpSpPr>
            <p:cNvPr id="34828" name="Grupo 15"/>
            <p:cNvGrpSpPr>
              <a:grpSpLocks/>
            </p:cNvGrpSpPr>
            <p:nvPr/>
          </p:nvGrpSpPr>
          <p:grpSpPr bwMode="auto">
            <a:xfrm>
              <a:off x="-47004" y="0"/>
              <a:ext cx="2819176" cy="4776390"/>
              <a:chOff x="-47004" y="0"/>
              <a:chExt cx="2819176" cy="4776390"/>
            </a:xfrm>
          </p:grpSpPr>
          <p:cxnSp>
            <p:nvCxnSpPr>
              <p:cNvPr id="6" name="Conector recto 5"/>
              <p:cNvCxnSpPr/>
              <p:nvPr/>
            </p:nvCxnSpPr>
            <p:spPr>
              <a:xfrm flipH="1">
                <a:off x="827632" y="0"/>
                <a:ext cx="1944516" cy="2990850"/>
              </a:xfrm>
              <a:prstGeom prst="line">
                <a:avLst/>
              </a:prstGeom>
              <a:ln w="3810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35" name="Conector recto 34"/>
              <p:cNvCxnSpPr/>
              <p:nvPr/>
            </p:nvCxnSpPr>
            <p:spPr>
              <a:xfrm flipH="1">
                <a:off x="-47004" y="2990850"/>
                <a:ext cx="874636" cy="1785938"/>
              </a:xfrm>
              <a:prstGeom prst="line">
                <a:avLst/>
              </a:prstGeom>
              <a:ln w="38100">
                <a:solidFill>
                  <a:schemeClr val="bg2">
                    <a:lumMod val="25000"/>
                  </a:schemeClr>
                </a:solidFill>
              </a:ln>
            </p:spPr>
            <p:style>
              <a:lnRef idx="3">
                <a:schemeClr val="dk1"/>
              </a:lnRef>
              <a:fillRef idx="0">
                <a:schemeClr val="dk1"/>
              </a:fillRef>
              <a:effectRef idx="2">
                <a:schemeClr val="dk1"/>
              </a:effectRef>
              <a:fontRef idx="minor">
                <a:schemeClr val="tx1"/>
              </a:fontRef>
            </p:style>
          </p:cxnSp>
        </p:grpSp>
        <p:grpSp>
          <p:nvGrpSpPr>
            <p:cNvPr id="34829" name="Grupo 42"/>
            <p:cNvGrpSpPr>
              <a:grpSpLocks/>
            </p:cNvGrpSpPr>
            <p:nvPr/>
          </p:nvGrpSpPr>
          <p:grpSpPr bwMode="auto">
            <a:xfrm>
              <a:off x="6643719" y="0"/>
              <a:ext cx="357156" cy="6858000"/>
              <a:chOff x="6643719" y="0"/>
              <a:chExt cx="357156" cy="6858000"/>
            </a:xfrm>
          </p:grpSpPr>
          <p:cxnSp>
            <p:nvCxnSpPr>
              <p:cNvPr id="26" name="Conector recto 25"/>
              <p:cNvCxnSpPr/>
              <p:nvPr/>
            </p:nvCxnSpPr>
            <p:spPr>
              <a:xfrm flipH="1">
                <a:off x="6643719" y="0"/>
                <a:ext cx="357156" cy="4581525"/>
              </a:xfrm>
              <a:prstGeom prst="line">
                <a:avLst/>
              </a:prstGeom>
              <a:ln w="635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a:off x="6643719" y="4581525"/>
                <a:ext cx="179371" cy="2276475"/>
              </a:xfrm>
              <a:prstGeom prst="line">
                <a:avLst/>
              </a:prstGeom>
              <a:ln w="635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34830" name="Grupo 49"/>
            <p:cNvGrpSpPr>
              <a:grpSpLocks/>
            </p:cNvGrpSpPr>
            <p:nvPr/>
          </p:nvGrpSpPr>
          <p:grpSpPr bwMode="auto">
            <a:xfrm>
              <a:off x="2907404" y="4865514"/>
              <a:ext cx="3736705" cy="1966286"/>
              <a:chOff x="2907404" y="4865514"/>
              <a:chExt cx="3736705" cy="1966286"/>
            </a:xfrm>
          </p:grpSpPr>
          <p:cxnSp>
            <p:nvCxnSpPr>
              <p:cNvPr id="45" name="Conector recto 44"/>
              <p:cNvCxnSpPr/>
              <p:nvPr/>
            </p:nvCxnSpPr>
            <p:spPr>
              <a:xfrm flipH="1">
                <a:off x="4138866" y="4865688"/>
                <a:ext cx="2504854" cy="6508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a:xfrm flipH="1">
                <a:off x="2907074" y="6318250"/>
                <a:ext cx="42858" cy="5127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Forma libre 47"/>
              <p:cNvSpPr/>
              <p:nvPr/>
            </p:nvSpPr>
            <p:spPr>
              <a:xfrm>
                <a:off x="2959456" y="5505450"/>
                <a:ext cx="1177821" cy="828675"/>
              </a:xfrm>
              <a:custGeom>
                <a:avLst/>
                <a:gdLst>
                  <a:gd name="connsiteX0" fmla="*/ 0 w 1178351"/>
                  <a:gd name="connsiteY0" fmla="*/ 829558 h 829558"/>
                  <a:gd name="connsiteX1" fmla="*/ 348792 w 1178351"/>
                  <a:gd name="connsiteY1" fmla="*/ 801278 h 829558"/>
                  <a:gd name="connsiteX2" fmla="*/ 584462 w 1178351"/>
                  <a:gd name="connsiteY2" fmla="*/ 669303 h 829558"/>
                  <a:gd name="connsiteX3" fmla="*/ 829559 w 1178351"/>
                  <a:gd name="connsiteY3" fmla="*/ 565608 h 829558"/>
                  <a:gd name="connsiteX4" fmla="*/ 1018095 w 1178351"/>
                  <a:gd name="connsiteY4" fmla="*/ 461913 h 829558"/>
                  <a:gd name="connsiteX5" fmla="*/ 1159497 w 1178351"/>
                  <a:gd name="connsiteY5" fmla="*/ 216816 h 829558"/>
                  <a:gd name="connsiteX6" fmla="*/ 1178351 w 1178351"/>
                  <a:gd name="connsiteY6" fmla="*/ 0 h 829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8351" h="829558">
                    <a:moveTo>
                      <a:pt x="0" y="829558"/>
                    </a:moveTo>
                    <a:cubicBezTo>
                      <a:pt x="125691" y="828772"/>
                      <a:pt x="251382" y="827987"/>
                      <a:pt x="348792" y="801278"/>
                    </a:cubicBezTo>
                    <a:cubicBezTo>
                      <a:pt x="446202" y="774569"/>
                      <a:pt x="504334" y="708581"/>
                      <a:pt x="584462" y="669303"/>
                    </a:cubicBezTo>
                    <a:cubicBezTo>
                      <a:pt x="664590" y="630025"/>
                      <a:pt x="757287" y="600173"/>
                      <a:pt x="829559" y="565608"/>
                    </a:cubicBezTo>
                    <a:cubicBezTo>
                      <a:pt x="901831" y="531043"/>
                      <a:pt x="963105" y="520045"/>
                      <a:pt x="1018095" y="461913"/>
                    </a:cubicBezTo>
                    <a:cubicBezTo>
                      <a:pt x="1073085" y="403781"/>
                      <a:pt x="1132788" y="293801"/>
                      <a:pt x="1159497" y="216816"/>
                    </a:cubicBezTo>
                    <a:cubicBezTo>
                      <a:pt x="1186206" y="139831"/>
                      <a:pt x="1172066" y="39278"/>
                      <a:pt x="1178351" y="0"/>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a:p>
            </p:txBody>
          </p:sp>
        </p:grpSp>
        <p:cxnSp>
          <p:nvCxnSpPr>
            <p:cNvPr id="53" name="Conector recto 52"/>
            <p:cNvCxnSpPr/>
            <p:nvPr/>
          </p:nvCxnSpPr>
          <p:spPr>
            <a:xfrm flipH="1" flipV="1">
              <a:off x="1184787" y="2420938"/>
              <a:ext cx="1298461" cy="5699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832" name="Grupo 22527"/>
            <p:cNvGrpSpPr>
              <a:grpSpLocks/>
            </p:cNvGrpSpPr>
            <p:nvPr/>
          </p:nvGrpSpPr>
          <p:grpSpPr bwMode="auto">
            <a:xfrm>
              <a:off x="188381" y="4288677"/>
              <a:ext cx="2907641" cy="2029945"/>
              <a:chOff x="188381" y="4288677"/>
              <a:chExt cx="2907641" cy="2029945"/>
            </a:xfrm>
          </p:grpSpPr>
          <p:cxnSp>
            <p:nvCxnSpPr>
              <p:cNvPr id="56" name="Conector recto 55"/>
              <p:cNvCxnSpPr/>
              <p:nvPr/>
            </p:nvCxnSpPr>
            <p:spPr>
              <a:xfrm flipH="1" flipV="1">
                <a:off x="187925" y="4289425"/>
                <a:ext cx="1587360" cy="2206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Forma libre 54"/>
              <p:cNvSpPr/>
              <p:nvPr/>
            </p:nvSpPr>
            <p:spPr>
              <a:xfrm>
                <a:off x="1781635" y="4535488"/>
                <a:ext cx="207945" cy="1063625"/>
              </a:xfrm>
              <a:custGeom>
                <a:avLst/>
                <a:gdLst>
                  <a:gd name="connsiteX0" fmla="*/ 0 w 207390"/>
                  <a:gd name="connsiteY0" fmla="*/ 0 h 1065229"/>
                  <a:gd name="connsiteX1" fmla="*/ 169682 w 207390"/>
                  <a:gd name="connsiteY1" fmla="*/ 527901 h 1065229"/>
                  <a:gd name="connsiteX2" fmla="*/ 179109 w 207390"/>
                  <a:gd name="connsiteY2" fmla="*/ 961534 h 1065229"/>
                  <a:gd name="connsiteX3" fmla="*/ 207390 w 207390"/>
                  <a:gd name="connsiteY3" fmla="*/ 1065229 h 1065229"/>
                  <a:gd name="connsiteX0" fmla="*/ 0 w 207390"/>
                  <a:gd name="connsiteY0" fmla="*/ 0 h 1065229"/>
                  <a:gd name="connsiteX1" fmla="*/ 169682 w 207390"/>
                  <a:gd name="connsiteY1" fmla="*/ 527901 h 1065229"/>
                  <a:gd name="connsiteX2" fmla="*/ 186367 w 207390"/>
                  <a:gd name="connsiteY2" fmla="*/ 830905 h 1065229"/>
                  <a:gd name="connsiteX3" fmla="*/ 207390 w 207390"/>
                  <a:gd name="connsiteY3" fmla="*/ 1065229 h 1065229"/>
                  <a:gd name="connsiteX0" fmla="*/ 0 w 207390"/>
                  <a:gd name="connsiteY0" fmla="*/ 0 h 1065229"/>
                  <a:gd name="connsiteX1" fmla="*/ 169682 w 207390"/>
                  <a:gd name="connsiteY1" fmla="*/ 527901 h 1065229"/>
                  <a:gd name="connsiteX2" fmla="*/ 186367 w 207390"/>
                  <a:gd name="connsiteY2" fmla="*/ 830905 h 1065229"/>
                  <a:gd name="connsiteX3" fmla="*/ 185020 w 207390"/>
                  <a:gd name="connsiteY3" fmla="*/ 1017421 h 1065229"/>
                  <a:gd name="connsiteX4" fmla="*/ 207390 w 207390"/>
                  <a:gd name="connsiteY4" fmla="*/ 1065229 h 1065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90" h="1065229">
                    <a:moveTo>
                      <a:pt x="0" y="0"/>
                    </a:moveTo>
                    <a:cubicBezTo>
                      <a:pt x="69915" y="183822"/>
                      <a:pt x="138621" y="389417"/>
                      <a:pt x="169682" y="527901"/>
                    </a:cubicBezTo>
                    <a:cubicBezTo>
                      <a:pt x="200743" y="666385"/>
                      <a:pt x="183811" y="749318"/>
                      <a:pt x="186367" y="830905"/>
                    </a:cubicBezTo>
                    <a:cubicBezTo>
                      <a:pt x="188923" y="912492"/>
                      <a:pt x="181516" y="978367"/>
                      <a:pt x="185020" y="1017421"/>
                    </a:cubicBezTo>
                    <a:cubicBezTo>
                      <a:pt x="188524" y="1056475"/>
                      <a:pt x="193986" y="1059680"/>
                      <a:pt x="207390" y="1065229"/>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a:p>
            </p:txBody>
          </p:sp>
          <p:cxnSp>
            <p:nvCxnSpPr>
              <p:cNvPr id="59" name="Conector recto 58"/>
              <p:cNvCxnSpPr/>
              <p:nvPr/>
            </p:nvCxnSpPr>
            <p:spPr>
              <a:xfrm flipH="1" flipV="1">
                <a:off x="1997516" y="5600700"/>
                <a:ext cx="1098453" cy="2047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Conector recto 60"/>
              <p:cNvCxnSpPr/>
              <p:nvPr/>
            </p:nvCxnSpPr>
            <p:spPr>
              <a:xfrm flipH="1">
                <a:off x="2951520" y="5799138"/>
                <a:ext cx="144449" cy="5191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9" name="Grupo 28"/>
          <p:cNvGrpSpPr>
            <a:grpSpLocks/>
          </p:cNvGrpSpPr>
          <p:nvPr/>
        </p:nvGrpSpPr>
        <p:grpSpPr bwMode="auto">
          <a:xfrm>
            <a:off x="1536303" y="683816"/>
            <a:ext cx="4187825" cy="3897312"/>
            <a:chOff x="1817370" y="1445895"/>
            <a:chExt cx="3611880" cy="3469005"/>
          </a:xfrm>
          <a:blipFill>
            <a:blip r:embed="rId3"/>
            <a:tile tx="0" ty="0" sx="100000" sy="100000" flip="none" algn="tl"/>
          </a:blipFill>
        </p:grpSpPr>
        <p:sp>
          <p:nvSpPr>
            <p:cNvPr id="36" name="Forma libre 35"/>
            <p:cNvSpPr/>
            <p:nvPr/>
          </p:nvSpPr>
          <p:spPr>
            <a:xfrm>
              <a:off x="2606014" y="2812301"/>
              <a:ext cx="473734" cy="279781"/>
            </a:xfrm>
            <a:custGeom>
              <a:avLst/>
              <a:gdLst>
                <a:gd name="connsiteX0" fmla="*/ 0 w 474345"/>
                <a:gd name="connsiteY0" fmla="*/ 160020 h 280035"/>
                <a:gd name="connsiteX1" fmla="*/ 154305 w 474345"/>
                <a:gd name="connsiteY1" fmla="*/ 165735 h 280035"/>
                <a:gd name="connsiteX2" fmla="*/ 222885 w 474345"/>
                <a:gd name="connsiteY2" fmla="*/ 80010 h 280035"/>
                <a:gd name="connsiteX3" fmla="*/ 382905 w 474345"/>
                <a:gd name="connsiteY3" fmla="*/ 17145 h 280035"/>
                <a:gd name="connsiteX4" fmla="*/ 394335 w 474345"/>
                <a:gd name="connsiteY4" fmla="*/ 0 h 280035"/>
                <a:gd name="connsiteX5" fmla="*/ 468630 w 474345"/>
                <a:gd name="connsiteY5" fmla="*/ 120015 h 280035"/>
                <a:gd name="connsiteX6" fmla="*/ 468630 w 474345"/>
                <a:gd name="connsiteY6" fmla="*/ 200025 h 280035"/>
                <a:gd name="connsiteX7" fmla="*/ 474345 w 474345"/>
                <a:gd name="connsiteY7" fmla="*/ 262890 h 280035"/>
                <a:gd name="connsiteX8" fmla="*/ 400050 w 474345"/>
                <a:gd name="connsiteY8" fmla="*/ 280035 h 280035"/>
                <a:gd name="connsiteX9" fmla="*/ 348615 w 474345"/>
                <a:gd name="connsiteY9" fmla="*/ 205740 h 280035"/>
                <a:gd name="connsiteX10" fmla="*/ 245745 w 474345"/>
                <a:gd name="connsiteY10" fmla="*/ 205740 h 280035"/>
                <a:gd name="connsiteX11" fmla="*/ 142875 w 474345"/>
                <a:gd name="connsiteY11" fmla="*/ 251460 h 280035"/>
                <a:gd name="connsiteX12" fmla="*/ 80010 w 474345"/>
                <a:gd name="connsiteY12" fmla="*/ 257175 h 280035"/>
                <a:gd name="connsiteX13" fmla="*/ 0 w 474345"/>
                <a:gd name="connsiteY13" fmla="*/ 1600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345" h="280035">
                  <a:moveTo>
                    <a:pt x="0" y="160020"/>
                  </a:moveTo>
                  <a:lnTo>
                    <a:pt x="154305" y="165735"/>
                  </a:lnTo>
                  <a:lnTo>
                    <a:pt x="222885" y="80010"/>
                  </a:lnTo>
                  <a:lnTo>
                    <a:pt x="382905" y="17145"/>
                  </a:lnTo>
                  <a:lnTo>
                    <a:pt x="394335" y="0"/>
                  </a:lnTo>
                  <a:lnTo>
                    <a:pt x="468630" y="120015"/>
                  </a:lnTo>
                  <a:lnTo>
                    <a:pt x="468630" y="200025"/>
                  </a:lnTo>
                  <a:lnTo>
                    <a:pt x="474345" y="262890"/>
                  </a:lnTo>
                  <a:lnTo>
                    <a:pt x="400050" y="280035"/>
                  </a:lnTo>
                  <a:lnTo>
                    <a:pt x="348615" y="205740"/>
                  </a:lnTo>
                  <a:lnTo>
                    <a:pt x="245745" y="205740"/>
                  </a:lnTo>
                  <a:lnTo>
                    <a:pt x="142875" y="251460"/>
                  </a:lnTo>
                  <a:lnTo>
                    <a:pt x="80010" y="257175"/>
                  </a:lnTo>
                  <a:lnTo>
                    <a:pt x="0" y="1600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39" name="Forma libre 38"/>
            <p:cNvSpPr/>
            <p:nvPr/>
          </p:nvSpPr>
          <p:spPr>
            <a:xfrm>
              <a:off x="2931877" y="1943284"/>
              <a:ext cx="799597" cy="617497"/>
            </a:xfrm>
            <a:custGeom>
              <a:avLst/>
              <a:gdLst>
                <a:gd name="connsiteX0" fmla="*/ 0 w 800100"/>
                <a:gd name="connsiteY0" fmla="*/ 131445 h 617220"/>
                <a:gd name="connsiteX1" fmla="*/ 85725 w 800100"/>
                <a:gd name="connsiteY1" fmla="*/ 28575 h 617220"/>
                <a:gd name="connsiteX2" fmla="*/ 85725 w 800100"/>
                <a:gd name="connsiteY2" fmla="*/ 120015 h 617220"/>
                <a:gd name="connsiteX3" fmla="*/ 194310 w 800100"/>
                <a:gd name="connsiteY3" fmla="*/ 137160 h 617220"/>
                <a:gd name="connsiteX4" fmla="*/ 211455 w 800100"/>
                <a:gd name="connsiteY4" fmla="*/ 80010 h 617220"/>
                <a:gd name="connsiteX5" fmla="*/ 194310 w 800100"/>
                <a:gd name="connsiteY5" fmla="*/ 11430 h 617220"/>
                <a:gd name="connsiteX6" fmla="*/ 268605 w 800100"/>
                <a:gd name="connsiteY6" fmla="*/ 0 h 617220"/>
                <a:gd name="connsiteX7" fmla="*/ 337185 w 800100"/>
                <a:gd name="connsiteY7" fmla="*/ 160020 h 617220"/>
                <a:gd name="connsiteX8" fmla="*/ 417195 w 800100"/>
                <a:gd name="connsiteY8" fmla="*/ 165735 h 617220"/>
                <a:gd name="connsiteX9" fmla="*/ 502920 w 800100"/>
                <a:gd name="connsiteY9" fmla="*/ 188595 h 617220"/>
                <a:gd name="connsiteX10" fmla="*/ 548640 w 800100"/>
                <a:gd name="connsiteY10" fmla="*/ 280035 h 617220"/>
                <a:gd name="connsiteX11" fmla="*/ 560070 w 800100"/>
                <a:gd name="connsiteY11" fmla="*/ 348615 h 617220"/>
                <a:gd name="connsiteX12" fmla="*/ 605790 w 800100"/>
                <a:gd name="connsiteY12" fmla="*/ 422910 h 617220"/>
                <a:gd name="connsiteX13" fmla="*/ 771525 w 800100"/>
                <a:gd name="connsiteY13" fmla="*/ 497205 h 617220"/>
                <a:gd name="connsiteX14" fmla="*/ 794385 w 800100"/>
                <a:gd name="connsiteY14" fmla="*/ 560070 h 617220"/>
                <a:gd name="connsiteX15" fmla="*/ 800100 w 800100"/>
                <a:gd name="connsiteY15" fmla="*/ 577215 h 617220"/>
                <a:gd name="connsiteX16" fmla="*/ 714375 w 800100"/>
                <a:gd name="connsiteY16" fmla="*/ 617220 h 617220"/>
                <a:gd name="connsiteX17" fmla="*/ 617220 w 800100"/>
                <a:gd name="connsiteY17" fmla="*/ 571500 h 617220"/>
                <a:gd name="connsiteX18" fmla="*/ 502920 w 800100"/>
                <a:gd name="connsiteY18" fmla="*/ 514350 h 617220"/>
                <a:gd name="connsiteX19" fmla="*/ 457200 w 800100"/>
                <a:gd name="connsiteY19" fmla="*/ 582930 h 617220"/>
                <a:gd name="connsiteX20" fmla="*/ 234315 w 800100"/>
                <a:gd name="connsiteY20" fmla="*/ 371475 h 617220"/>
                <a:gd name="connsiteX21" fmla="*/ 188595 w 800100"/>
                <a:gd name="connsiteY21" fmla="*/ 371475 h 617220"/>
                <a:gd name="connsiteX22" fmla="*/ 182880 w 800100"/>
                <a:gd name="connsiteY22" fmla="*/ 297180 h 617220"/>
                <a:gd name="connsiteX23" fmla="*/ 0 w 800100"/>
                <a:gd name="connsiteY23" fmla="*/ 131445 h 61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00100" h="617220">
                  <a:moveTo>
                    <a:pt x="0" y="131445"/>
                  </a:moveTo>
                  <a:lnTo>
                    <a:pt x="85725" y="28575"/>
                  </a:lnTo>
                  <a:lnTo>
                    <a:pt x="85725" y="120015"/>
                  </a:lnTo>
                  <a:lnTo>
                    <a:pt x="194310" y="137160"/>
                  </a:lnTo>
                  <a:lnTo>
                    <a:pt x="211455" y="80010"/>
                  </a:lnTo>
                  <a:lnTo>
                    <a:pt x="194310" y="11430"/>
                  </a:lnTo>
                  <a:lnTo>
                    <a:pt x="268605" y="0"/>
                  </a:lnTo>
                  <a:lnTo>
                    <a:pt x="337185" y="160020"/>
                  </a:lnTo>
                  <a:lnTo>
                    <a:pt x="417195" y="165735"/>
                  </a:lnTo>
                  <a:lnTo>
                    <a:pt x="502920" y="188595"/>
                  </a:lnTo>
                  <a:lnTo>
                    <a:pt x="548640" y="280035"/>
                  </a:lnTo>
                  <a:lnTo>
                    <a:pt x="560070" y="348615"/>
                  </a:lnTo>
                  <a:lnTo>
                    <a:pt x="605790" y="422910"/>
                  </a:lnTo>
                  <a:lnTo>
                    <a:pt x="771525" y="497205"/>
                  </a:lnTo>
                  <a:lnTo>
                    <a:pt x="794385" y="560070"/>
                  </a:lnTo>
                  <a:lnTo>
                    <a:pt x="800100" y="577215"/>
                  </a:lnTo>
                  <a:lnTo>
                    <a:pt x="714375" y="617220"/>
                  </a:lnTo>
                  <a:lnTo>
                    <a:pt x="617220" y="571500"/>
                  </a:lnTo>
                  <a:lnTo>
                    <a:pt x="502920" y="514350"/>
                  </a:lnTo>
                  <a:lnTo>
                    <a:pt x="457200" y="582930"/>
                  </a:lnTo>
                  <a:lnTo>
                    <a:pt x="234315" y="371475"/>
                  </a:lnTo>
                  <a:lnTo>
                    <a:pt x="188595" y="371475"/>
                  </a:lnTo>
                  <a:lnTo>
                    <a:pt x="182880" y="297180"/>
                  </a:lnTo>
                  <a:lnTo>
                    <a:pt x="0" y="1314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40" name="Forma libre 39"/>
            <p:cNvSpPr/>
            <p:nvPr/>
          </p:nvSpPr>
          <p:spPr>
            <a:xfrm>
              <a:off x="4440707" y="1857088"/>
              <a:ext cx="794121" cy="914235"/>
            </a:xfrm>
            <a:custGeom>
              <a:avLst/>
              <a:gdLst>
                <a:gd name="connsiteX0" fmla="*/ 285750 w 794385"/>
                <a:gd name="connsiteY0" fmla="*/ 251460 h 914400"/>
                <a:gd name="connsiteX1" fmla="*/ 394335 w 794385"/>
                <a:gd name="connsiteY1" fmla="*/ 200025 h 914400"/>
                <a:gd name="connsiteX2" fmla="*/ 428625 w 794385"/>
                <a:gd name="connsiteY2" fmla="*/ 137160 h 914400"/>
                <a:gd name="connsiteX3" fmla="*/ 468630 w 794385"/>
                <a:gd name="connsiteY3" fmla="*/ 51435 h 914400"/>
                <a:gd name="connsiteX4" fmla="*/ 537210 w 794385"/>
                <a:gd name="connsiteY4" fmla="*/ 0 h 914400"/>
                <a:gd name="connsiteX5" fmla="*/ 577215 w 794385"/>
                <a:gd name="connsiteY5" fmla="*/ 148590 h 914400"/>
                <a:gd name="connsiteX6" fmla="*/ 537210 w 794385"/>
                <a:gd name="connsiteY6" fmla="*/ 245745 h 914400"/>
                <a:gd name="connsiteX7" fmla="*/ 594360 w 794385"/>
                <a:gd name="connsiteY7" fmla="*/ 440055 h 914400"/>
                <a:gd name="connsiteX8" fmla="*/ 605790 w 794385"/>
                <a:gd name="connsiteY8" fmla="*/ 491490 h 914400"/>
                <a:gd name="connsiteX9" fmla="*/ 697230 w 794385"/>
                <a:gd name="connsiteY9" fmla="*/ 411480 h 914400"/>
                <a:gd name="connsiteX10" fmla="*/ 760095 w 794385"/>
                <a:gd name="connsiteY10" fmla="*/ 434340 h 914400"/>
                <a:gd name="connsiteX11" fmla="*/ 794385 w 794385"/>
                <a:gd name="connsiteY11" fmla="*/ 542925 h 914400"/>
                <a:gd name="connsiteX12" fmla="*/ 765810 w 794385"/>
                <a:gd name="connsiteY12" fmla="*/ 617220 h 914400"/>
                <a:gd name="connsiteX13" fmla="*/ 588645 w 794385"/>
                <a:gd name="connsiteY13" fmla="*/ 537210 h 914400"/>
                <a:gd name="connsiteX14" fmla="*/ 382905 w 794385"/>
                <a:gd name="connsiteY14" fmla="*/ 474345 h 914400"/>
                <a:gd name="connsiteX15" fmla="*/ 377190 w 794385"/>
                <a:gd name="connsiteY15" fmla="*/ 548640 h 914400"/>
                <a:gd name="connsiteX16" fmla="*/ 280035 w 794385"/>
                <a:gd name="connsiteY16" fmla="*/ 565785 h 914400"/>
                <a:gd name="connsiteX17" fmla="*/ 274320 w 794385"/>
                <a:gd name="connsiteY17" fmla="*/ 680085 h 914400"/>
                <a:gd name="connsiteX18" fmla="*/ 131445 w 794385"/>
                <a:gd name="connsiteY18" fmla="*/ 680085 h 914400"/>
                <a:gd name="connsiteX19" fmla="*/ 68580 w 794385"/>
                <a:gd name="connsiteY19" fmla="*/ 674370 h 914400"/>
                <a:gd name="connsiteX20" fmla="*/ 68580 w 794385"/>
                <a:gd name="connsiteY20" fmla="*/ 765810 h 914400"/>
                <a:gd name="connsiteX21" fmla="*/ 68580 w 794385"/>
                <a:gd name="connsiteY21" fmla="*/ 862965 h 914400"/>
                <a:gd name="connsiteX22" fmla="*/ 11430 w 794385"/>
                <a:gd name="connsiteY22" fmla="*/ 914400 h 914400"/>
                <a:gd name="connsiteX23" fmla="*/ 0 w 794385"/>
                <a:gd name="connsiteY23" fmla="*/ 754380 h 914400"/>
                <a:gd name="connsiteX24" fmla="*/ 5715 w 794385"/>
                <a:gd name="connsiteY24" fmla="*/ 634365 h 914400"/>
                <a:gd name="connsiteX25" fmla="*/ 80010 w 794385"/>
                <a:gd name="connsiteY25" fmla="*/ 617220 h 914400"/>
                <a:gd name="connsiteX26" fmla="*/ 148590 w 794385"/>
                <a:gd name="connsiteY26" fmla="*/ 537210 h 914400"/>
                <a:gd name="connsiteX27" fmla="*/ 268605 w 794385"/>
                <a:gd name="connsiteY27" fmla="*/ 502920 h 914400"/>
                <a:gd name="connsiteX28" fmla="*/ 285750 w 794385"/>
                <a:gd name="connsiteY28" fmla="*/ 400050 h 914400"/>
                <a:gd name="connsiteX29" fmla="*/ 285750 w 794385"/>
                <a:gd name="connsiteY29" fmla="*/ 251460 h 914400"/>
                <a:gd name="connsiteX0" fmla="*/ 285750 w 794385"/>
                <a:gd name="connsiteY0" fmla="*/ 251460 h 914400"/>
                <a:gd name="connsiteX1" fmla="*/ 394335 w 794385"/>
                <a:gd name="connsiteY1" fmla="*/ 200025 h 914400"/>
                <a:gd name="connsiteX2" fmla="*/ 428625 w 794385"/>
                <a:gd name="connsiteY2" fmla="*/ 137160 h 914400"/>
                <a:gd name="connsiteX3" fmla="*/ 468630 w 794385"/>
                <a:gd name="connsiteY3" fmla="*/ 51435 h 914400"/>
                <a:gd name="connsiteX4" fmla="*/ 537210 w 794385"/>
                <a:gd name="connsiteY4" fmla="*/ 0 h 914400"/>
                <a:gd name="connsiteX5" fmla="*/ 577215 w 794385"/>
                <a:gd name="connsiteY5" fmla="*/ 148590 h 914400"/>
                <a:gd name="connsiteX6" fmla="*/ 537210 w 794385"/>
                <a:gd name="connsiteY6" fmla="*/ 245745 h 914400"/>
                <a:gd name="connsiteX7" fmla="*/ 594360 w 794385"/>
                <a:gd name="connsiteY7" fmla="*/ 440055 h 914400"/>
                <a:gd name="connsiteX8" fmla="*/ 605790 w 794385"/>
                <a:gd name="connsiteY8" fmla="*/ 491490 h 914400"/>
                <a:gd name="connsiteX9" fmla="*/ 697230 w 794385"/>
                <a:gd name="connsiteY9" fmla="*/ 411480 h 914400"/>
                <a:gd name="connsiteX10" fmla="*/ 760095 w 794385"/>
                <a:gd name="connsiteY10" fmla="*/ 434340 h 914400"/>
                <a:gd name="connsiteX11" fmla="*/ 794385 w 794385"/>
                <a:gd name="connsiteY11" fmla="*/ 542925 h 914400"/>
                <a:gd name="connsiteX12" fmla="*/ 765810 w 794385"/>
                <a:gd name="connsiteY12" fmla="*/ 617220 h 914400"/>
                <a:gd name="connsiteX13" fmla="*/ 588645 w 794385"/>
                <a:gd name="connsiteY13" fmla="*/ 537210 h 914400"/>
                <a:gd name="connsiteX14" fmla="*/ 382905 w 794385"/>
                <a:gd name="connsiteY14" fmla="*/ 474345 h 914400"/>
                <a:gd name="connsiteX15" fmla="*/ 377190 w 794385"/>
                <a:gd name="connsiteY15" fmla="*/ 548640 h 914400"/>
                <a:gd name="connsiteX16" fmla="*/ 280035 w 794385"/>
                <a:gd name="connsiteY16" fmla="*/ 565785 h 914400"/>
                <a:gd name="connsiteX17" fmla="*/ 274320 w 794385"/>
                <a:gd name="connsiteY17" fmla="*/ 680085 h 914400"/>
                <a:gd name="connsiteX18" fmla="*/ 131445 w 794385"/>
                <a:gd name="connsiteY18" fmla="*/ 680085 h 914400"/>
                <a:gd name="connsiteX19" fmla="*/ 68580 w 794385"/>
                <a:gd name="connsiteY19" fmla="*/ 674370 h 914400"/>
                <a:gd name="connsiteX20" fmla="*/ 68580 w 794385"/>
                <a:gd name="connsiteY20" fmla="*/ 765810 h 914400"/>
                <a:gd name="connsiteX21" fmla="*/ 68580 w 794385"/>
                <a:gd name="connsiteY21" fmla="*/ 862965 h 914400"/>
                <a:gd name="connsiteX22" fmla="*/ 11430 w 794385"/>
                <a:gd name="connsiteY22" fmla="*/ 914400 h 914400"/>
                <a:gd name="connsiteX23" fmla="*/ 0 w 794385"/>
                <a:gd name="connsiteY23" fmla="*/ 754380 h 914400"/>
                <a:gd name="connsiteX24" fmla="*/ 5715 w 794385"/>
                <a:gd name="connsiteY24" fmla="*/ 634365 h 914400"/>
                <a:gd name="connsiteX25" fmla="*/ 80010 w 794385"/>
                <a:gd name="connsiteY25" fmla="*/ 617220 h 914400"/>
                <a:gd name="connsiteX26" fmla="*/ 148590 w 794385"/>
                <a:gd name="connsiteY26" fmla="*/ 537210 h 914400"/>
                <a:gd name="connsiteX27" fmla="*/ 268605 w 794385"/>
                <a:gd name="connsiteY27" fmla="*/ 502920 h 914400"/>
                <a:gd name="connsiteX28" fmla="*/ 211455 w 794385"/>
                <a:gd name="connsiteY28" fmla="*/ 262890 h 914400"/>
                <a:gd name="connsiteX29" fmla="*/ 285750 w 794385"/>
                <a:gd name="connsiteY29" fmla="*/ 25146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94385" h="914400">
                  <a:moveTo>
                    <a:pt x="285750" y="251460"/>
                  </a:moveTo>
                  <a:lnTo>
                    <a:pt x="394335" y="200025"/>
                  </a:lnTo>
                  <a:lnTo>
                    <a:pt x="428625" y="137160"/>
                  </a:lnTo>
                  <a:lnTo>
                    <a:pt x="468630" y="51435"/>
                  </a:lnTo>
                  <a:lnTo>
                    <a:pt x="537210" y="0"/>
                  </a:lnTo>
                  <a:lnTo>
                    <a:pt x="577215" y="148590"/>
                  </a:lnTo>
                  <a:lnTo>
                    <a:pt x="537210" y="245745"/>
                  </a:lnTo>
                  <a:lnTo>
                    <a:pt x="594360" y="440055"/>
                  </a:lnTo>
                  <a:lnTo>
                    <a:pt x="605790" y="491490"/>
                  </a:lnTo>
                  <a:lnTo>
                    <a:pt x="697230" y="411480"/>
                  </a:lnTo>
                  <a:lnTo>
                    <a:pt x="760095" y="434340"/>
                  </a:lnTo>
                  <a:lnTo>
                    <a:pt x="794385" y="542925"/>
                  </a:lnTo>
                  <a:lnTo>
                    <a:pt x="765810" y="617220"/>
                  </a:lnTo>
                  <a:lnTo>
                    <a:pt x="588645" y="537210"/>
                  </a:lnTo>
                  <a:lnTo>
                    <a:pt x="382905" y="474345"/>
                  </a:lnTo>
                  <a:lnTo>
                    <a:pt x="377190" y="548640"/>
                  </a:lnTo>
                  <a:lnTo>
                    <a:pt x="280035" y="565785"/>
                  </a:lnTo>
                  <a:lnTo>
                    <a:pt x="274320" y="680085"/>
                  </a:lnTo>
                  <a:lnTo>
                    <a:pt x="131445" y="680085"/>
                  </a:lnTo>
                  <a:lnTo>
                    <a:pt x="68580" y="674370"/>
                  </a:lnTo>
                  <a:lnTo>
                    <a:pt x="68580" y="765810"/>
                  </a:lnTo>
                  <a:lnTo>
                    <a:pt x="68580" y="862965"/>
                  </a:lnTo>
                  <a:lnTo>
                    <a:pt x="11430" y="914400"/>
                  </a:lnTo>
                  <a:lnTo>
                    <a:pt x="0" y="754380"/>
                  </a:lnTo>
                  <a:lnTo>
                    <a:pt x="5715" y="634365"/>
                  </a:lnTo>
                  <a:lnTo>
                    <a:pt x="80010" y="617220"/>
                  </a:lnTo>
                  <a:lnTo>
                    <a:pt x="148590" y="537210"/>
                  </a:lnTo>
                  <a:lnTo>
                    <a:pt x="268605" y="502920"/>
                  </a:lnTo>
                  <a:lnTo>
                    <a:pt x="211455" y="262890"/>
                  </a:lnTo>
                  <a:lnTo>
                    <a:pt x="285750" y="2514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42" name="Forma libre 41"/>
            <p:cNvSpPr/>
            <p:nvPr/>
          </p:nvSpPr>
          <p:spPr>
            <a:xfrm>
              <a:off x="5160892" y="1445895"/>
              <a:ext cx="268358" cy="617497"/>
            </a:xfrm>
            <a:custGeom>
              <a:avLst/>
              <a:gdLst>
                <a:gd name="connsiteX0" fmla="*/ 40005 w 268605"/>
                <a:gd name="connsiteY0" fmla="*/ 11430 h 617220"/>
                <a:gd name="connsiteX1" fmla="*/ 40005 w 268605"/>
                <a:gd name="connsiteY1" fmla="*/ 11430 h 617220"/>
                <a:gd name="connsiteX2" fmla="*/ 188595 w 268605"/>
                <a:gd name="connsiteY2" fmla="*/ 0 h 617220"/>
                <a:gd name="connsiteX3" fmla="*/ 240030 w 268605"/>
                <a:gd name="connsiteY3" fmla="*/ 120015 h 617220"/>
                <a:gd name="connsiteX4" fmla="*/ 268605 w 268605"/>
                <a:gd name="connsiteY4" fmla="*/ 217170 h 617220"/>
                <a:gd name="connsiteX5" fmla="*/ 228600 w 268605"/>
                <a:gd name="connsiteY5" fmla="*/ 297180 h 617220"/>
                <a:gd name="connsiteX6" fmla="*/ 200025 w 268605"/>
                <a:gd name="connsiteY6" fmla="*/ 411480 h 617220"/>
                <a:gd name="connsiteX7" fmla="*/ 262890 w 268605"/>
                <a:gd name="connsiteY7" fmla="*/ 605790 h 617220"/>
                <a:gd name="connsiteX8" fmla="*/ 262890 w 268605"/>
                <a:gd name="connsiteY8" fmla="*/ 605790 h 617220"/>
                <a:gd name="connsiteX9" fmla="*/ 108585 w 268605"/>
                <a:gd name="connsiteY9" fmla="*/ 617220 h 617220"/>
                <a:gd name="connsiteX10" fmla="*/ 131445 w 268605"/>
                <a:gd name="connsiteY10" fmla="*/ 417195 h 617220"/>
                <a:gd name="connsiteX11" fmla="*/ 131445 w 268605"/>
                <a:gd name="connsiteY11" fmla="*/ 417195 h 617220"/>
                <a:gd name="connsiteX12" fmla="*/ 131445 w 268605"/>
                <a:gd name="connsiteY12" fmla="*/ 417195 h 617220"/>
                <a:gd name="connsiteX13" fmla="*/ 120015 w 268605"/>
                <a:gd name="connsiteY13" fmla="*/ 291465 h 617220"/>
                <a:gd name="connsiteX14" fmla="*/ 62865 w 268605"/>
                <a:gd name="connsiteY14" fmla="*/ 228600 h 617220"/>
                <a:gd name="connsiteX15" fmla="*/ 0 w 268605"/>
                <a:gd name="connsiteY15" fmla="*/ 165735 h 617220"/>
                <a:gd name="connsiteX16" fmla="*/ 0 w 268605"/>
                <a:gd name="connsiteY16" fmla="*/ 62865 h 617220"/>
                <a:gd name="connsiteX0" fmla="*/ 40005 w 268605"/>
                <a:gd name="connsiteY0" fmla="*/ 11430 h 617220"/>
                <a:gd name="connsiteX1" fmla="*/ 40005 w 268605"/>
                <a:gd name="connsiteY1" fmla="*/ 11430 h 617220"/>
                <a:gd name="connsiteX2" fmla="*/ 188595 w 268605"/>
                <a:gd name="connsiteY2" fmla="*/ 0 h 617220"/>
                <a:gd name="connsiteX3" fmla="*/ 240030 w 268605"/>
                <a:gd name="connsiteY3" fmla="*/ 120015 h 617220"/>
                <a:gd name="connsiteX4" fmla="*/ 268605 w 268605"/>
                <a:gd name="connsiteY4" fmla="*/ 217170 h 617220"/>
                <a:gd name="connsiteX5" fmla="*/ 228600 w 268605"/>
                <a:gd name="connsiteY5" fmla="*/ 297180 h 617220"/>
                <a:gd name="connsiteX6" fmla="*/ 200025 w 268605"/>
                <a:gd name="connsiteY6" fmla="*/ 411480 h 617220"/>
                <a:gd name="connsiteX7" fmla="*/ 262890 w 268605"/>
                <a:gd name="connsiteY7" fmla="*/ 605790 h 617220"/>
                <a:gd name="connsiteX8" fmla="*/ 262890 w 268605"/>
                <a:gd name="connsiteY8" fmla="*/ 605790 h 617220"/>
                <a:gd name="connsiteX9" fmla="*/ 108585 w 268605"/>
                <a:gd name="connsiteY9" fmla="*/ 617220 h 617220"/>
                <a:gd name="connsiteX10" fmla="*/ 131445 w 268605"/>
                <a:gd name="connsiteY10" fmla="*/ 417195 h 617220"/>
                <a:gd name="connsiteX11" fmla="*/ 131445 w 268605"/>
                <a:gd name="connsiteY11" fmla="*/ 417195 h 617220"/>
                <a:gd name="connsiteX12" fmla="*/ 131445 w 268605"/>
                <a:gd name="connsiteY12" fmla="*/ 417195 h 617220"/>
                <a:gd name="connsiteX13" fmla="*/ 120015 w 268605"/>
                <a:gd name="connsiteY13" fmla="*/ 291465 h 617220"/>
                <a:gd name="connsiteX14" fmla="*/ 62865 w 268605"/>
                <a:gd name="connsiteY14" fmla="*/ 228600 h 617220"/>
                <a:gd name="connsiteX15" fmla="*/ 0 w 268605"/>
                <a:gd name="connsiteY15" fmla="*/ 165735 h 617220"/>
                <a:gd name="connsiteX16" fmla="*/ 11430 w 268605"/>
                <a:gd name="connsiteY16" fmla="*/ 5715 h 61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8605" h="617220">
                  <a:moveTo>
                    <a:pt x="40005" y="11430"/>
                  </a:moveTo>
                  <a:lnTo>
                    <a:pt x="40005" y="11430"/>
                  </a:lnTo>
                  <a:lnTo>
                    <a:pt x="188595" y="0"/>
                  </a:lnTo>
                  <a:lnTo>
                    <a:pt x="240030" y="120015"/>
                  </a:lnTo>
                  <a:lnTo>
                    <a:pt x="268605" y="217170"/>
                  </a:lnTo>
                  <a:lnTo>
                    <a:pt x="228600" y="297180"/>
                  </a:lnTo>
                  <a:lnTo>
                    <a:pt x="200025" y="411480"/>
                  </a:lnTo>
                  <a:lnTo>
                    <a:pt x="262890" y="605790"/>
                  </a:lnTo>
                  <a:lnTo>
                    <a:pt x="262890" y="605790"/>
                  </a:lnTo>
                  <a:lnTo>
                    <a:pt x="108585" y="617220"/>
                  </a:lnTo>
                  <a:lnTo>
                    <a:pt x="131445" y="417195"/>
                  </a:lnTo>
                  <a:lnTo>
                    <a:pt x="131445" y="417195"/>
                  </a:lnTo>
                  <a:lnTo>
                    <a:pt x="131445" y="417195"/>
                  </a:lnTo>
                  <a:lnTo>
                    <a:pt x="120015" y="291465"/>
                  </a:lnTo>
                  <a:lnTo>
                    <a:pt x="62865" y="228600"/>
                  </a:lnTo>
                  <a:lnTo>
                    <a:pt x="0" y="165735"/>
                  </a:lnTo>
                  <a:lnTo>
                    <a:pt x="11430" y="5715"/>
                  </a:ln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44" name="Forma libre 43"/>
            <p:cNvSpPr/>
            <p:nvPr/>
          </p:nvSpPr>
          <p:spPr>
            <a:xfrm>
              <a:off x="1817370" y="3011540"/>
              <a:ext cx="2743824" cy="1903360"/>
            </a:xfrm>
            <a:custGeom>
              <a:avLst/>
              <a:gdLst>
                <a:gd name="connsiteX0" fmla="*/ 1423035 w 2743200"/>
                <a:gd name="connsiteY0" fmla="*/ 222885 h 1903095"/>
                <a:gd name="connsiteX1" fmla="*/ 1577340 w 2743200"/>
                <a:gd name="connsiteY1" fmla="*/ 234315 h 1903095"/>
                <a:gd name="connsiteX2" fmla="*/ 1685925 w 2743200"/>
                <a:gd name="connsiteY2" fmla="*/ 194310 h 1903095"/>
                <a:gd name="connsiteX3" fmla="*/ 1645920 w 2743200"/>
                <a:gd name="connsiteY3" fmla="*/ 120015 h 1903095"/>
                <a:gd name="connsiteX4" fmla="*/ 1645920 w 2743200"/>
                <a:gd name="connsiteY4" fmla="*/ 45720 h 1903095"/>
                <a:gd name="connsiteX5" fmla="*/ 1680210 w 2743200"/>
                <a:gd name="connsiteY5" fmla="*/ 0 h 1903095"/>
                <a:gd name="connsiteX6" fmla="*/ 1725930 w 2743200"/>
                <a:gd name="connsiteY6" fmla="*/ 165735 h 1903095"/>
                <a:gd name="connsiteX7" fmla="*/ 1920240 w 2743200"/>
                <a:gd name="connsiteY7" fmla="*/ 308610 h 1903095"/>
                <a:gd name="connsiteX8" fmla="*/ 2034540 w 2743200"/>
                <a:gd name="connsiteY8" fmla="*/ 497205 h 1903095"/>
                <a:gd name="connsiteX9" fmla="*/ 2114550 w 2743200"/>
                <a:gd name="connsiteY9" fmla="*/ 611505 h 1903095"/>
                <a:gd name="connsiteX10" fmla="*/ 2171700 w 2743200"/>
                <a:gd name="connsiteY10" fmla="*/ 748665 h 1903095"/>
                <a:gd name="connsiteX11" fmla="*/ 2171700 w 2743200"/>
                <a:gd name="connsiteY11" fmla="*/ 748665 h 1903095"/>
                <a:gd name="connsiteX12" fmla="*/ 2263140 w 2743200"/>
                <a:gd name="connsiteY12" fmla="*/ 537210 h 1903095"/>
                <a:gd name="connsiteX13" fmla="*/ 2331720 w 2743200"/>
                <a:gd name="connsiteY13" fmla="*/ 485775 h 1903095"/>
                <a:gd name="connsiteX14" fmla="*/ 2486025 w 2743200"/>
                <a:gd name="connsiteY14" fmla="*/ 548640 h 1903095"/>
                <a:gd name="connsiteX15" fmla="*/ 2543175 w 2743200"/>
                <a:gd name="connsiteY15" fmla="*/ 571500 h 1903095"/>
                <a:gd name="connsiteX16" fmla="*/ 2588895 w 2743200"/>
                <a:gd name="connsiteY16" fmla="*/ 640080 h 1903095"/>
                <a:gd name="connsiteX17" fmla="*/ 2646045 w 2743200"/>
                <a:gd name="connsiteY17" fmla="*/ 668655 h 1903095"/>
                <a:gd name="connsiteX18" fmla="*/ 2680335 w 2743200"/>
                <a:gd name="connsiteY18" fmla="*/ 628650 h 1903095"/>
                <a:gd name="connsiteX19" fmla="*/ 2743200 w 2743200"/>
                <a:gd name="connsiteY19" fmla="*/ 622935 h 1903095"/>
                <a:gd name="connsiteX20" fmla="*/ 2697480 w 2743200"/>
                <a:gd name="connsiteY20" fmla="*/ 748665 h 1903095"/>
                <a:gd name="connsiteX21" fmla="*/ 2680335 w 2743200"/>
                <a:gd name="connsiteY21" fmla="*/ 965835 h 1903095"/>
                <a:gd name="connsiteX22" fmla="*/ 2657475 w 2743200"/>
                <a:gd name="connsiteY22" fmla="*/ 1005840 h 1903095"/>
                <a:gd name="connsiteX23" fmla="*/ 2337435 w 2743200"/>
                <a:gd name="connsiteY23" fmla="*/ 914400 h 1903095"/>
                <a:gd name="connsiteX24" fmla="*/ 2383155 w 2743200"/>
                <a:gd name="connsiteY24" fmla="*/ 1194435 h 1903095"/>
                <a:gd name="connsiteX25" fmla="*/ 2383155 w 2743200"/>
                <a:gd name="connsiteY25" fmla="*/ 1285875 h 1903095"/>
                <a:gd name="connsiteX26" fmla="*/ 2286000 w 2743200"/>
                <a:gd name="connsiteY26" fmla="*/ 1194435 h 1903095"/>
                <a:gd name="connsiteX27" fmla="*/ 2331720 w 2743200"/>
                <a:gd name="connsiteY27" fmla="*/ 1303020 h 1903095"/>
                <a:gd name="connsiteX28" fmla="*/ 2366010 w 2743200"/>
                <a:gd name="connsiteY28" fmla="*/ 1354455 h 1903095"/>
                <a:gd name="connsiteX29" fmla="*/ 2463165 w 2743200"/>
                <a:gd name="connsiteY29" fmla="*/ 1520190 h 1903095"/>
                <a:gd name="connsiteX30" fmla="*/ 2463165 w 2743200"/>
                <a:gd name="connsiteY30" fmla="*/ 1520190 h 1903095"/>
                <a:gd name="connsiteX31" fmla="*/ 2320290 w 2743200"/>
                <a:gd name="connsiteY31" fmla="*/ 1537335 h 1903095"/>
                <a:gd name="connsiteX32" fmla="*/ 2263140 w 2743200"/>
                <a:gd name="connsiteY32" fmla="*/ 1411605 h 1903095"/>
                <a:gd name="connsiteX33" fmla="*/ 2125980 w 2743200"/>
                <a:gd name="connsiteY33" fmla="*/ 1200150 h 1903095"/>
                <a:gd name="connsiteX34" fmla="*/ 2085975 w 2743200"/>
                <a:gd name="connsiteY34" fmla="*/ 1137285 h 1903095"/>
                <a:gd name="connsiteX35" fmla="*/ 1943100 w 2743200"/>
                <a:gd name="connsiteY35" fmla="*/ 1228725 h 1903095"/>
                <a:gd name="connsiteX36" fmla="*/ 1743075 w 2743200"/>
                <a:gd name="connsiteY36" fmla="*/ 1291590 h 1903095"/>
                <a:gd name="connsiteX37" fmla="*/ 1697355 w 2743200"/>
                <a:gd name="connsiteY37" fmla="*/ 1400175 h 1903095"/>
                <a:gd name="connsiteX38" fmla="*/ 1560195 w 2743200"/>
                <a:gd name="connsiteY38" fmla="*/ 1480185 h 1903095"/>
                <a:gd name="connsiteX39" fmla="*/ 1423035 w 2743200"/>
                <a:gd name="connsiteY39" fmla="*/ 1640205 h 1903095"/>
                <a:gd name="connsiteX40" fmla="*/ 1377315 w 2743200"/>
                <a:gd name="connsiteY40" fmla="*/ 1754505 h 1903095"/>
                <a:gd name="connsiteX41" fmla="*/ 1257300 w 2743200"/>
                <a:gd name="connsiteY41" fmla="*/ 1788795 h 1903095"/>
                <a:gd name="connsiteX42" fmla="*/ 1108710 w 2743200"/>
                <a:gd name="connsiteY42" fmla="*/ 1903095 h 1903095"/>
                <a:gd name="connsiteX43" fmla="*/ 645795 w 2743200"/>
                <a:gd name="connsiteY43" fmla="*/ 1594485 h 1903095"/>
                <a:gd name="connsiteX44" fmla="*/ 451485 w 2743200"/>
                <a:gd name="connsiteY44" fmla="*/ 1583055 h 1903095"/>
                <a:gd name="connsiteX45" fmla="*/ 280035 w 2743200"/>
                <a:gd name="connsiteY45" fmla="*/ 1314450 h 1903095"/>
                <a:gd name="connsiteX46" fmla="*/ 148590 w 2743200"/>
                <a:gd name="connsiteY46" fmla="*/ 1343025 h 1903095"/>
                <a:gd name="connsiteX47" fmla="*/ 57150 w 2743200"/>
                <a:gd name="connsiteY47" fmla="*/ 1240155 h 1903095"/>
                <a:gd name="connsiteX48" fmla="*/ 0 w 2743200"/>
                <a:gd name="connsiteY48" fmla="*/ 1223010 h 1903095"/>
                <a:gd name="connsiteX49" fmla="*/ 85725 w 2743200"/>
                <a:gd name="connsiteY49" fmla="*/ 1194435 h 1903095"/>
                <a:gd name="connsiteX50" fmla="*/ 137160 w 2743200"/>
                <a:gd name="connsiteY50" fmla="*/ 1200150 h 1903095"/>
                <a:gd name="connsiteX51" fmla="*/ 171450 w 2743200"/>
                <a:gd name="connsiteY51" fmla="*/ 1211580 h 1903095"/>
                <a:gd name="connsiteX52" fmla="*/ 188595 w 2743200"/>
                <a:gd name="connsiteY52" fmla="*/ 1194435 h 1903095"/>
                <a:gd name="connsiteX53" fmla="*/ 257175 w 2743200"/>
                <a:gd name="connsiteY53" fmla="*/ 925830 h 1903095"/>
                <a:gd name="connsiteX54" fmla="*/ 302895 w 2743200"/>
                <a:gd name="connsiteY54" fmla="*/ 937260 h 1903095"/>
                <a:gd name="connsiteX55" fmla="*/ 428625 w 2743200"/>
                <a:gd name="connsiteY55" fmla="*/ 1154430 h 1903095"/>
                <a:gd name="connsiteX56" fmla="*/ 457200 w 2743200"/>
                <a:gd name="connsiteY56" fmla="*/ 1177290 h 1903095"/>
                <a:gd name="connsiteX57" fmla="*/ 525780 w 2743200"/>
                <a:gd name="connsiteY57" fmla="*/ 1320165 h 1903095"/>
                <a:gd name="connsiteX58" fmla="*/ 640080 w 2743200"/>
                <a:gd name="connsiteY58" fmla="*/ 1280160 h 1903095"/>
                <a:gd name="connsiteX59" fmla="*/ 765810 w 2743200"/>
                <a:gd name="connsiteY59" fmla="*/ 1274445 h 1903095"/>
                <a:gd name="connsiteX60" fmla="*/ 782955 w 2743200"/>
                <a:gd name="connsiteY60" fmla="*/ 1337310 h 1903095"/>
                <a:gd name="connsiteX61" fmla="*/ 845820 w 2743200"/>
                <a:gd name="connsiteY61" fmla="*/ 1520190 h 1903095"/>
                <a:gd name="connsiteX62" fmla="*/ 982980 w 2743200"/>
                <a:gd name="connsiteY62" fmla="*/ 1485900 h 1903095"/>
                <a:gd name="connsiteX63" fmla="*/ 1108710 w 2743200"/>
                <a:gd name="connsiteY63" fmla="*/ 1360170 h 1903095"/>
                <a:gd name="connsiteX64" fmla="*/ 1137285 w 2743200"/>
                <a:gd name="connsiteY64" fmla="*/ 1343025 h 1903095"/>
                <a:gd name="connsiteX65" fmla="*/ 1137285 w 2743200"/>
                <a:gd name="connsiteY65" fmla="*/ 1280160 h 1903095"/>
                <a:gd name="connsiteX66" fmla="*/ 1062990 w 2743200"/>
                <a:gd name="connsiteY66" fmla="*/ 1125855 h 1903095"/>
                <a:gd name="connsiteX67" fmla="*/ 1102995 w 2743200"/>
                <a:gd name="connsiteY67" fmla="*/ 1034415 h 1903095"/>
                <a:gd name="connsiteX68" fmla="*/ 1085850 w 2743200"/>
                <a:gd name="connsiteY68" fmla="*/ 908685 h 1903095"/>
                <a:gd name="connsiteX69" fmla="*/ 1251585 w 2743200"/>
                <a:gd name="connsiteY69" fmla="*/ 845820 h 1903095"/>
                <a:gd name="connsiteX70" fmla="*/ 1388745 w 2743200"/>
                <a:gd name="connsiteY70" fmla="*/ 822960 h 1903095"/>
                <a:gd name="connsiteX71" fmla="*/ 1434465 w 2743200"/>
                <a:gd name="connsiteY71" fmla="*/ 874395 h 1903095"/>
                <a:gd name="connsiteX72" fmla="*/ 1531620 w 2743200"/>
                <a:gd name="connsiteY72" fmla="*/ 742950 h 1903095"/>
                <a:gd name="connsiteX73" fmla="*/ 1537335 w 2743200"/>
                <a:gd name="connsiteY73" fmla="*/ 628650 h 1903095"/>
                <a:gd name="connsiteX74" fmla="*/ 1657350 w 2743200"/>
                <a:gd name="connsiteY74" fmla="*/ 628650 h 1903095"/>
                <a:gd name="connsiteX75" fmla="*/ 1743075 w 2743200"/>
                <a:gd name="connsiteY75" fmla="*/ 617220 h 1903095"/>
                <a:gd name="connsiteX76" fmla="*/ 1685925 w 2743200"/>
                <a:gd name="connsiteY76" fmla="*/ 548640 h 1903095"/>
                <a:gd name="connsiteX77" fmla="*/ 1548765 w 2743200"/>
                <a:gd name="connsiteY77" fmla="*/ 514350 h 1903095"/>
                <a:gd name="connsiteX78" fmla="*/ 1383030 w 2743200"/>
                <a:gd name="connsiteY78" fmla="*/ 440055 h 1903095"/>
                <a:gd name="connsiteX79" fmla="*/ 1405890 w 2743200"/>
                <a:gd name="connsiteY79" fmla="*/ 342900 h 1903095"/>
                <a:gd name="connsiteX80" fmla="*/ 1617345 w 2743200"/>
                <a:gd name="connsiteY80" fmla="*/ 348615 h 1903095"/>
                <a:gd name="connsiteX81" fmla="*/ 1405890 w 2743200"/>
                <a:gd name="connsiteY81" fmla="*/ 280035 h 1903095"/>
                <a:gd name="connsiteX82" fmla="*/ 1423035 w 2743200"/>
                <a:gd name="connsiteY82" fmla="*/ 222885 h 190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743200" h="1903095">
                  <a:moveTo>
                    <a:pt x="1423035" y="222885"/>
                  </a:moveTo>
                  <a:lnTo>
                    <a:pt x="1577340" y="234315"/>
                  </a:lnTo>
                  <a:lnTo>
                    <a:pt x="1685925" y="194310"/>
                  </a:lnTo>
                  <a:lnTo>
                    <a:pt x="1645920" y="120015"/>
                  </a:lnTo>
                  <a:lnTo>
                    <a:pt x="1645920" y="45720"/>
                  </a:lnTo>
                  <a:lnTo>
                    <a:pt x="1680210" y="0"/>
                  </a:lnTo>
                  <a:lnTo>
                    <a:pt x="1725930" y="165735"/>
                  </a:lnTo>
                  <a:lnTo>
                    <a:pt x="1920240" y="308610"/>
                  </a:lnTo>
                  <a:lnTo>
                    <a:pt x="2034540" y="497205"/>
                  </a:lnTo>
                  <a:lnTo>
                    <a:pt x="2114550" y="611505"/>
                  </a:lnTo>
                  <a:lnTo>
                    <a:pt x="2171700" y="748665"/>
                  </a:lnTo>
                  <a:lnTo>
                    <a:pt x="2171700" y="748665"/>
                  </a:lnTo>
                  <a:lnTo>
                    <a:pt x="2263140" y="537210"/>
                  </a:lnTo>
                  <a:lnTo>
                    <a:pt x="2331720" y="485775"/>
                  </a:lnTo>
                  <a:lnTo>
                    <a:pt x="2486025" y="548640"/>
                  </a:lnTo>
                  <a:lnTo>
                    <a:pt x="2543175" y="571500"/>
                  </a:lnTo>
                  <a:lnTo>
                    <a:pt x="2588895" y="640080"/>
                  </a:lnTo>
                  <a:lnTo>
                    <a:pt x="2646045" y="668655"/>
                  </a:lnTo>
                  <a:lnTo>
                    <a:pt x="2680335" y="628650"/>
                  </a:lnTo>
                  <a:lnTo>
                    <a:pt x="2743200" y="622935"/>
                  </a:lnTo>
                  <a:lnTo>
                    <a:pt x="2697480" y="748665"/>
                  </a:lnTo>
                  <a:lnTo>
                    <a:pt x="2680335" y="965835"/>
                  </a:lnTo>
                  <a:lnTo>
                    <a:pt x="2657475" y="1005840"/>
                  </a:lnTo>
                  <a:lnTo>
                    <a:pt x="2337435" y="914400"/>
                  </a:lnTo>
                  <a:lnTo>
                    <a:pt x="2383155" y="1194435"/>
                  </a:lnTo>
                  <a:lnTo>
                    <a:pt x="2383155" y="1285875"/>
                  </a:lnTo>
                  <a:lnTo>
                    <a:pt x="2286000" y="1194435"/>
                  </a:lnTo>
                  <a:lnTo>
                    <a:pt x="2331720" y="1303020"/>
                  </a:lnTo>
                  <a:lnTo>
                    <a:pt x="2366010" y="1354455"/>
                  </a:lnTo>
                  <a:lnTo>
                    <a:pt x="2463165" y="1520190"/>
                  </a:lnTo>
                  <a:lnTo>
                    <a:pt x="2463165" y="1520190"/>
                  </a:lnTo>
                  <a:lnTo>
                    <a:pt x="2320290" y="1537335"/>
                  </a:lnTo>
                  <a:lnTo>
                    <a:pt x="2263140" y="1411605"/>
                  </a:lnTo>
                  <a:lnTo>
                    <a:pt x="2125980" y="1200150"/>
                  </a:lnTo>
                  <a:lnTo>
                    <a:pt x="2085975" y="1137285"/>
                  </a:lnTo>
                  <a:lnTo>
                    <a:pt x="1943100" y="1228725"/>
                  </a:lnTo>
                  <a:lnTo>
                    <a:pt x="1743075" y="1291590"/>
                  </a:lnTo>
                  <a:lnTo>
                    <a:pt x="1697355" y="1400175"/>
                  </a:lnTo>
                  <a:lnTo>
                    <a:pt x="1560195" y="1480185"/>
                  </a:lnTo>
                  <a:lnTo>
                    <a:pt x="1423035" y="1640205"/>
                  </a:lnTo>
                  <a:lnTo>
                    <a:pt x="1377315" y="1754505"/>
                  </a:lnTo>
                  <a:lnTo>
                    <a:pt x="1257300" y="1788795"/>
                  </a:lnTo>
                  <a:lnTo>
                    <a:pt x="1108710" y="1903095"/>
                  </a:lnTo>
                  <a:lnTo>
                    <a:pt x="645795" y="1594485"/>
                  </a:lnTo>
                  <a:lnTo>
                    <a:pt x="451485" y="1583055"/>
                  </a:lnTo>
                  <a:lnTo>
                    <a:pt x="280035" y="1314450"/>
                  </a:lnTo>
                  <a:lnTo>
                    <a:pt x="148590" y="1343025"/>
                  </a:lnTo>
                  <a:lnTo>
                    <a:pt x="57150" y="1240155"/>
                  </a:lnTo>
                  <a:lnTo>
                    <a:pt x="0" y="1223010"/>
                  </a:lnTo>
                  <a:lnTo>
                    <a:pt x="85725" y="1194435"/>
                  </a:lnTo>
                  <a:cubicBezTo>
                    <a:pt x="102870" y="1196340"/>
                    <a:pt x="120244" y="1196767"/>
                    <a:pt x="137160" y="1200150"/>
                  </a:cubicBezTo>
                  <a:cubicBezTo>
                    <a:pt x="148974" y="1202513"/>
                    <a:pt x="171450" y="1211580"/>
                    <a:pt x="171450" y="1211580"/>
                  </a:cubicBezTo>
                  <a:lnTo>
                    <a:pt x="188595" y="1194435"/>
                  </a:lnTo>
                  <a:lnTo>
                    <a:pt x="257175" y="925830"/>
                  </a:lnTo>
                  <a:lnTo>
                    <a:pt x="302895" y="937260"/>
                  </a:lnTo>
                  <a:lnTo>
                    <a:pt x="428625" y="1154430"/>
                  </a:lnTo>
                  <a:lnTo>
                    <a:pt x="457200" y="1177290"/>
                  </a:lnTo>
                  <a:lnTo>
                    <a:pt x="525780" y="1320165"/>
                  </a:lnTo>
                  <a:lnTo>
                    <a:pt x="640080" y="1280160"/>
                  </a:lnTo>
                  <a:lnTo>
                    <a:pt x="765810" y="1274445"/>
                  </a:lnTo>
                  <a:lnTo>
                    <a:pt x="782955" y="1337310"/>
                  </a:lnTo>
                  <a:lnTo>
                    <a:pt x="845820" y="1520190"/>
                  </a:lnTo>
                  <a:lnTo>
                    <a:pt x="982980" y="1485900"/>
                  </a:lnTo>
                  <a:lnTo>
                    <a:pt x="1108710" y="1360170"/>
                  </a:lnTo>
                  <a:lnTo>
                    <a:pt x="1137285" y="1343025"/>
                  </a:lnTo>
                  <a:lnTo>
                    <a:pt x="1137285" y="1280160"/>
                  </a:lnTo>
                  <a:lnTo>
                    <a:pt x="1062990" y="1125855"/>
                  </a:lnTo>
                  <a:lnTo>
                    <a:pt x="1102995" y="1034415"/>
                  </a:lnTo>
                  <a:lnTo>
                    <a:pt x="1085850" y="908685"/>
                  </a:lnTo>
                  <a:lnTo>
                    <a:pt x="1251585" y="845820"/>
                  </a:lnTo>
                  <a:lnTo>
                    <a:pt x="1388745" y="822960"/>
                  </a:lnTo>
                  <a:lnTo>
                    <a:pt x="1434465" y="874395"/>
                  </a:lnTo>
                  <a:lnTo>
                    <a:pt x="1531620" y="742950"/>
                  </a:lnTo>
                  <a:lnTo>
                    <a:pt x="1537335" y="628650"/>
                  </a:lnTo>
                  <a:lnTo>
                    <a:pt x="1657350" y="628650"/>
                  </a:lnTo>
                  <a:lnTo>
                    <a:pt x="1743075" y="617220"/>
                  </a:lnTo>
                  <a:lnTo>
                    <a:pt x="1685925" y="548640"/>
                  </a:lnTo>
                  <a:lnTo>
                    <a:pt x="1548765" y="514350"/>
                  </a:lnTo>
                  <a:lnTo>
                    <a:pt x="1383030" y="440055"/>
                  </a:lnTo>
                  <a:lnTo>
                    <a:pt x="1405890" y="342900"/>
                  </a:lnTo>
                  <a:lnTo>
                    <a:pt x="1617345" y="348615"/>
                  </a:lnTo>
                  <a:lnTo>
                    <a:pt x="1405890" y="280035"/>
                  </a:lnTo>
                  <a:lnTo>
                    <a:pt x="1423035" y="22288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46" name="Forma libre 45"/>
            <p:cNvSpPr/>
            <p:nvPr/>
          </p:nvSpPr>
          <p:spPr>
            <a:xfrm>
              <a:off x="4822706" y="4177295"/>
              <a:ext cx="440874" cy="262825"/>
            </a:xfrm>
            <a:custGeom>
              <a:avLst/>
              <a:gdLst>
                <a:gd name="connsiteX0" fmla="*/ 23070 w 440265"/>
                <a:gd name="connsiteY0" fmla="*/ 5715 h 262890"/>
                <a:gd name="connsiteX1" fmla="*/ 23070 w 440265"/>
                <a:gd name="connsiteY1" fmla="*/ 5715 h 262890"/>
                <a:gd name="connsiteX2" fmla="*/ 210 w 440265"/>
                <a:gd name="connsiteY2" fmla="*/ 102870 h 262890"/>
                <a:gd name="connsiteX3" fmla="*/ 210 w 440265"/>
                <a:gd name="connsiteY3" fmla="*/ 114300 h 262890"/>
                <a:gd name="connsiteX4" fmla="*/ 45930 w 440265"/>
                <a:gd name="connsiteY4" fmla="*/ 171450 h 262890"/>
                <a:gd name="connsiteX5" fmla="*/ 68790 w 440265"/>
                <a:gd name="connsiteY5" fmla="*/ 228600 h 262890"/>
                <a:gd name="connsiteX6" fmla="*/ 108795 w 440265"/>
                <a:gd name="connsiteY6" fmla="*/ 205740 h 262890"/>
                <a:gd name="connsiteX7" fmla="*/ 143085 w 440265"/>
                <a:gd name="connsiteY7" fmla="*/ 177165 h 262890"/>
                <a:gd name="connsiteX8" fmla="*/ 325965 w 440265"/>
                <a:gd name="connsiteY8" fmla="*/ 262890 h 262890"/>
                <a:gd name="connsiteX9" fmla="*/ 348825 w 440265"/>
                <a:gd name="connsiteY9" fmla="*/ 182880 h 262890"/>
                <a:gd name="connsiteX10" fmla="*/ 383115 w 440265"/>
                <a:gd name="connsiteY10" fmla="*/ 142875 h 262890"/>
                <a:gd name="connsiteX11" fmla="*/ 440265 w 440265"/>
                <a:gd name="connsiteY11" fmla="*/ 68580 h 262890"/>
                <a:gd name="connsiteX12" fmla="*/ 360255 w 440265"/>
                <a:gd name="connsiteY12" fmla="*/ 0 h 262890"/>
                <a:gd name="connsiteX13" fmla="*/ 291675 w 440265"/>
                <a:gd name="connsiteY13" fmla="*/ 57150 h 262890"/>
                <a:gd name="connsiteX14" fmla="*/ 205950 w 440265"/>
                <a:gd name="connsiteY14" fmla="*/ 62865 h 262890"/>
                <a:gd name="connsiteX15" fmla="*/ 120225 w 440265"/>
                <a:gd name="connsiteY15" fmla="*/ 22860 h 262890"/>
                <a:gd name="connsiteX16" fmla="*/ 23070 w 440265"/>
                <a:gd name="connsiteY16" fmla="*/ 5715 h 2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265" h="262890">
                  <a:moveTo>
                    <a:pt x="23070" y="5715"/>
                  </a:moveTo>
                  <a:lnTo>
                    <a:pt x="23070" y="5715"/>
                  </a:lnTo>
                  <a:cubicBezTo>
                    <a:pt x="10909" y="50304"/>
                    <a:pt x="5210" y="62870"/>
                    <a:pt x="210" y="102870"/>
                  </a:cubicBezTo>
                  <a:cubicBezTo>
                    <a:pt x="-263" y="106651"/>
                    <a:pt x="210" y="110490"/>
                    <a:pt x="210" y="114300"/>
                  </a:cubicBezTo>
                  <a:lnTo>
                    <a:pt x="45930" y="171450"/>
                  </a:lnTo>
                  <a:lnTo>
                    <a:pt x="68790" y="228600"/>
                  </a:lnTo>
                  <a:lnTo>
                    <a:pt x="108795" y="205740"/>
                  </a:lnTo>
                  <a:lnTo>
                    <a:pt x="143085" y="177165"/>
                  </a:lnTo>
                  <a:lnTo>
                    <a:pt x="325965" y="262890"/>
                  </a:lnTo>
                  <a:lnTo>
                    <a:pt x="348825" y="182880"/>
                  </a:lnTo>
                  <a:lnTo>
                    <a:pt x="383115" y="142875"/>
                  </a:lnTo>
                  <a:lnTo>
                    <a:pt x="440265" y="68580"/>
                  </a:lnTo>
                  <a:lnTo>
                    <a:pt x="360255" y="0"/>
                  </a:lnTo>
                  <a:lnTo>
                    <a:pt x="291675" y="57150"/>
                  </a:lnTo>
                  <a:lnTo>
                    <a:pt x="205950" y="62865"/>
                  </a:lnTo>
                  <a:lnTo>
                    <a:pt x="120225" y="22860"/>
                  </a:lnTo>
                  <a:lnTo>
                    <a:pt x="23070" y="571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grpSp>
      <p:sp>
        <p:nvSpPr>
          <p:cNvPr id="62" name="31 Llamada rectangular"/>
          <p:cNvSpPr/>
          <p:nvPr/>
        </p:nvSpPr>
        <p:spPr>
          <a:xfrm>
            <a:off x="1208088" y="2454275"/>
            <a:ext cx="1079500" cy="633413"/>
          </a:xfrm>
          <a:prstGeom prst="wedgeRectCallout">
            <a:avLst>
              <a:gd name="adj1" fmla="val 122733"/>
              <a:gd name="adj2" fmla="val 113228"/>
            </a:avLst>
          </a:prstGeom>
          <a:solidFill>
            <a:srgbClr val="338F2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s-CL" sz="1000" dirty="0">
                <a:solidFill>
                  <a:schemeClr val="bg1"/>
                </a:solidFill>
              </a:rPr>
              <a:t>ZONA DE PRESERVACION ECOLOGICA</a:t>
            </a:r>
          </a:p>
        </p:txBody>
      </p:sp>
      <p:grpSp>
        <p:nvGrpSpPr>
          <p:cNvPr id="34825" name="Grupo 62"/>
          <p:cNvGrpSpPr>
            <a:grpSpLocks/>
          </p:cNvGrpSpPr>
          <p:nvPr/>
        </p:nvGrpSpPr>
        <p:grpSpPr bwMode="auto">
          <a:xfrm>
            <a:off x="6805613" y="2705100"/>
            <a:ext cx="2338387" cy="579438"/>
            <a:chOff x="6805464" y="2705870"/>
            <a:chExt cx="2338536" cy="579114"/>
          </a:xfrm>
        </p:grpSpPr>
        <p:cxnSp>
          <p:nvCxnSpPr>
            <p:cNvPr id="64" name="Conector recto 63"/>
            <p:cNvCxnSpPr/>
            <p:nvPr/>
          </p:nvCxnSpPr>
          <p:spPr>
            <a:xfrm flipH="1" flipV="1">
              <a:off x="6805464" y="2705870"/>
              <a:ext cx="430239" cy="50772"/>
            </a:xfrm>
            <a:prstGeom prst="line">
              <a:avLst/>
            </a:prstGeom>
            <a:ln w="3810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65" name="Conector recto 64"/>
            <p:cNvCxnSpPr/>
            <p:nvPr/>
          </p:nvCxnSpPr>
          <p:spPr>
            <a:xfrm flipH="1" flipV="1">
              <a:off x="7234116" y="2756642"/>
              <a:ext cx="1909884" cy="528342"/>
            </a:xfrm>
            <a:prstGeom prst="line">
              <a:avLst/>
            </a:prstGeom>
            <a:ln w="38100">
              <a:solidFill>
                <a:schemeClr val="bg2">
                  <a:lumMod val="25000"/>
                </a:schemeClr>
              </a:solidFill>
            </a:ln>
          </p:spPr>
          <p:style>
            <a:lnRef idx="3">
              <a:schemeClr val="dk1"/>
            </a:lnRef>
            <a:fillRef idx="0">
              <a:schemeClr val="dk1"/>
            </a:fillRef>
            <a:effectRef idx="2">
              <a:schemeClr val="dk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 name="Grupo 28"/>
          <p:cNvGrpSpPr>
            <a:grpSpLocks/>
          </p:cNvGrpSpPr>
          <p:nvPr/>
        </p:nvGrpSpPr>
        <p:grpSpPr bwMode="auto">
          <a:xfrm>
            <a:off x="1536303" y="683816"/>
            <a:ext cx="4187825" cy="3897312"/>
            <a:chOff x="1817370" y="1445895"/>
            <a:chExt cx="3611880" cy="3469005"/>
          </a:xfrm>
          <a:blipFill>
            <a:blip r:embed="rId3"/>
            <a:tile tx="0" ty="0" sx="100000" sy="100000" flip="none" algn="tl"/>
          </a:blipFill>
        </p:grpSpPr>
        <p:sp>
          <p:nvSpPr>
            <p:cNvPr id="60" name="Forma libre 35"/>
            <p:cNvSpPr/>
            <p:nvPr/>
          </p:nvSpPr>
          <p:spPr>
            <a:xfrm>
              <a:off x="2606014" y="2812301"/>
              <a:ext cx="473734" cy="279781"/>
            </a:xfrm>
            <a:custGeom>
              <a:avLst/>
              <a:gdLst>
                <a:gd name="connsiteX0" fmla="*/ 0 w 474345"/>
                <a:gd name="connsiteY0" fmla="*/ 160020 h 280035"/>
                <a:gd name="connsiteX1" fmla="*/ 154305 w 474345"/>
                <a:gd name="connsiteY1" fmla="*/ 165735 h 280035"/>
                <a:gd name="connsiteX2" fmla="*/ 222885 w 474345"/>
                <a:gd name="connsiteY2" fmla="*/ 80010 h 280035"/>
                <a:gd name="connsiteX3" fmla="*/ 382905 w 474345"/>
                <a:gd name="connsiteY3" fmla="*/ 17145 h 280035"/>
                <a:gd name="connsiteX4" fmla="*/ 394335 w 474345"/>
                <a:gd name="connsiteY4" fmla="*/ 0 h 280035"/>
                <a:gd name="connsiteX5" fmla="*/ 468630 w 474345"/>
                <a:gd name="connsiteY5" fmla="*/ 120015 h 280035"/>
                <a:gd name="connsiteX6" fmla="*/ 468630 w 474345"/>
                <a:gd name="connsiteY6" fmla="*/ 200025 h 280035"/>
                <a:gd name="connsiteX7" fmla="*/ 474345 w 474345"/>
                <a:gd name="connsiteY7" fmla="*/ 262890 h 280035"/>
                <a:gd name="connsiteX8" fmla="*/ 400050 w 474345"/>
                <a:gd name="connsiteY8" fmla="*/ 280035 h 280035"/>
                <a:gd name="connsiteX9" fmla="*/ 348615 w 474345"/>
                <a:gd name="connsiteY9" fmla="*/ 205740 h 280035"/>
                <a:gd name="connsiteX10" fmla="*/ 245745 w 474345"/>
                <a:gd name="connsiteY10" fmla="*/ 205740 h 280035"/>
                <a:gd name="connsiteX11" fmla="*/ 142875 w 474345"/>
                <a:gd name="connsiteY11" fmla="*/ 251460 h 280035"/>
                <a:gd name="connsiteX12" fmla="*/ 80010 w 474345"/>
                <a:gd name="connsiteY12" fmla="*/ 257175 h 280035"/>
                <a:gd name="connsiteX13" fmla="*/ 0 w 474345"/>
                <a:gd name="connsiteY13" fmla="*/ 1600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345" h="280035">
                  <a:moveTo>
                    <a:pt x="0" y="160020"/>
                  </a:moveTo>
                  <a:lnTo>
                    <a:pt x="154305" y="165735"/>
                  </a:lnTo>
                  <a:lnTo>
                    <a:pt x="222885" y="80010"/>
                  </a:lnTo>
                  <a:lnTo>
                    <a:pt x="382905" y="17145"/>
                  </a:lnTo>
                  <a:lnTo>
                    <a:pt x="394335" y="0"/>
                  </a:lnTo>
                  <a:lnTo>
                    <a:pt x="468630" y="120015"/>
                  </a:lnTo>
                  <a:lnTo>
                    <a:pt x="468630" y="200025"/>
                  </a:lnTo>
                  <a:lnTo>
                    <a:pt x="474345" y="262890"/>
                  </a:lnTo>
                  <a:lnTo>
                    <a:pt x="400050" y="280035"/>
                  </a:lnTo>
                  <a:lnTo>
                    <a:pt x="348615" y="205740"/>
                  </a:lnTo>
                  <a:lnTo>
                    <a:pt x="245745" y="205740"/>
                  </a:lnTo>
                  <a:lnTo>
                    <a:pt x="142875" y="251460"/>
                  </a:lnTo>
                  <a:lnTo>
                    <a:pt x="80010" y="257175"/>
                  </a:lnTo>
                  <a:lnTo>
                    <a:pt x="0" y="1600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62" name="Forma libre 38"/>
            <p:cNvSpPr/>
            <p:nvPr/>
          </p:nvSpPr>
          <p:spPr>
            <a:xfrm>
              <a:off x="2931877" y="1943284"/>
              <a:ext cx="799597" cy="617497"/>
            </a:xfrm>
            <a:custGeom>
              <a:avLst/>
              <a:gdLst>
                <a:gd name="connsiteX0" fmla="*/ 0 w 800100"/>
                <a:gd name="connsiteY0" fmla="*/ 131445 h 617220"/>
                <a:gd name="connsiteX1" fmla="*/ 85725 w 800100"/>
                <a:gd name="connsiteY1" fmla="*/ 28575 h 617220"/>
                <a:gd name="connsiteX2" fmla="*/ 85725 w 800100"/>
                <a:gd name="connsiteY2" fmla="*/ 120015 h 617220"/>
                <a:gd name="connsiteX3" fmla="*/ 194310 w 800100"/>
                <a:gd name="connsiteY3" fmla="*/ 137160 h 617220"/>
                <a:gd name="connsiteX4" fmla="*/ 211455 w 800100"/>
                <a:gd name="connsiteY4" fmla="*/ 80010 h 617220"/>
                <a:gd name="connsiteX5" fmla="*/ 194310 w 800100"/>
                <a:gd name="connsiteY5" fmla="*/ 11430 h 617220"/>
                <a:gd name="connsiteX6" fmla="*/ 268605 w 800100"/>
                <a:gd name="connsiteY6" fmla="*/ 0 h 617220"/>
                <a:gd name="connsiteX7" fmla="*/ 337185 w 800100"/>
                <a:gd name="connsiteY7" fmla="*/ 160020 h 617220"/>
                <a:gd name="connsiteX8" fmla="*/ 417195 w 800100"/>
                <a:gd name="connsiteY8" fmla="*/ 165735 h 617220"/>
                <a:gd name="connsiteX9" fmla="*/ 502920 w 800100"/>
                <a:gd name="connsiteY9" fmla="*/ 188595 h 617220"/>
                <a:gd name="connsiteX10" fmla="*/ 548640 w 800100"/>
                <a:gd name="connsiteY10" fmla="*/ 280035 h 617220"/>
                <a:gd name="connsiteX11" fmla="*/ 560070 w 800100"/>
                <a:gd name="connsiteY11" fmla="*/ 348615 h 617220"/>
                <a:gd name="connsiteX12" fmla="*/ 605790 w 800100"/>
                <a:gd name="connsiteY12" fmla="*/ 422910 h 617220"/>
                <a:gd name="connsiteX13" fmla="*/ 771525 w 800100"/>
                <a:gd name="connsiteY13" fmla="*/ 497205 h 617220"/>
                <a:gd name="connsiteX14" fmla="*/ 794385 w 800100"/>
                <a:gd name="connsiteY14" fmla="*/ 560070 h 617220"/>
                <a:gd name="connsiteX15" fmla="*/ 800100 w 800100"/>
                <a:gd name="connsiteY15" fmla="*/ 577215 h 617220"/>
                <a:gd name="connsiteX16" fmla="*/ 714375 w 800100"/>
                <a:gd name="connsiteY16" fmla="*/ 617220 h 617220"/>
                <a:gd name="connsiteX17" fmla="*/ 617220 w 800100"/>
                <a:gd name="connsiteY17" fmla="*/ 571500 h 617220"/>
                <a:gd name="connsiteX18" fmla="*/ 502920 w 800100"/>
                <a:gd name="connsiteY18" fmla="*/ 514350 h 617220"/>
                <a:gd name="connsiteX19" fmla="*/ 457200 w 800100"/>
                <a:gd name="connsiteY19" fmla="*/ 582930 h 617220"/>
                <a:gd name="connsiteX20" fmla="*/ 234315 w 800100"/>
                <a:gd name="connsiteY20" fmla="*/ 371475 h 617220"/>
                <a:gd name="connsiteX21" fmla="*/ 188595 w 800100"/>
                <a:gd name="connsiteY21" fmla="*/ 371475 h 617220"/>
                <a:gd name="connsiteX22" fmla="*/ 182880 w 800100"/>
                <a:gd name="connsiteY22" fmla="*/ 297180 h 617220"/>
                <a:gd name="connsiteX23" fmla="*/ 0 w 800100"/>
                <a:gd name="connsiteY23" fmla="*/ 131445 h 61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00100" h="617220">
                  <a:moveTo>
                    <a:pt x="0" y="131445"/>
                  </a:moveTo>
                  <a:lnTo>
                    <a:pt x="85725" y="28575"/>
                  </a:lnTo>
                  <a:lnTo>
                    <a:pt x="85725" y="120015"/>
                  </a:lnTo>
                  <a:lnTo>
                    <a:pt x="194310" y="137160"/>
                  </a:lnTo>
                  <a:lnTo>
                    <a:pt x="211455" y="80010"/>
                  </a:lnTo>
                  <a:lnTo>
                    <a:pt x="194310" y="11430"/>
                  </a:lnTo>
                  <a:lnTo>
                    <a:pt x="268605" y="0"/>
                  </a:lnTo>
                  <a:lnTo>
                    <a:pt x="337185" y="160020"/>
                  </a:lnTo>
                  <a:lnTo>
                    <a:pt x="417195" y="165735"/>
                  </a:lnTo>
                  <a:lnTo>
                    <a:pt x="502920" y="188595"/>
                  </a:lnTo>
                  <a:lnTo>
                    <a:pt x="548640" y="280035"/>
                  </a:lnTo>
                  <a:lnTo>
                    <a:pt x="560070" y="348615"/>
                  </a:lnTo>
                  <a:lnTo>
                    <a:pt x="605790" y="422910"/>
                  </a:lnTo>
                  <a:lnTo>
                    <a:pt x="771525" y="497205"/>
                  </a:lnTo>
                  <a:lnTo>
                    <a:pt x="794385" y="560070"/>
                  </a:lnTo>
                  <a:lnTo>
                    <a:pt x="800100" y="577215"/>
                  </a:lnTo>
                  <a:lnTo>
                    <a:pt x="714375" y="617220"/>
                  </a:lnTo>
                  <a:lnTo>
                    <a:pt x="617220" y="571500"/>
                  </a:lnTo>
                  <a:lnTo>
                    <a:pt x="502920" y="514350"/>
                  </a:lnTo>
                  <a:lnTo>
                    <a:pt x="457200" y="582930"/>
                  </a:lnTo>
                  <a:lnTo>
                    <a:pt x="234315" y="371475"/>
                  </a:lnTo>
                  <a:lnTo>
                    <a:pt x="188595" y="371475"/>
                  </a:lnTo>
                  <a:lnTo>
                    <a:pt x="182880" y="297180"/>
                  </a:lnTo>
                  <a:lnTo>
                    <a:pt x="0" y="1314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63" name="Forma libre 39"/>
            <p:cNvSpPr/>
            <p:nvPr/>
          </p:nvSpPr>
          <p:spPr>
            <a:xfrm>
              <a:off x="4440707" y="1857088"/>
              <a:ext cx="794121" cy="914235"/>
            </a:xfrm>
            <a:custGeom>
              <a:avLst/>
              <a:gdLst>
                <a:gd name="connsiteX0" fmla="*/ 285750 w 794385"/>
                <a:gd name="connsiteY0" fmla="*/ 251460 h 914400"/>
                <a:gd name="connsiteX1" fmla="*/ 394335 w 794385"/>
                <a:gd name="connsiteY1" fmla="*/ 200025 h 914400"/>
                <a:gd name="connsiteX2" fmla="*/ 428625 w 794385"/>
                <a:gd name="connsiteY2" fmla="*/ 137160 h 914400"/>
                <a:gd name="connsiteX3" fmla="*/ 468630 w 794385"/>
                <a:gd name="connsiteY3" fmla="*/ 51435 h 914400"/>
                <a:gd name="connsiteX4" fmla="*/ 537210 w 794385"/>
                <a:gd name="connsiteY4" fmla="*/ 0 h 914400"/>
                <a:gd name="connsiteX5" fmla="*/ 577215 w 794385"/>
                <a:gd name="connsiteY5" fmla="*/ 148590 h 914400"/>
                <a:gd name="connsiteX6" fmla="*/ 537210 w 794385"/>
                <a:gd name="connsiteY6" fmla="*/ 245745 h 914400"/>
                <a:gd name="connsiteX7" fmla="*/ 594360 w 794385"/>
                <a:gd name="connsiteY7" fmla="*/ 440055 h 914400"/>
                <a:gd name="connsiteX8" fmla="*/ 605790 w 794385"/>
                <a:gd name="connsiteY8" fmla="*/ 491490 h 914400"/>
                <a:gd name="connsiteX9" fmla="*/ 697230 w 794385"/>
                <a:gd name="connsiteY9" fmla="*/ 411480 h 914400"/>
                <a:gd name="connsiteX10" fmla="*/ 760095 w 794385"/>
                <a:gd name="connsiteY10" fmla="*/ 434340 h 914400"/>
                <a:gd name="connsiteX11" fmla="*/ 794385 w 794385"/>
                <a:gd name="connsiteY11" fmla="*/ 542925 h 914400"/>
                <a:gd name="connsiteX12" fmla="*/ 765810 w 794385"/>
                <a:gd name="connsiteY12" fmla="*/ 617220 h 914400"/>
                <a:gd name="connsiteX13" fmla="*/ 588645 w 794385"/>
                <a:gd name="connsiteY13" fmla="*/ 537210 h 914400"/>
                <a:gd name="connsiteX14" fmla="*/ 382905 w 794385"/>
                <a:gd name="connsiteY14" fmla="*/ 474345 h 914400"/>
                <a:gd name="connsiteX15" fmla="*/ 377190 w 794385"/>
                <a:gd name="connsiteY15" fmla="*/ 548640 h 914400"/>
                <a:gd name="connsiteX16" fmla="*/ 280035 w 794385"/>
                <a:gd name="connsiteY16" fmla="*/ 565785 h 914400"/>
                <a:gd name="connsiteX17" fmla="*/ 274320 w 794385"/>
                <a:gd name="connsiteY17" fmla="*/ 680085 h 914400"/>
                <a:gd name="connsiteX18" fmla="*/ 131445 w 794385"/>
                <a:gd name="connsiteY18" fmla="*/ 680085 h 914400"/>
                <a:gd name="connsiteX19" fmla="*/ 68580 w 794385"/>
                <a:gd name="connsiteY19" fmla="*/ 674370 h 914400"/>
                <a:gd name="connsiteX20" fmla="*/ 68580 w 794385"/>
                <a:gd name="connsiteY20" fmla="*/ 765810 h 914400"/>
                <a:gd name="connsiteX21" fmla="*/ 68580 w 794385"/>
                <a:gd name="connsiteY21" fmla="*/ 862965 h 914400"/>
                <a:gd name="connsiteX22" fmla="*/ 11430 w 794385"/>
                <a:gd name="connsiteY22" fmla="*/ 914400 h 914400"/>
                <a:gd name="connsiteX23" fmla="*/ 0 w 794385"/>
                <a:gd name="connsiteY23" fmla="*/ 754380 h 914400"/>
                <a:gd name="connsiteX24" fmla="*/ 5715 w 794385"/>
                <a:gd name="connsiteY24" fmla="*/ 634365 h 914400"/>
                <a:gd name="connsiteX25" fmla="*/ 80010 w 794385"/>
                <a:gd name="connsiteY25" fmla="*/ 617220 h 914400"/>
                <a:gd name="connsiteX26" fmla="*/ 148590 w 794385"/>
                <a:gd name="connsiteY26" fmla="*/ 537210 h 914400"/>
                <a:gd name="connsiteX27" fmla="*/ 268605 w 794385"/>
                <a:gd name="connsiteY27" fmla="*/ 502920 h 914400"/>
                <a:gd name="connsiteX28" fmla="*/ 285750 w 794385"/>
                <a:gd name="connsiteY28" fmla="*/ 400050 h 914400"/>
                <a:gd name="connsiteX29" fmla="*/ 285750 w 794385"/>
                <a:gd name="connsiteY29" fmla="*/ 251460 h 914400"/>
                <a:gd name="connsiteX0" fmla="*/ 285750 w 794385"/>
                <a:gd name="connsiteY0" fmla="*/ 251460 h 914400"/>
                <a:gd name="connsiteX1" fmla="*/ 394335 w 794385"/>
                <a:gd name="connsiteY1" fmla="*/ 200025 h 914400"/>
                <a:gd name="connsiteX2" fmla="*/ 428625 w 794385"/>
                <a:gd name="connsiteY2" fmla="*/ 137160 h 914400"/>
                <a:gd name="connsiteX3" fmla="*/ 468630 w 794385"/>
                <a:gd name="connsiteY3" fmla="*/ 51435 h 914400"/>
                <a:gd name="connsiteX4" fmla="*/ 537210 w 794385"/>
                <a:gd name="connsiteY4" fmla="*/ 0 h 914400"/>
                <a:gd name="connsiteX5" fmla="*/ 577215 w 794385"/>
                <a:gd name="connsiteY5" fmla="*/ 148590 h 914400"/>
                <a:gd name="connsiteX6" fmla="*/ 537210 w 794385"/>
                <a:gd name="connsiteY6" fmla="*/ 245745 h 914400"/>
                <a:gd name="connsiteX7" fmla="*/ 594360 w 794385"/>
                <a:gd name="connsiteY7" fmla="*/ 440055 h 914400"/>
                <a:gd name="connsiteX8" fmla="*/ 605790 w 794385"/>
                <a:gd name="connsiteY8" fmla="*/ 491490 h 914400"/>
                <a:gd name="connsiteX9" fmla="*/ 697230 w 794385"/>
                <a:gd name="connsiteY9" fmla="*/ 411480 h 914400"/>
                <a:gd name="connsiteX10" fmla="*/ 760095 w 794385"/>
                <a:gd name="connsiteY10" fmla="*/ 434340 h 914400"/>
                <a:gd name="connsiteX11" fmla="*/ 794385 w 794385"/>
                <a:gd name="connsiteY11" fmla="*/ 542925 h 914400"/>
                <a:gd name="connsiteX12" fmla="*/ 765810 w 794385"/>
                <a:gd name="connsiteY12" fmla="*/ 617220 h 914400"/>
                <a:gd name="connsiteX13" fmla="*/ 588645 w 794385"/>
                <a:gd name="connsiteY13" fmla="*/ 537210 h 914400"/>
                <a:gd name="connsiteX14" fmla="*/ 382905 w 794385"/>
                <a:gd name="connsiteY14" fmla="*/ 474345 h 914400"/>
                <a:gd name="connsiteX15" fmla="*/ 377190 w 794385"/>
                <a:gd name="connsiteY15" fmla="*/ 548640 h 914400"/>
                <a:gd name="connsiteX16" fmla="*/ 280035 w 794385"/>
                <a:gd name="connsiteY16" fmla="*/ 565785 h 914400"/>
                <a:gd name="connsiteX17" fmla="*/ 274320 w 794385"/>
                <a:gd name="connsiteY17" fmla="*/ 680085 h 914400"/>
                <a:gd name="connsiteX18" fmla="*/ 131445 w 794385"/>
                <a:gd name="connsiteY18" fmla="*/ 680085 h 914400"/>
                <a:gd name="connsiteX19" fmla="*/ 68580 w 794385"/>
                <a:gd name="connsiteY19" fmla="*/ 674370 h 914400"/>
                <a:gd name="connsiteX20" fmla="*/ 68580 w 794385"/>
                <a:gd name="connsiteY20" fmla="*/ 765810 h 914400"/>
                <a:gd name="connsiteX21" fmla="*/ 68580 w 794385"/>
                <a:gd name="connsiteY21" fmla="*/ 862965 h 914400"/>
                <a:gd name="connsiteX22" fmla="*/ 11430 w 794385"/>
                <a:gd name="connsiteY22" fmla="*/ 914400 h 914400"/>
                <a:gd name="connsiteX23" fmla="*/ 0 w 794385"/>
                <a:gd name="connsiteY23" fmla="*/ 754380 h 914400"/>
                <a:gd name="connsiteX24" fmla="*/ 5715 w 794385"/>
                <a:gd name="connsiteY24" fmla="*/ 634365 h 914400"/>
                <a:gd name="connsiteX25" fmla="*/ 80010 w 794385"/>
                <a:gd name="connsiteY25" fmla="*/ 617220 h 914400"/>
                <a:gd name="connsiteX26" fmla="*/ 148590 w 794385"/>
                <a:gd name="connsiteY26" fmla="*/ 537210 h 914400"/>
                <a:gd name="connsiteX27" fmla="*/ 268605 w 794385"/>
                <a:gd name="connsiteY27" fmla="*/ 502920 h 914400"/>
                <a:gd name="connsiteX28" fmla="*/ 211455 w 794385"/>
                <a:gd name="connsiteY28" fmla="*/ 262890 h 914400"/>
                <a:gd name="connsiteX29" fmla="*/ 285750 w 794385"/>
                <a:gd name="connsiteY29" fmla="*/ 25146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94385" h="914400">
                  <a:moveTo>
                    <a:pt x="285750" y="251460"/>
                  </a:moveTo>
                  <a:lnTo>
                    <a:pt x="394335" y="200025"/>
                  </a:lnTo>
                  <a:lnTo>
                    <a:pt x="428625" y="137160"/>
                  </a:lnTo>
                  <a:lnTo>
                    <a:pt x="468630" y="51435"/>
                  </a:lnTo>
                  <a:lnTo>
                    <a:pt x="537210" y="0"/>
                  </a:lnTo>
                  <a:lnTo>
                    <a:pt x="577215" y="148590"/>
                  </a:lnTo>
                  <a:lnTo>
                    <a:pt x="537210" y="245745"/>
                  </a:lnTo>
                  <a:lnTo>
                    <a:pt x="594360" y="440055"/>
                  </a:lnTo>
                  <a:lnTo>
                    <a:pt x="605790" y="491490"/>
                  </a:lnTo>
                  <a:lnTo>
                    <a:pt x="697230" y="411480"/>
                  </a:lnTo>
                  <a:lnTo>
                    <a:pt x="760095" y="434340"/>
                  </a:lnTo>
                  <a:lnTo>
                    <a:pt x="794385" y="542925"/>
                  </a:lnTo>
                  <a:lnTo>
                    <a:pt x="765810" y="617220"/>
                  </a:lnTo>
                  <a:lnTo>
                    <a:pt x="588645" y="537210"/>
                  </a:lnTo>
                  <a:lnTo>
                    <a:pt x="382905" y="474345"/>
                  </a:lnTo>
                  <a:lnTo>
                    <a:pt x="377190" y="548640"/>
                  </a:lnTo>
                  <a:lnTo>
                    <a:pt x="280035" y="565785"/>
                  </a:lnTo>
                  <a:lnTo>
                    <a:pt x="274320" y="680085"/>
                  </a:lnTo>
                  <a:lnTo>
                    <a:pt x="131445" y="680085"/>
                  </a:lnTo>
                  <a:lnTo>
                    <a:pt x="68580" y="674370"/>
                  </a:lnTo>
                  <a:lnTo>
                    <a:pt x="68580" y="765810"/>
                  </a:lnTo>
                  <a:lnTo>
                    <a:pt x="68580" y="862965"/>
                  </a:lnTo>
                  <a:lnTo>
                    <a:pt x="11430" y="914400"/>
                  </a:lnTo>
                  <a:lnTo>
                    <a:pt x="0" y="754380"/>
                  </a:lnTo>
                  <a:lnTo>
                    <a:pt x="5715" y="634365"/>
                  </a:lnTo>
                  <a:lnTo>
                    <a:pt x="80010" y="617220"/>
                  </a:lnTo>
                  <a:lnTo>
                    <a:pt x="148590" y="537210"/>
                  </a:lnTo>
                  <a:lnTo>
                    <a:pt x="268605" y="502920"/>
                  </a:lnTo>
                  <a:lnTo>
                    <a:pt x="211455" y="262890"/>
                  </a:lnTo>
                  <a:lnTo>
                    <a:pt x="285750" y="2514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64" name="Forma libre 41"/>
            <p:cNvSpPr/>
            <p:nvPr/>
          </p:nvSpPr>
          <p:spPr>
            <a:xfrm>
              <a:off x="5160892" y="1445895"/>
              <a:ext cx="268358" cy="617497"/>
            </a:xfrm>
            <a:custGeom>
              <a:avLst/>
              <a:gdLst>
                <a:gd name="connsiteX0" fmla="*/ 40005 w 268605"/>
                <a:gd name="connsiteY0" fmla="*/ 11430 h 617220"/>
                <a:gd name="connsiteX1" fmla="*/ 40005 w 268605"/>
                <a:gd name="connsiteY1" fmla="*/ 11430 h 617220"/>
                <a:gd name="connsiteX2" fmla="*/ 188595 w 268605"/>
                <a:gd name="connsiteY2" fmla="*/ 0 h 617220"/>
                <a:gd name="connsiteX3" fmla="*/ 240030 w 268605"/>
                <a:gd name="connsiteY3" fmla="*/ 120015 h 617220"/>
                <a:gd name="connsiteX4" fmla="*/ 268605 w 268605"/>
                <a:gd name="connsiteY4" fmla="*/ 217170 h 617220"/>
                <a:gd name="connsiteX5" fmla="*/ 228600 w 268605"/>
                <a:gd name="connsiteY5" fmla="*/ 297180 h 617220"/>
                <a:gd name="connsiteX6" fmla="*/ 200025 w 268605"/>
                <a:gd name="connsiteY6" fmla="*/ 411480 h 617220"/>
                <a:gd name="connsiteX7" fmla="*/ 262890 w 268605"/>
                <a:gd name="connsiteY7" fmla="*/ 605790 h 617220"/>
                <a:gd name="connsiteX8" fmla="*/ 262890 w 268605"/>
                <a:gd name="connsiteY8" fmla="*/ 605790 h 617220"/>
                <a:gd name="connsiteX9" fmla="*/ 108585 w 268605"/>
                <a:gd name="connsiteY9" fmla="*/ 617220 h 617220"/>
                <a:gd name="connsiteX10" fmla="*/ 131445 w 268605"/>
                <a:gd name="connsiteY10" fmla="*/ 417195 h 617220"/>
                <a:gd name="connsiteX11" fmla="*/ 131445 w 268605"/>
                <a:gd name="connsiteY11" fmla="*/ 417195 h 617220"/>
                <a:gd name="connsiteX12" fmla="*/ 131445 w 268605"/>
                <a:gd name="connsiteY12" fmla="*/ 417195 h 617220"/>
                <a:gd name="connsiteX13" fmla="*/ 120015 w 268605"/>
                <a:gd name="connsiteY13" fmla="*/ 291465 h 617220"/>
                <a:gd name="connsiteX14" fmla="*/ 62865 w 268605"/>
                <a:gd name="connsiteY14" fmla="*/ 228600 h 617220"/>
                <a:gd name="connsiteX15" fmla="*/ 0 w 268605"/>
                <a:gd name="connsiteY15" fmla="*/ 165735 h 617220"/>
                <a:gd name="connsiteX16" fmla="*/ 0 w 268605"/>
                <a:gd name="connsiteY16" fmla="*/ 62865 h 617220"/>
                <a:gd name="connsiteX0" fmla="*/ 40005 w 268605"/>
                <a:gd name="connsiteY0" fmla="*/ 11430 h 617220"/>
                <a:gd name="connsiteX1" fmla="*/ 40005 w 268605"/>
                <a:gd name="connsiteY1" fmla="*/ 11430 h 617220"/>
                <a:gd name="connsiteX2" fmla="*/ 188595 w 268605"/>
                <a:gd name="connsiteY2" fmla="*/ 0 h 617220"/>
                <a:gd name="connsiteX3" fmla="*/ 240030 w 268605"/>
                <a:gd name="connsiteY3" fmla="*/ 120015 h 617220"/>
                <a:gd name="connsiteX4" fmla="*/ 268605 w 268605"/>
                <a:gd name="connsiteY4" fmla="*/ 217170 h 617220"/>
                <a:gd name="connsiteX5" fmla="*/ 228600 w 268605"/>
                <a:gd name="connsiteY5" fmla="*/ 297180 h 617220"/>
                <a:gd name="connsiteX6" fmla="*/ 200025 w 268605"/>
                <a:gd name="connsiteY6" fmla="*/ 411480 h 617220"/>
                <a:gd name="connsiteX7" fmla="*/ 262890 w 268605"/>
                <a:gd name="connsiteY7" fmla="*/ 605790 h 617220"/>
                <a:gd name="connsiteX8" fmla="*/ 262890 w 268605"/>
                <a:gd name="connsiteY8" fmla="*/ 605790 h 617220"/>
                <a:gd name="connsiteX9" fmla="*/ 108585 w 268605"/>
                <a:gd name="connsiteY9" fmla="*/ 617220 h 617220"/>
                <a:gd name="connsiteX10" fmla="*/ 131445 w 268605"/>
                <a:gd name="connsiteY10" fmla="*/ 417195 h 617220"/>
                <a:gd name="connsiteX11" fmla="*/ 131445 w 268605"/>
                <a:gd name="connsiteY11" fmla="*/ 417195 h 617220"/>
                <a:gd name="connsiteX12" fmla="*/ 131445 w 268605"/>
                <a:gd name="connsiteY12" fmla="*/ 417195 h 617220"/>
                <a:gd name="connsiteX13" fmla="*/ 120015 w 268605"/>
                <a:gd name="connsiteY13" fmla="*/ 291465 h 617220"/>
                <a:gd name="connsiteX14" fmla="*/ 62865 w 268605"/>
                <a:gd name="connsiteY14" fmla="*/ 228600 h 617220"/>
                <a:gd name="connsiteX15" fmla="*/ 0 w 268605"/>
                <a:gd name="connsiteY15" fmla="*/ 165735 h 617220"/>
                <a:gd name="connsiteX16" fmla="*/ 11430 w 268605"/>
                <a:gd name="connsiteY16" fmla="*/ 5715 h 61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8605" h="617220">
                  <a:moveTo>
                    <a:pt x="40005" y="11430"/>
                  </a:moveTo>
                  <a:lnTo>
                    <a:pt x="40005" y="11430"/>
                  </a:lnTo>
                  <a:lnTo>
                    <a:pt x="188595" y="0"/>
                  </a:lnTo>
                  <a:lnTo>
                    <a:pt x="240030" y="120015"/>
                  </a:lnTo>
                  <a:lnTo>
                    <a:pt x="268605" y="217170"/>
                  </a:lnTo>
                  <a:lnTo>
                    <a:pt x="228600" y="297180"/>
                  </a:lnTo>
                  <a:lnTo>
                    <a:pt x="200025" y="411480"/>
                  </a:lnTo>
                  <a:lnTo>
                    <a:pt x="262890" y="605790"/>
                  </a:lnTo>
                  <a:lnTo>
                    <a:pt x="262890" y="605790"/>
                  </a:lnTo>
                  <a:lnTo>
                    <a:pt x="108585" y="617220"/>
                  </a:lnTo>
                  <a:lnTo>
                    <a:pt x="131445" y="417195"/>
                  </a:lnTo>
                  <a:lnTo>
                    <a:pt x="131445" y="417195"/>
                  </a:lnTo>
                  <a:lnTo>
                    <a:pt x="131445" y="417195"/>
                  </a:lnTo>
                  <a:lnTo>
                    <a:pt x="120015" y="291465"/>
                  </a:lnTo>
                  <a:lnTo>
                    <a:pt x="62865" y="228600"/>
                  </a:lnTo>
                  <a:lnTo>
                    <a:pt x="0" y="165735"/>
                  </a:lnTo>
                  <a:lnTo>
                    <a:pt x="11430" y="5715"/>
                  </a:ln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65" name="Forma libre 43"/>
            <p:cNvSpPr/>
            <p:nvPr/>
          </p:nvSpPr>
          <p:spPr>
            <a:xfrm>
              <a:off x="1817370" y="3011540"/>
              <a:ext cx="2743824" cy="1903360"/>
            </a:xfrm>
            <a:custGeom>
              <a:avLst/>
              <a:gdLst>
                <a:gd name="connsiteX0" fmla="*/ 1423035 w 2743200"/>
                <a:gd name="connsiteY0" fmla="*/ 222885 h 1903095"/>
                <a:gd name="connsiteX1" fmla="*/ 1577340 w 2743200"/>
                <a:gd name="connsiteY1" fmla="*/ 234315 h 1903095"/>
                <a:gd name="connsiteX2" fmla="*/ 1685925 w 2743200"/>
                <a:gd name="connsiteY2" fmla="*/ 194310 h 1903095"/>
                <a:gd name="connsiteX3" fmla="*/ 1645920 w 2743200"/>
                <a:gd name="connsiteY3" fmla="*/ 120015 h 1903095"/>
                <a:gd name="connsiteX4" fmla="*/ 1645920 w 2743200"/>
                <a:gd name="connsiteY4" fmla="*/ 45720 h 1903095"/>
                <a:gd name="connsiteX5" fmla="*/ 1680210 w 2743200"/>
                <a:gd name="connsiteY5" fmla="*/ 0 h 1903095"/>
                <a:gd name="connsiteX6" fmla="*/ 1725930 w 2743200"/>
                <a:gd name="connsiteY6" fmla="*/ 165735 h 1903095"/>
                <a:gd name="connsiteX7" fmla="*/ 1920240 w 2743200"/>
                <a:gd name="connsiteY7" fmla="*/ 308610 h 1903095"/>
                <a:gd name="connsiteX8" fmla="*/ 2034540 w 2743200"/>
                <a:gd name="connsiteY8" fmla="*/ 497205 h 1903095"/>
                <a:gd name="connsiteX9" fmla="*/ 2114550 w 2743200"/>
                <a:gd name="connsiteY9" fmla="*/ 611505 h 1903095"/>
                <a:gd name="connsiteX10" fmla="*/ 2171700 w 2743200"/>
                <a:gd name="connsiteY10" fmla="*/ 748665 h 1903095"/>
                <a:gd name="connsiteX11" fmla="*/ 2171700 w 2743200"/>
                <a:gd name="connsiteY11" fmla="*/ 748665 h 1903095"/>
                <a:gd name="connsiteX12" fmla="*/ 2263140 w 2743200"/>
                <a:gd name="connsiteY12" fmla="*/ 537210 h 1903095"/>
                <a:gd name="connsiteX13" fmla="*/ 2331720 w 2743200"/>
                <a:gd name="connsiteY13" fmla="*/ 485775 h 1903095"/>
                <a:gd name="connsiteX14" fmla="*/ 2486025 w 2743200"/>
                <a:gd name="connsiteY14" fmla="*/ 548640 h 1903095"/>
                <a:gd name="connsiteX15" fmla="*/ 2543175 w 2743200"/>
                <a:gd name="connsiteY15" fmla="*/ 571500 h 1903095"/>
                <a:gd name="connsiteX16" fmla="*/ 2588895 w 2743200"/>
                <a:gd name="connsiteY16" fmla="*/ 640080 h 1903095"/>
                <a:gd name="connsiteX17" fmla="*/ 2646045 w 2743200"/>
                <a:gd name="connsiteY17" fmla="*/ 668655 h 1903095"/>
                <a:gd name="connsiteX18" fmla="*/ 2680335 w 2743200"/>
                <a:gd name="connsiteY18" fmla="*/ 628650 h 1903095"/>
                <a:gd name="connsiteX19" fmla="*/ 2743200 w 2743200"/>
                <a:gd name="connsiteY19" fmla="*/ 622935 h 1903095"/>
                <a:gd name="connsiteX20" fmla="*/ 2697480 w 2743200"/>
                <a:gd name="connsiteY20" fmla="*/ 748665 h 1903095"/>
                <a:gd name="connsiteX21" fmla="*/ 2680335 w 2743200"/>
                <a:gd name="connsiteY21" fmla="*/ 965835 h 1903095"/>
                <a:gd name="connsiteX22" fmla="*/ 2657475 w 2743200"/>
                <a:gd name="connsiteY22" fmla="*/ 1005840 h 1903095"/>
                <a:gd name="connsiteX23" fmla="*/ 2337435 w 2743200"/>
                <a:gd name="connsiteY23" fmla="*/ 914400 h 1903095"/>
                <a:gd name="connsiteX24" fmla="*/ 2383155 w 2743200"/>
                <a:gd name="connsiteY24" fmla="*/ 1194435 h 1903095"/>
                <a:gd name="connsiteX25" fmla="*/ 2383155 w 2743200"/>
                <a:gd name="connsiteY25" fmla="*/ 1285875 h 1903095"/>
                <a:gd name="connsiteX26" fmla="*/ 2286000 w 2743200"/>
                <a:gd name="connsiteY26" fmla="*/ 1194435 h 1903095"/>
                <a:gd name="connsiteX27" fmla="*/ 2331720 w 2743200"/>
                <a:gd name="connsiteY27" fmla="*/ 1303020 h 1903095"/>
                <a:gd name="connsiteX28" fmla="*/ 2366010 w 2743200"/>
                <a:gd name="connsiteY28" fmla="*/ 1354455 h 1903095"/>
                <a:gd name="connsiteX29" fmla="*/ 2463165 w 2743200"/>
                <a:gd name="connsiteY29" fmla="*/ 1520190 h 1903095"/>
                <a:gd name="connsiteX30" fmla="*/ 2463165 w 2743200"/>
                <a:gd name="connsiteY30" fmla="*/ 1520190 h 1903095"/>
                <a:gd name="connsiteX31" fmla="*/ 2320290 w 2743200"/>
                <a:gd name="connsiteY31" fmla="*/ 1537335 h 1903095"/>
                <a:gd name="connsiteX32" fmla="*/ 2263140 w 2743200"/>
                <a:gd name="connsiteY32" fmla="*/ 1411605 h 1903095"/>
                <a:gd name="connsiteX33" fmla="*/ 2125980 w 2743200"/>
                <a:gd name="connsiteY33" fmla="*/ 1200150 h 1903095"/>
                <a:gd name="connsiteX34" fmla="*/ 2085975 w 2743200"/>
                <a:gd name="connsiteY34" fmla="*/ 1137285 h 1903095"/>
                <a:gd name="connsiteX35" fmla="*/ 1943100 w 2743200"/>
                <a:gd name="connsiteY35" fmla="*/ 1228725 h 1903095"/>
                <a:gd name="connsiteX36" fmla="*/ 1743075 w 2743200"/>
                <a:gd name="connsiteY36" fmla="*/ 1291590 h 1903095"/>
                <a:gd name="connsiteX37" fmla="*/ 1697355 w 2743200"/>
                <a:gd name="connsiteY37" fmla="*/ 1400175 h 1903095"/>
                <a:gd name="connsiteX38" fmla="*/ 1560195 w 2743200"/>
                <a:gd name="connsiteY38" fmla="*/ 1480185 h 1903095"/>
                <a:gd name="connsiteX39" fmla="*/ 1423035 w 2743200"/>
                <a:gd name="connsiteY39" fmla="*/ 1640205 h 1903095"/>
                <a:gd name="connsiteX40" fmla="*/ 1377315 w 2743200"/>
                <a:gd name="connsiteY40" fmla="*/ 1754505 h 1903095"/>
                <a:gd name="connsiteX41" fmla="*/ 1257300 w 2743200"/>
                <a:gd name="connsiteY41" fmla="*/ 1788795 h 1903095"/>
                <a:gd name="connsiteX42" fmla="*/ 1108710 w 2743200"/>
                <a:gd name="connsiteY42" fmla="*/ 1903095 h 1903095"/>
                <a:gd name="connsiteX43" fmla="*/ 645795 w 2743200"/>
                <a:gd name="connsiteY43" fmla="*/ 1594485 h 1903095"/>
                <a:gd name="connsiteX44" fmla="*/ 451485 w 2743200"/>
                <a:gd name="connsiteY44" fmla="*/ 1583055 h 1903095"/>
                <a:gd name="connsiteX45" fmla="*/ 280035 w 2743200"/>
                <a:gd name="connsiteY45" fmla="*/ 1314450 h 1903095"/>
                <a:gd name="connsiteX46" fmla="*/ 148590 w 2743200"/>
                <a:gd name="connsiteY46" fmla="*/ 1343025 h 1903095"/>
                <a:gd name="connsiteX47" fmla="*/ 57150 w 2743200"/>
                <a:gd name="connsiteY47" fmla="*/ 1240155 h 1903095"/>
                <a:gd name="connsiteX48" fmla="*/ 0 w 2743200"/>
                <a:gd name="connsiteY48" fmla="*/ 1223010 h 1903095"/>
                <a:gd name="connsiteX49" fmla="*/ 85725 w 2743200"/>
                <a:gd name="connsiteY49" fmla="*/ 1194435 h 1903095"/>
                <a:gd name="connsiteX50" fmla="*/ 137160 w 2743200"/>
                <a:gd name="connsiteY50" fmla="*/ 1200150 h 1903095"/>
                <a:gd name="connsiteX51" fmla="*/ 171450 w 2743200"/>
                <a:gd name="connsiteY51" fmla="*/ 1211580 h 1903095"/>
                <a:gd name="connsiteX52" fmla="*/ 188595 w 2743200"/>
                <a:gd name="connsiteY52" fmla="*/ 1194435 h 1903095"/>
                <a:gd name="connsiteX53" fmla="*/ 257175 w 2743200"/>
                <a:gd name="connsiteY53" fmla="*/ 925830 h 1903095"/>
                <a:gd name="connsiteX54" fmla="*/ 302895 w 2743200"/>
                <a:gd name="connsiteY54" fmla="*/ 937260 h 1903095"/>
                <a:gd name="connsiteX55" fmla="*/ 428625 w 2743200"/>
                <a:gd name="connsiteY55" fmla="*/ 1154430 h 1903095"/>
                <a:gd name="connsiteX56" fmla="*/ 457200 w 2743200"/>
                <a:gd name="connsiteY56" fmla="*/ 1177290 h 1903095"/>
                <a:gd name="connsiteX57" fmla="*/ 525780 w 2743200"/>
                <a:gd name="connsiteY57" fmla="*/ 1320165 h 1903095"/>
                <a:gd name="connsiteX58" fmla="*/ 640080 w 2743200"/>
                <a:gd name="connsiteY58" fmla="*/ 1280160 h 1903095"/>
                <a:gd name="connsiteX59" fmla="*/ 765810 w 2743200"/>
                <a:gd name="connsiteY59" fmla="*/ 1274445 h 1903095"/>
                <a:gd name="connsiteX60" fmla="*/ 782955 w 2743200"/>
                <a:gd name="connsiteY60" fmla="*/ 1337310 h 1903095"/>
                <a:gd name="connsiteX61" fmla="*/ 845820 w 2743200"/>
                <a:gd name="connsiteY61" fmla="*/ 1520190 h 1903095"/>
                <a:gd name="connsiteX62" fmla="*/ 982980 w 2743200"/>
                <a:gd name="connsiteY62" fmla="*/ 1485900 h 1903095"/>
                <a:gd name="connsiteX63" fmla="*/ 1108710 w 2743200"/>
                <a:gd name="connsiteY63" fmla="*/ 1360170 h 1903095"/>
                <a:gd name="connsiteX64" fmla="*/ 1137285 w 2743200"/>
                <a:gd name="connsiteY64" fmla="*/ 1343025 h 1903095"/>
                <a:gd name="connsiteX65" fmla="*/ 1137285 w 2743200"/>
                <a:gd name="connsiteY65" fmla="*/ 1280160 h 1903095"/>
                <a:gd name="connsiteX66" fmla="*/ 1062990 w 2743200"/>
                <a:gd name="connsiteY66" fmla="*/ 1125855 h 1903095"/>
                <a:gd name="connsiteX67" fmla="*/ 1102995 w 2743200"/>
                <a:gd name="connsiteY67" fmla="*/ 1034415 h 1903095"/>
                <a:gd name="connsiteX68" fmla="*/ 1085850 w 2743200"/>
                <a:gd name="connsiteY68" fmla="*/ 908685 h 1903095"/>
                <a:gd name="connsiteX69" fmla="*/ 1251585 w 2743200"/>
                <a:gd name="connsiteY69" fmla="*/ 845820 h 1903095"/>
                <a:gd name="connsiteX70" fmla="*/ 1388745 w 2743200"/>
                <a:gd name="connsiteY70" fmla="*/ 822960 h 1903095"/>
                <a:gd name="connsiteX71" fmla="*/ 1434465 w 2743200"/>
                <a:gd name="connsiteY71" fmla="*/ 874395 h 1903095"/>
                <a:gd name="connsiteX72" fmla="*/ 1531620 w 2743200"/>
                <a:gd name="connsiteY72" fmla="*/ 742950 h 1903095"/>
                <a:gd name="connsiteX73" fmla="*/ 1537335 w 2743200"/>
                <a:gd name="connsiteY73" fmla="*/ 628650 h 1903095"/>
                <a:gd name="connsiteX74" fmla="*/ 1657350 w 2743200"/>
                <a:gd name="connsiteY74" fmla="*/ 628650 h 1903095"/>
                <a:gd name="connsiteX75" fmla="*/ 1743075 w 2743200"/>
                <a:gd name="connsiteY75" fmla="*/ 617220 h 1903095"/>
                <a:gd name="connsiteX76" fmla="*/ 1685925 w 2743200"/>
                <a:gd name="connsiteY76" fmla="*/ 548640 h 1903095"/>
                <a:gd name="connsiteX77" fmla="*/ 1548765 w 2743200"/>
                <a:gd name="connsiteY77" fmla="*/ 514350 h 1903095"/>
                <a:gd name="connsiteX78" fmla="*/ 1383030 w 2743200"/>
                <a:gd name="connsiteY78" fmla="*/ 440055 h 1903095"/>
                <a:gd name="connsiteX79" fmla="*/ 1405890 w 2743200"/>
                <a:gd name="connsiteY79" fmla="*/ 342900 h 1903095"/>
                <a:gd name="connsiteX80" fmla="*/ 1617345 w 2743200"/>
                <a:gd name="connsiteY80" fmla="*/ 348615 h 1903095"/>
                <a:gd name="connsiteX81" fmla="*/ 1405890 w 2743200"/>
                <a:gd name="connsiteY81" fmla="*/ 280035 h 1903095"/>
                <a:gd name="connsiteX82" fmla="*/ 1423035 w 2743200"/>
                <a:gd name="connsiteY82" fmla="*/ 222885 h 190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743200" h="1903095">
                  <a:moveTo>
                    <a:pt x="1423035" y="222885"/>
                  </a:moveTo>
                  <a:lnTo>
                    <a:pt x="1577340" y="234315"/>
                  </a:lnTo>
                  <a:lnTo>
                    <a:pt x="1685925" y="194310"/>
                  </a:lnTo>
                  <a:lnTo>
                    <a:pt x="1645920" y="120015"/>
                  </a:lnTo>
                  <a:lnTo>
                    <a:pt x="1645920" y="45720"/>
                  </a:lnTo>
                  <a:lnTo>
                    <a:pt x="1680210" y="0"/>
                  </a:lnTo>
                  <a:lnTo>
                    <a:pt x="1725930" y="165735"/>
                  </a:lnTo>
                  <a:lnTo>
                    <a:pt x="1920240" y="308610"/>
                  </a:lnTo>
                  <a:lnTo>
                    <a:pt x="2034540" y="497205"/>
                  </a:lnTo>
                  <a:lnTo>
                    <a:pt x="2114550" y="611505"/>
                  </a:lnTo>
                  <a:lnTo>
                    <a:pt x="2171700" y="748665"/>
                  </a:lnTo>
                  <a:lnTo>
                    <a:pt x="2171700" y="748665"/>
                  </a:lnTo>
                  <a:lnTo>
                    <a:pt x="2263140" y="537210"/>
                  </a:lnTo>
                  <a:lnTo>
                    <a:pt x="2331720" y="485775"/>
                  </a:lnTo>
                  <a:lnTo>
                    <a:pt x="2486025" y="548640"/>
                  </a:lnTo>
                  <a:lnTo>
                    <a:pt x="2543175" y="571500"/>
                  </a:lnTo>
                  <a:lnTo>
                    <a:pt x="2588895" y="640080"/>
                  </a:lnTo>
                  <a:lnTo>
                    <a:pt x="2646045" y="668655"/>
                  </a:lnTo>
                  <a:lnTo>
                    <a:pt x="2680335" y="628650"/>
                  </a:lnTo>
                  <a:lnTo>
                    <a:pt x="2743200" y="622935"/>
                  </a:lnTo>
                  <a:lnTo>
                    <a:pt x="2697480" y="748665"/>
                  </a:lnTo>
                  <a:lnTo>
                    <a:pt x="2680335" y="965835"/>
                  </a:lnTo>
                  <a:lnTo>
                    <a:pt x="2657475" y="1005840"/>
                  </a:lnTo>
                  <a:lnTo>
                    <a:pt x="2337435" y="914400"/>
                  </a:lnTo>
                  <a:lnTo>
                    <a:pt x="2383155" y="1194435"/>
                  </a:lnTo>
                  <a:lnTo>
                    <a:pt x="2383155" y="1285875"/>
                  </a:lnTo>
                  <a:lnTo>
                    <a:pt x="2286000" y="1194435"/>
                  </a:lnTo>
                  <a:lnTo>
                    <a:pt x="2331720" y="1303020"/>
                  </a:lnTo>
                  <a:lnTo>
                    <a:pt x="2366010" y="1354455"/>
                  </a:lnTo>
                  <a:lnTo>
                    <a:pt x="2463165" y="1520190"/>
                  </a:lnTo>
                  <a:lnTo>
                    <a:pt x="2463165" y="1520190"/>
                  </a:lnTo>
                  <a:lnTo>
                    <a:pt x="2320290" y="1537335"/>
                  </a:lnTo>
                  <a:lnTo>
                    <a:pt x="2263140" y="1411605"/>
                  </a:lnTo>
                  <a:lnTo>
                    <a:pt x="2125980" y="1200150"/>
                  </a:lnTo>
                  <a:lnTo>
                    <a:pt x="2085975" y="1137285"/>
                  </a:lnTo>
                  <a:lnTo>
                    <a:pt x="1943100" y="1228725"/>
                  </a:lnTo>
                  <a:lnTo>
                    <a:pt x="1743075" y="1291590"/>
                  </a:lnTo>
                  <a:lnTo>
                    <a:pt x="1697355" y="1400175"/>
                  </a:lnTo>
                  <a:lnTo>
                    <a:pt x="1560195" y="1480185"/>
                  </a:lnTo>
                  <a:lnTo>
                    <a:pt x="1423035" y="1640205"/>
                  </a:lnTo>
                  <a:lnTo>
                    <a:pt x="1377315" y="1754505"/>
                  </a:lnTo>
                  <a:lnTo>
                    <a:pt x="1257300" y="1788795"/>
                  </a:lnTo>
                  <a:lnTo>
                    <a:pt x="1108710" y="1903095"/>
                  </a:lnTo>
                  <a:lnTo>
                    <a:pt x="645795" y="1594485"/>
                  </a:lnTo>
                  <a:lnTo>
                    <a:pt x="451485" y="1583055"/>
                  </a:lnTo>
                  <a:lnTo>
                    <a:pt x="280035" y="1314450"/>
                  </a:lnTo>
                  <a:lnTo>
                    <a:pt x="148590" y="1343025"/>
                  </a:lnTo>
                  <a:lnTo>
                    <a:pt x="57150" y="1240155"/>
                  </a:lnTo>
                  <a:lnTo>
                    <a:pt x="0" y="1223010"/>
                  </a:lnTo>
                  <a:lnTo>
                    <a:pt x="85725" y="1194435"/>
                  </a:lnTo>
                  <a:cubicBezTo>
                    <a:pt x="102870" y="1196340"/>
                    <a:pt x="120244" y="1196767"/>
                    <a:pt x="137160" y="1200150"/>
                  </a:cubicBezTo>
                  <a:cubicBezTo>
                    <a:pt x="148974" y="1202513"/>
                    <a:pt x="171450" y="1211580"/>
                    <a:pt x="171450" y="1211580"/>
                  </a:cubicBezTo>
                  <a:lnTo>
                    <a:pt x="188595" y="1194435"/>
                  </a:lnTo>
                  <a:lnTo>
                    <a:pt x="257175" y="925830"/>
                  </a:lnTo>
                  <a:lnTo>
                    <a:pt x="302895" y="937260"/>
                  </a:lnTo>
                  <a:lnTo>
                    <a:pt x="428625" y="1154430"/>
                  </a:lnTo>
                  <a:lnTo>
                    <a:pt x="457200" y="1177290"/>
                  </a:lnTo>
                  <a:lnTo>
                    <a:pt x="525780" y="1320165"/>
                  </a:lnTo>
                  <a:lnTo>
                    <a:pt x="640080" y="1280160"/>
                  </a:lnTo>
                  <a:lnTo>
                    <a:pt x="765810" y="1274445"/>
                  </a:lnTo>
                  <a:lnTo>
                    <a:pt x="782955" y="1337310"/>
                  </a:lnTo>
                  <a:lnTo>
                    <a:pt x="845820" y="1520190"/>
                  </a:lnTo>
                  <a:lnTo>
                    <a:pt x="982980" y="1485900"/>
                  </a:lnTo>
                  <a:lnTo>
                    <a:pt x="1108710" y="1360170"/>
                  </a:lnTo>
                  <a:lnTo>
                    <a:pt x="1137285" y="1343025"/>
                  </a:lnTo>
                  <a:lnTo>
                    <a:pt x="1137285" y="1280160"/>
                  </a:lnTo>
                  <a:lnTo>
                    <a:pt x="1062990" y="1125855"/>
                  </a:lnTo>
                  <a:lnTo>
                    <a:pt x="1102995" y="1034415"/>
                  </a:lnTo>
                  <a:lnTo>
                    <a:pt x="1085850" y="908685"/>
                  </a:lnTo>
                  <a:lnTo>
                    <a:pt x="1251585" y="845820"/>
                  </a:lnTo>
                  <a:lnTo>
                    <a:pt x="1388745" y="822960"/>
                  </a:lnTo>
                  <a:lnTo>
                    <a:pt x="1434465" y="874395"/>
                  </a:lnTo>
                  <a:lnTo>
                    <a:pt x="1531620" y="742950"/>
                  </a:lnTo>
                  <a:lnTo>
                    <a:pt x="1537335" y="628650"/>
                  </a:lnTo>
                  <a:lnTo>
                    <a:pt x="1657350" y="628650"/>
                  </a:lnTo>
                  <a:lnTo>
                    <a:pt x="1743075" y="617220"/>
                  </a:lnTo>
                  <a:lnTo>
                    <a:pt x="1685925" y="548640"/>
                  </a:lnTo>
                  <a:lnTo>
                    <a:pt x="1548765" y="514350"/>
                  </a:lnTo>
                  <a:lnTo>
                    <a:pt x="1383030" y="440055"/>
                  </a:lnTo>
                  <a:lnTo>
                    <a:pt x="1405890" y="342900"/>
                  </a:lnTo>
                  <a:lnTo>
                    <a:pt x="1617345" y="348615"/>
                  </a:lnTo>
                  <a:lnTo>
                    <a:pt x="1405890" y="280035"/>
                  </a:lnTo>
                  <a:lnTo>
                    <a:pt x="1423035" y="22288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66" name="Forma libre 45"/>
            <p:cNvSpPr/>
            <p:nvPr/>
          </p:nvSpPr>
          <p:spPr>
            <a:xfrm>
              <a:off x="4822706" y="4177295"/>
              <a:ext cx="440874" cy="262825"/>
            </a:xfrm>
            <a:custGeom>
              <a:avLst/>
              <a:gdLst>
                <a:gd name="connsiteX0" fmla="*/ 23070 w 440265"/>
                <a:gd name="connsiteY0" fmla="*/ 5715 h 262890"/>
                <a:gd name="connsiteX1" fmla="*/ 23070 w 440265"/>
                <a:gd name="connsiteY1" fmla="*/ 5715 h 262890"/>
                <a:gd name="connsiteX2" fmla="*/ 210 w 440265"/>
                <a:gd name="connsiteY2" fmla="*/ 102870 h 262890"/>
                <a:gd name="connsiteX3" fmla="*/ 210 w 440265"/>
                <a:gd name="connsiteY3" fmla="*/ 114300 h 262890"/>
                <a:gd name="connsiteX4" fmla="*/ 45930 w 440265"/>
                <a:gd name="connsiteY4" fmla="*/ 171450 h 262890"/>
                <a:gd name="connsiteX5" fmla="*/ 68790 w 440265"/>
                <a:gd name="connsiteY5" fmla="*/ 228600 h 262890"/>
                <a:gd name="connsiteX6" fmla="*/ 108795 w 440265"/>
                <a:gd name="connsiteY6" fmla="*/ 205740 h 262890"/>
                <a:gd name="connsiteX7" fmla="*/ 143085 w 440265"/>
                <a:gd name="connsiteY7" fmla="*/ 177165 h 262890"/>
                <a:gd name="connsiteX8" fmla="*/ 325965 w 440265"/>
                <a:gd name="connsiteY8" fmla="*/ 262890 h 262890"/>
                <a:gd name="connsiteX9" fmla="*/ 348825 w 440265"/>
                <a:gd name="connsiteY9" fmla="*/ 182880 h 262890"/>
                <a:gd name="connsiteX10" fmla="*/ 383115 w 440265"/>
                <a:gd name="connsiteY10" fmla="*/ 142875 h 262890"/>
                <a:gd name="connsiteX11" fmla="*/ 440265 w 440265"/>
                <a:gd name="connsiteY11" fmla="*/ 68580 h 262890"/>
                <a:gd name="connsiteX12" fmla="*/ 360255 w 440265"/>
                <a:gd name="connsiteY12" fmla="*/ 0 h 262890"/>
                <a:gd name="connsiteX13" fmla="*/ 291675 w 440265"/>
                <a:gd name="connsiteY13" fmla="*/ 57150 h 262890"/>
                <a:gd name="connsiteX14" fmla="*/ 205950 w 440265"/>
                <a:gd name="connsiteY14" fmla="*/ 62865 h 262890"/>
                <a:gd name="connsiteX15" fmla="*/ 120225 w 440265"/>
                <a:gd name="connsiteY15" fmla="*/ 22860 h 262890"/>
                <a:gd name="connsiteX16" fmla="*/ 23070 w 440265"/>
                <a:gd name="connsiteY16" fmla="*/ 5715 h 2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265" h="262890">
                  <a:moveTo>
                    <a:pt x="23070" y="5715"/>
                  </a:moveTo>
                  <a:lnTo>
                    <a:pt x="23070" y="5715"/>
                  </a:lnTo>
                  <a:cubicBezTo>
                    <a:pt x="10909" y="50304"/>
                    <a:pt x="5210" y="62870"/>
                    <a:pt x="210" y="102870"/>
                  </a:cubicBezTo>
                  <a:cubicBezTo>
                    <a:pt x="-263" y="106651"/>
                    <a:pt x="210" y="110490"/>
                    <a:pt x="210" y="114300"/>
                  </a:cubicBezTo>
                  <a:lnTo>
                    <a:pt x="45930" y="171450"/>
                  </a:lnTo>
                  <a:lnTo>
                    <a:pt x="68790" y="228600"/>
                  </a:lnTo>
                  <a:lnTo>
                    <a:pt x="108795" y="205740"/>
                  </a:lnTo>
                  <a:lnTo>
                    <a:pt x="143085" y="177165"/>
                  </a:lnTo>
                  <a:lnTo>
                    <a:pt x="325965" y="262890"/>
                  </a:lnTo>
                  <a:lnTo>
                    <a:pt x="348825" y="182880"/>
                  </a:lnTo>
                  <a:lnTo>
                    <a:pt x="383115" y="142875"/>
                  </a:lnTo>
                  <a:lnTo>
                    <a:pt x="440265" y="68580"/>
                  </a:lnTo>
                  <a:lnTo>
                    <a:pt x="360255" y="0"/>
                  </a:lnTo>
                  <a:lnTo>
                    <a:pt x="291675" y="57150"/>
                  </a:lnTo>
                  <a:lnTo>
                    <a:pt x="205950" y="62865"/>
                  </a:lnTo>
                  <a:lnTo>
                    <a:pt x="120225" y="22860"/>
                  </a:lnTo>
                  <a:lnTo>
                    <a:pt x="23070" y="571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grpSp>
      <p:sp>
        <p:nvSpPr>
          <p:cNvPr id="4" name="3 Elipse"/>
          <p:cNvSpPr/>
          <p:nvPr/>
        </p:nvSpPr>
        <p:spPr>
          <a:xfrm>
            <a:off x="2627313" y="5157788"/>
            <a:ext cx="647700" cy="503237"/>
          </a:xfrm>
          <a:prstGeom prst="ellipse">
            <a:avLst/>
          </a:prstGeom>
          <a:noFill/>
          <a:ln w="50800">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30" name="29 Elipse"/>
          <p:cNvSpPr/>
          <p:nvPr/>
        </p:nvSpPr>
        <p:spPr>
          <a:xfrm>
            <a:off x="6156325" y="2924175"/>
            <a:ext cx="649288" cy="503238"/>
          </a:xfrm>
          <a:prstGeom prst="ellipse">
            <a:avLst/>
          </a:prstGeom>
          <a:noFill/>
          <a:ln w="5080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33" name="32 Elipse"/>
          <p:cNvSpPr/>
          <p:nvPr/>
        </p:nvSpPr>
        <p:spPr>
          <a:xfrm>
            <a:off x="6227763" y="4508500"/>
            <a:ext cx="252412" cy="239713"/>
          </a:xfrm>
          <a:prstGeom prst="ellipse">
            <a:avLst/>
          </a:prstGeom>
          <a:noFill/>
          <a:ln w="5080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37" name="36 Elipse"/>
          <p:cNvSpPr/>
          <p:nvPr/>
        </p:nvSpPr>
        <p:spPr>
          <a:xfrm>
            <a:off x="2771775" y="5943600"/>
            <a:ext cx="647700" cy="503238"/>
          </a:xfrm>
          <a:prstGeom prst="ellipse">
            <a:avLst/>
          </a:prstGeom>
          <a:noFill/>
          <a:ln w="5080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grpSp>
        <p:nvGrpSpPr>
          <p:cNvPr id="35847" name="Grupo 22528"/>
          <p:cNvGrpSpPr>
            <a:grpSpLocks/>
          </p:cNvGrpSpPr>
          <p:nvPr/>
        </p:nvGrpSpPr>
        <p:grpSpPr bwMode="auto">
          <a:xfrm>
            <a:off x="-47625" y="0"/>
            <a:ext cx="7048500" cy="6858000"/>
            <a:chOff x="-47004" y="0"/>
            <a:chExt cx="7047879" cy="6858000"/>
          </a:xfrm>
        </p:grpSpPr>
        <p:grpSp>
          <p:nvGrpSpPr>
            <p:cNvPr id="35867" name="Grupo 15"/>
            <p:cNvGrpSpPr>
              <a:grpSpLocks/>
            </p:cNvGrpSpPr>
            <p:nvPr/>
          </p:nvGrpSpPr>
          <p:grpSpPr bwMode="auto">
            <a:xfrm>
              <a:off x="-47004" y="0"/>
              <a:ext cx="2819176" cy="4776390"/>
              <a:chOff x="-47004" y="0"/>
              <a:chExt cx="2819176" cy="4776390"/>
            </a:xfrm>
          </p:grpSpPr>
          <p:cxnSp>
            <p:nvCxnSpPr>
              <p:cNvPr id="6" name="Conector recto 5"/>
              <p:cNvCxnSpPr/>
              <p:nvPr/>
            </p:nvCxnSpPr>
            <p:spPr>
              <a:xfrm flipH="1">
                <a:off x="827632" y="0"/>
                <a:ext cx="1944516" cy="2990850"/>
              </a:xfrm>
              <a:prstGeom prst="line">
                <a:avLst/>
              </a:prstGeom>
              <a:ln w="3810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35" name="Conector recto 34"/>
              <p:cNvCxnSpPr/>
              <p:nvPr/>
            </p:nvCxnSpPr>
            <p:spPr>
              <a:xfrm flipH="1">
                <a:off x="-47004" y="2990850"/>
                <a:ext cx="874636" cy="1785938"/>
              </a:xfrm>
              <a:prstGeom prst="line">
                <a:avLst/>
              </a:prstGeom>
              <a:ln w="38100">
                <a:solidFill>
                  <a:schemeClr val="bg2">
                    <a:lumMod val="25000"/>
                  </a:schemeClr>
                </a:solidFill>
              </a:ln>
            </p:spPr>
            <p:style>
              <a:lnRef idx="3">
                <a:schemeClr val="dk1"/>
              </a:lnRef>
              <a:fillRef idx="0">
                <a:schemeClr val="dk1"/>
              </a:fillRef>
              <a:effectRef idx="2">
                <a:schemeClr val="dk1"/>
              </a:effectRef>
              <a:fontRef idx="minor">
                <a:schemeClr val="tx1"/>
              </a:fontRef>
            </p:style>
          </p:cxnSp>
        </p:grpSp>
        <p:grpSp>
          <p:nvGrpSpPr>
            <p:cNvPr id="35868" name="Grupo 42"/>
            <p:cNvGrpSpPr>
              <a:grpSpLocks/>
            </p:cNvGrpSpPr>
            <p:nvPr/>
          </p:nvGrpSpPr>
          <p:grpSpPr bwMode="auto">
            <a:xfrm>
              <a:off x="6644109" y="0"/>
              <a:ext cx="356766" cy="6858000"/>
              <a:chOff x="6644109" y="0"/>
              <a:chExt cx="356766" cy="6858000"/>
            </a:xfrm>
          </p:grpSpPr>
          <p:cxnSp>
            <p:nvCxnSpPr>
              <p:cNvPr id="26" name="Conector recto 25"/>
              <p:cNvCxnSpPr/>
              <p:nvPr/>
            </p:nvCxnSpPr>
            <p:spPr>
              <a:xfrm flipH="1">
                <a:off x="6643719" y="0"/>
                <a:ext cx="357156" cy="4581525"/>
              </a:xfrm>
              <a:prstGeom prst="line">
                <a:avLst/>
              </a:prstGeom>
              <a:ln w="635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a:off x="6643719" y="4629150"/>
                <a:ext cx="179371" cy="2228850"/>
              </a:xfrm>
              <a:prstGeom prst="line">
                <a:avLst/>
              </a:prstGeom>
              <a:ln w="635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35869" name="Grupo 49"/>
            <p:cNvGrpSpPr>
              <a:grpSpLocks/>
            </p:cNvGrpSpPr>
            <p:nvPr/>
          </p:nvGrpSpPr>
          <p:grpSpPr bwMode="auto">
            <a:xfrm>
              <a:off x="2907404" y="4865514"/>
              <a:ext cx="3736705" cy="1966286"/>
              <a:chOff x="2907404" y="4865514"/>
              <a:chExt cx="3736705" cy="1966286"/>
            </a:xfrm>
          </p:grpSpPr>
          <p:cxnSp>
            <p:nvCxnSpPr>
              <p:cNvPr id="45" name="Conector recto 44"/>
              <p:cNvCxnSpPr/>
              <p:nvPr/>
            </p:nvCxnSpPr>
            <p:spPr>
              <a:xfrm flipH="1">
                <a:off x="4138866" y="4865688"/>
                <a:ext cx="2504854" cy="6508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a:xfrm flipH="1">
                <a:off x="2907074" y="6318250"/>
                <a:ext cx="42858" cy="5127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Forma libre 47"/>
              <p:cNvSpPr/>
              <p:nvPr/>
            </p:nvSpPr>
            <p:spPr>
              <a:xfrm>
                <a:off x="2959456" y="5505450"/>
                <a:ext cx="1177821" cy="828675"/>
              </a:xfrm>
              <a:custGeom>
                <a:avLst/>
                <a:gdLst>
                  <a:gd name="connsiteX0" fmla="*/ 0 w 1178351"/>
                  <a:gd name="connsiteY0" fmla="*/ 829558 h 829558"/>
                  <a:gd name="connsiteX1" fmla="*/ 348792 w 1178351"/>
                  <a:gd name="connsiteY1" fmla="*/ 801278 h 829558"/>
                  <a:gd name="connsiteX2" fmla="*/ 584462 w 1178351"/>
                  <a:gd name="connsiteY2" fmla="*/ 669303 h 829558"/>
                  <a:gd name="connsiteX3" fmla="*/ 829559 w 1178351"/>
                  <a:gd name="connsiteY3" fmla="*/ 565608 h 829558"/>
                  <a:gd name="connsiteX4" fmla="*/ 1018095 w 1178351"/>
                  <a:gd name="connsiteY4" fmla="*/ 461913 h 829558"/>
                  <a:gd name="connsiteX5" fmla="*/ 1159497 w 1178351"/>
                  <a:gd name="connsiteY5" fmla="*/ 216816 h 829558"/>
                  <a:gd name="connsiteX6" fmla="*/ 1178351 w 1178351"/>
                  <a:gd name="connsiteY6" fmla="*/ 0 h 829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8351" h="829558">
                    <a:moveTo>
                      <a:pt x="0" y="829558"/>
                    </a:moveTo>
                    <a:cubicBezTo>
                      <a:pt x="125691" y="828772"/>
                      <a:pt x="251382" y="827987"/>
                      <a:pt x="348792" y="801278"/>
                    </a:cubicBezTo>
                    <a:cubicBezTo>
                      <a:pt x="446202" y="774569"/>
                      <a:pt x="504334" y="708581"/>
                      <a:pt x="584462" y="669303"/>
                    </a:cubicBezTo>
                    <a:cubicBezTo>
                      <a:pt x="664590" y="630025"/>
                      <a:pt x="757287" y="600173"/>
                      <a:pt x="829559" y="565608"/>
                    </a:cubicBezTo>
                    <a:cubicBezTo>
                      <a:pt x="901831" y="531043"/>
                      <a:pt x="963105" y="520045"/>
                      <a:pt x="1018095" y="461913"/>
                    </a:cubicBezTo>
                    <a:cubicBezTo>
                      <a:pt x="1073085" y="403781"/>
                      <a:pt x="1132788" y="293801"/>
                      <a:pt x="1159497" y="216816"/>
                    </a:cubicBezTo>
                    <a:cubicBezTo>
                      <a:pt x="1186206" y="139831"/>
                      <a:pt x="1172066" y="39278"/>
                      <a:pt x="1178351" y="0"/>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a:p>
            </p:txBody>
          </p:sp>
        </p:grpSp>
        <p:cxnSp>
          <p:nvCxnSpPr>
            <p:cNvPr id="53" name="Conector recto 52"/>
            <p:cNvCxnSpPr/>
            <p:nvPr/>
          </p:nvCxnSpPr>
          <p:spPr>
            <a:xfrm flipH="1" flipV="1">
              <a:off x="1184787" y="2420938"/>
              <a:ext cx="1298461" cy="5699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5871" name="Grupo 22527"/>
            <p:cNvGrpSpPr>
              <a:grpSpLocks/>
            </p:cNvGrpSpPr>
            <p:nvPr/>
          </p:nvGrpSpPr>
          <p:grpSpPr bwMode="auto">
            <a:xfrm>
              <a:off x="188381" y="4288677"/>
              <a:ext cx="2907641" cy="2029945"/>
              <a:chOff x="188381" y="4288677"/>
              <a:chExt cx="2907641" cy="2029945"/>
            </a:xfrm>
          </p:grpSpPr>
          <p:cxnSp>
            <p:nvCxnSpPr>
              <p:cNvPr id="56" name="Conector recto 55"/>
              <p:cNvCxnSpPr/>
              <p:nvPr/>
            </p:nvCxnSpPr>
            <p:spPr>
              <a:xfrm flipH="1" flipV="1">
                <a:off x="187925" y="4289425"/>
                <a:ext cx="1587360" cy="2206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Forma libre 54"/>
              <p:cNvSpPr/>
              <p:nvPr/>
            </p:nvSpPr>
            <p:spPr>
              <a:xfrm>
                <a:off x="1781635" y="4535488"/>
                <a:ext cx="207945" cy="1063625"/>
              </a:xfrm>
              <a:custGeom>
                <a:avLst/>
                <a:gdLst>
                  <a:gd name="connsiteX0" fmla="*/ 0 w 207390"/>
                  <a:gd name="connsiteY0" fmla="*/ 0 h 1065229"/>
                  <a:gd name="connsiteX1" fmla="*/ 169682 w 207390"/>
                  <a:gd name="connsiteY1" fmla="*/ 527901 h 1065229"/>
                  <a:gd name="connsiteX2" fmla="*/ 179109 w 207390"/>
                  <a:gd name="connsiteY2" fmla="*/ 961534 h 1065229"/>
                  <a:gd name="connsiteX3" fmla="*/ 207390 w 207390"/>
                  <a:gd name="connsiteY3" fmla="*/ 1065229 h 1065229"/>
                  <a:gd name="connsiteX0" fmla="*/ 0 w 207390"/>
                  <a:gd name="connsiteY0" fmla="*/ 0 h 1065229"/>
                  <a:gd name="connsiteX1" fmla="*/ 169682 w 207390"/>
                  <a:gd name="connsiteY1" fmla="*/ 527901 h 1065229"/>
                  <a:gd name="connsiteX2" fmla="*/ 186367 w 207390"/>
                  <a:gd name="connsiteY2" fmla="*/ 830905 h 1065229"/>
                  <a:gd name="connsiteX3" fmla="*/ 207390 w 207390"/>
                  <a:gd name="connsiteY3" fmla="*/ 1065229 h 1065229"/>
                  <a:gd name="connsiteX0" fmla="*/ 0 w 207390"/>
                  <a:gd name="connsiteY0" fmla="*/ 0 h 1065229"/>
                  <a:gd name="connsiteX1" fmla="*/ 169682 w 207390"/>
                  <a:gd name="connsiteY1" fmla="*/ 527901 h 1065229"/>
                  <a:gd name="connsiteX2" fmla="*/ 186367 w 207390"/>
                  <a:gd name="connsiteY2" fmla="*/ 830905 h 1065229"/>
                  <a:gd name="connsiteX3" fmla="*/ 185020 w 207390"/>
                  <a:gd name="connsiteY3" fmla="*/ 1017421 h 1065229"/>
                  <a:gd name="connsiteX4" fmla="*/ 207390 w 207390"/>
                  <a:gd name="connsiteY4" fmla="*/ 1065229 h 1065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90" h="1065229">
                    <a:moveTo>
                      <a:pt x="0" y="0"/>
                    </a:moveTo>
                    <a:cubicBezTo>
                      <a:pt x="69915" y="183822"/>
                      <a:pt x="138621" y="389417"/>
                      <a:pt x="169682" y="527901"/>
                    </a:cubicBezTo>
                    <a:cubicBezTo>
                      <a:pt x="200743" y="666385"/>
                      <a:pt x="183811" y="749318"/>
                      <a:pt x="186367" y="830905"/>
                    </a:cubicBezTo>
                    <a:cubicBezTo>
                      <a:pt x="188923" y="912492"/>
                      <a:pt x="181516" y="978367"/>
                      <a:pt x="185020" y="1017421"/>
                    </a:cubicBezTo>
                    <a:cubicBezTo>
                      <a:pt x="188524" y="1056475"/>
                      <a:pt x="193986" y="1059680"/>
                      <a:pt x="207390" y="1065229"/>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a:p>
            </p:txBody>
          </p:sp>
          <p:cxnSp>
            <p:nvCxnSpPr>
              <p:cNvPr id="59" name="Conector recto 58"/>
              <p:cNvCxnSpPr/>
              <p:nvPr/>
            </p:nvCxnSpPr>
            <p:spPr>
              <a:xfrm flipH="1" flipV="1">
                <a:off x="1997516" y="5600700"/>
                <a:ext cx="1098453" cy="2047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Conector recto 60"/>
              <p:cNvCxnSpPr/>
              <p:nvPr/>
            </p:nvCxnSpPr>
            <p:spPr>
              <a:xfrm flipH="1">
                <a:off x="2951520" y="5799138"/>
                <a:ext cx="144449" cy="5191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5848" name="Grupo 33"/>
          <p:cNvGrpSpPr>
            <a:grpSpLocks/>
          </p:cNvGrpSpPr>
          <p:nvPr/>
        </p:nvGrpSpPr>
        <p:grpSpPr bwMode="auto">
          <a:xfrm>
            <a:off x="6805613" y="2705100"/>
            <a:ext cx="2338387" cy="579438"/>
            <a:chOff x="6805464" y="2705870"/>
            <a:chExt cx="2338536" cy="579114"/>
          </a:xfrm>
        </p:grpSpPr>
        <p:cxnSp>
          <p:nvCxnSpPr>
            <p:cNvPr id="38" name="Conector recto 37"/>
            <p:cNvCxnSpPr/>
            <p:nvPr/>
          </p:nvCxnSpPr>
          <p:spPr>
            <a:xfrm flipH="1" flipV="1">
              <a:off x="6805464" y="2705870"/>
              <a:ext cx="430239" cy="50772"/>
            </a:xfrm>
            <a:prstGeom prst="line">
              <a:avLst/>
            </a:prstGeom>
            <a:ln w="3810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47" name="Conector recto 46"/>
            <p:cNvCxnSpPr/>
            <p:nvPr/>
          </p:nvCxnSpPr>
          <p:spPr>
            <a:xfrm flipH="1" flipV="1">
              <a:off x="7234116" y="2756642"/>
              <a:ext cx="1909884" cy="528342"/>
            </a:xfrm>
            <a:prstGeom prst="line">
              <a:avLst/>
            </a:prstGeom>
            <a:ln w="38100">
              <a:solidFill>
                <a:schemeClr val="bg2">
                  <a:lumMod val="25000"/>
                </a:schemeClr>
              </a:solidFill>
            </a:ln>
          </p:spPr>
          <p:style>
            <a:lnRef idx="3">
              <a:schemeClr val="dk1"/>
            </a:lnRef>
            <a:fillRef idx="0">
              <a:schemeClr val="dk1"/>
            </a:fillRef>
            <a:effectRef idx="2">
              <a:schemeClr val="dk1"/>
            </a:effectRef>
            <a:fontRef idx="minor">
              <a:schemeClr val="tx1"/>
            </a:fontRef>
          </p:style>
        </p:cxnSp>
      </p:grpSp>
      <p:sp>
        <p:nvSpPr>
          <p:cNvPr id="70" name="Forma libre 69"/>
          <p:cNvSpPr/>
          <p:nvPr/>
        </p:nvSpPr>
        <p:spPr bwMode="auto">
          <a:xfrm>
            <a:off x="-1941513" y="693738"/>
            <a:ext cx="8745538" cy="6234112"/>
          </a:xfrm>
          <a:custGeom>
            <a:avLst/>
            <a:gdLst>
              <a:gd name="connsiteX0" fmla="*/ 0 w 3658522"/>
              <a:gd name="connsiteY0" fmla="*/ 1183643 h 2282774"/>
              <a:gd name="connsiteX1" fmla="*/ 81280 w 3658522"/>
              <a:gd name="connsiteY1" fmla="*/ 1295403 h 2282774"/>
              <a:gd name="connsiteX2" fmla="*/ 177800 w 3658522"/>
              <a:gd name="connsiteY2" fmla="*/ 1132843 h 2282774"/>
              <a:gd name="connsiteX3" fmla="*/ 330200 w 3658522"/>
              <a:gd name="connsiteY3" fmla="*/ 660403 h 2282774"/>
              <a:gd name="connsiteX4" fmla="*/ 548640 w 3658522"/>
              <a:gd name="connsiteY4" fmla="*/ 238763 h 2282774"/>
              <a:gd name="connsiteX5" fmla="*/ 629920 w 3658522"/>
              <a:gd name="connsiteY5" fmla="*/ 309883 h 2282774"/>
              <a:gd name="connsiteX6" fmla="*/ 817880 w 3658522"/>
              <a:gd name="connsiteY6" fmla="*/ 106683 h 2282774"/>
              <a:gd name="connsiteX7" fmla="*/ 883920 w 3658522"/>
              <a:gd name="connsiteY7" fmla="*/ 172723 h 2282774"/>
              <a:gd name="connsiteX8" fmla="*/ 1041400 w 3658522"/>
              <a:gd name="connsiteY8" fmla="*/ 3 h 2282774"/>
              <a:gd name="connsiteX9" fmla="*/ 1681480 w 3658522"/>
              <a:gd name="connsiteY9" fmla="*/ 177803 h 2282774"/>
              <a:gd name="connsiteX10" fmla="*/ 1778000 w 3658522"/>
              <a:gd name="connsiteY10" fmla="*/ 238763 h 2282774"/>
              <a:gd name="connsiteX11" fmla="*/ 1849120 w 3658522"/>
              <a:gd name="connsiteY11" fmla="*/ 289563 h 2282774"/>
              <a:gd name="connsiteX12" fmla="*/ 1965960 w 3658522"/>
              <a:gd name="connsiteY12" fmla="*/ 269243 h 2282774"/>
              <a:gd name="connsiteX13" fmla="*/ 2087880 w 3658522"/>
              <a:gd name="connsiteY13" fmla="*/ 304803 h 2282774"/>
              <a:gd name="connsiteX14" fmla="*/ 2194560 w 3658522"/>
              <a:gd name="connsiteY14" fmla="*/ 421643 h 2282774"/>
              <a:gd name="connsiteX15" fmla="*/ 2250440 w 3658522"/>
              <a:gd name="connsiteY15" fmla="*/ 563883 h 2282774"/>
              <a:gd name="connsiteX16" fmla="*/ 2265680 w 3658522"/>
              <a:gd name="connsiteY16" fmla="*/ 690883 h 2282774"/>
              <a:gd name="connsiteX17" fmla="*/ 2377440 w 3658522"/>
              <a:gd name="connsiteY17" fmla="*/ 797563 h 2282774"/>
              <a:gd name="connsiteX18" fmla="*/ 2473960 w 3658522"/>
              <a:gd name="connsiteY18" fmla="*/ 919483 h 2282774"/>
              <a:gd name="connsiteX19" fmla="*/ 2550160 w 3658522"/>
              <a:gd name="connsiteY19" fmla="*/ 1097283 h 2282774"/>
              <a:gd name="connsiteX20" fmla="*/ 2677160 w 3658522"/>
              <a:gd name="connsiteY20" fmla="*/ 1178563 h 2282774"/>
              <a:gd name="connsiteX21" fmla="*/ 2946400 w 3658522"/>
              <a:gd name="connsiteY21" fmla="*/ 1224283 h 2282774"/>
              <a:gd name="connsiteX22" fmla="*/ 3078480 w 3658522"/>
              <a:gd name="connsiteY22" fmla="*/ 1168403 h 2282774"/>
              <a:gd name="connsiteX23" fmla="*/ 3078480 w 3658522"/>
              <a:gd name="connsiteY23" fmla="*/ 975363 h 2282774"/>
              <a:gd name="connsiteX24" fmla="*/ 2997200 w 3658522"/>
              <a:gd name="connsiteY24" fmla="*/ 772163 h 2282774"/>
              <a:gd name="connsiteX25" fmla="*/ 3002280 w 3658522"/>
              <a:gd name="connsiteY25" fmla="*/ 645163 h 2282774"/>
              <a:gd name="connsiteX26" fmla="*/ 3058160 w 3658522"/>
              <a:gd name="connsiteY26" fmla="*/ 487683 h 2282774"/>
              <a:gd name="connsiteX27" fmla="*/ 3078480 w 3658522"/>
              <a:gd name="connsiteY27" fmla="*/ 355603 h 2282774"/>
              <a:gd name="connsiteX28" fmla="*/ 3119120 w 3658522"/>
              <a:gd name="connsiteY28" fmla="*/ 314963 h 2282774"/>
              <a:gd name="connsiteX29" fmla="*/ 3195320 w 3658522"/>
              <a:gd name="connsiteY29" fmla="*/ 274323 h 2282774"/>
              <a:gd name="connsiteX30" fmla="*/ 3241040 w 3658522"/>
              <a:gd name="connsiteY30" fmla="*/ 142243 h 2282774"/>
              <a:gd name="connsiteX31" fmla="*/ 3256280 w 3658522"/>
              <a:gd name="connsiteY31" fmla="*/ 50803 h 2282774"/>
              <a:gd name="connsiteX32" fmla="*/ 3271520 w 3658522"/>
              <a:gd name="connsiteY32" fmla="*/ 203203 h 2282774"/>
              <a:gd name="connsiteX33" fmla="*/ 3230880 w 3658522"/>
              <a:gd name="connsiteY33" fmla="*/ 401323 h 2282774"/>
              <a:gd name="connsiteX34" fmla="*/ 3230880 w 3658522"/>
              <a:gd name="connsiteY34" fmla="*/ 523243 h 2282774"/>
              <a:gd name="connsiteX35" fmla="*/ 3322320 w 3658522"/>
              <a:gd name="connsiteY35" fmla="*/ 665483 h 2282774"/>
              <a:gd name="connsiteX36" fmla="*/ 3418840 w 3658522"/>
              <a:gd name="connsiteY36" fmla="*/ 792483 h 2282774"/>
              <a:gd name="connsiteX37" fmla="*/ 3459480 w 3658522"/>
              <a:gd name="connsiteY37" fmla="*/ 939803 h 2282774"/>
              <a:gd name="connsiteX38" fmla="*/ 3510280 w 3658522"/>
              <a:gd name="connsiteY38" fmla="*/ 1041403 h 2282774"/>
              <a:gd name="connsiteX39" fmla="*/ 3622040 w 3658522"/>
              <a:gd name="connsiteY39" fmla="*/ 1097283 h 2282774"/>
              <a:gd name="connsiteX40" fmla="*/ 3647440 w 3658522"/>
              <a:gd name="connsiteY40" fmla="*/ 1143003 h 2282774"/>
              <a:gd name="connsiteX41" fmla="*/ 3576320 w 3658522"/>
              <a:gd name="connsiteY41" fmla="*/ 1640843 h 2282774"/>
              <a:gd name="connsiteX42" fmla="*/ 3601720 w 3658522"/>
              <a:gd name="connsiteY42" fmla="*/ 1828803 h 2282774"/>
              <a:gd name="connsiteX43" fmla="*/ 3637280 w 3658522"/>
              <a:gd name="connsiteY43" fmla="*/ 2260603 h 2282774"/>
              <a:gd name="connsiteX0" fmla="*/ 0 w 3658522"/>
              <a:gd name="connsiteY0" fmla="*/ 1188311 h 2287442"/>
              <a:gd name="connsiteX1" fmla="*/ 81280 w 3658522"/>
              <a:gd name="connsiteY1" fmla="*/ 1300071 h 2287442"/>
              <a:gd name="connsiteX2" fmla="*/ 177800 w 3658522"/>
              <a:gd name="connsiteY2" fmla="*/ 1137511 h 2287442"/>
              <a:gd name="connsiteX3" fmla="*/ 330200 w 3658522"/>
              <a:gd name="connsiteY3" fmla="*/ 665071 h 2287442"/>
              <a:gd name="connsiteX4" fmla="*/ 548640 w 3658522"/>
              <a:gd name="connsiteY4" fmla="*/ 243431 h 2287442"/>
              <a:gd name="connsiteX5" fmla="*/ 629920 w 3658522"/>
              <a:gd name="connsiteY5" fmla="*/ 314551 h 2287442"/>
              <a:gd name="connsiteX6" fmla="*/ 817880 w 3658522"/>
              <a:gd name="connsiteY6" fmla="*/ 111351 h 2287442"/>
              <a:gd name="connsiteX7" fmla="*/ 883920 w 3658522"/>
              <a:gd name="connsiteY7" fmla="*/ 177391 h 2287442"/>
              <a:gd name="connsiteX8" fmla="*/ 1012323 w 3658522"/>
              <a:gd name="connsiteY8" fmla="*/ 62427 h 2287442"/>
              <a:gd name="connsiteX9" fmla="*/ 1041400 w 3658522"/>
              <a:gd name="connsiteY9" fmla="*/ 4671 h 2287442"/>
              <a:gd name="connsiteX10" fmla="*/ 1681480 w 3658522"/>
              <a:gd name="connsiteY10" fmla="*/ 182471 h 2287442"/>
              <a:gd name="connsiteX11" fmla="*/ 1778000 w 3658522"/>
              <a:gd name="connsiteY11" fmla="*/ 243431 h 2287442"/>
              <a:gd name="connsiteX12" fmla="*/ 1849120 w 3658522"/>
              <a:gd name="connsiteY12" fmla="*/ 294231 h 2287442"/>
              <a:gd name="connsiteX13" fmla="*/ 1965960 w 3658522"/>
              <a:gd name="connsiteY13" fmla="*/ 273911 h 2287442"/>
              <a:gd name="connsiteX14" fmla="*/ 2087880 w 3658522"/>
              <a:gd name="connsiteY14" fmla="*/ 309471 h 2287442"/>
              <a:gd name="connsiteX15" fmla="*/ 2194560 w 3658522"/>
              <a:gd name="connsiteY15" fmla="*/ 426311 h 2287442"/>
              <a:gd name="connsiteX16" fmla="*/ 2250440 w 3658522"/>
              <a:gd name="connsiteY16" fmla="*/ 568551 h 2287442"/>
              <a:gd name="connsiteX17" fmla="*/ 2265680 w 3658522"/>
              <a:gd name="connsiteY17" fmla="*/ 695551 h 2287442"/>
              <a:gd name="connsiteX18" fmla="*/ 2377440 w 3658522"/>
              <a:gd name="connsiteY18" fmla="*/ 802231 h 2287442"/>
              <a:gd name="connsiteX19" fmla="*/ 2473960 w 3658522"/>
              <a:gd name="connsiteY19" fmla="*/ 924151 h 2287442"/>
              <a:gd name="connsiteX20" fmla="*/ 2550160 w 3658522"/>
              <a:gd name="connsiteY20" fmla="*/ 1101951 h 2287442"/>
              <a:gd name="connsiteX21" fmla="*/ 2677160 w 3658522"/>
              <a:gd name="connsiteY21" fmla="*/ 1183231 h 2287442"/>
              <a:gd name="connsiteX22" fmla="*/ 2946400 w 3658522"/>
              <a:gd name="connsiteY22" fmla="*/ 1228951 h 2287442"/>
              <a:gd name="connsiteX23" fmla="*/ 3078480 w 3658522"/>
              <a:gd name="connsiteY23" fmla="*/ 1173071 h 2287442"/>
              <a:gd name="connsiteX24" fmla="*/ 3078480 w 3658522"/>
              <a:gd name="connsiteY24" fmla="*/ 980031 h 2287442"/>
              <a:gd name="connsiteX25" fmla="*/ 2997200 w 3658522"/>
              <a:gd name="connsiteY25" fmla="*/ 776831 h 2287442"/>
              <a:gd name="connsiteX26" fmla="*/ 3002280 w 3658522"/>
              <a:gd name="connsiteY26" fmla="*/ 649831 h 2287442"/>
              <a:gd name="connsiteX27" fmla="*/ 3058160 w 3658522"/>
              <a:gd name="connsiteY27" fmla="*/ 492351 h 2287442"/>
              <a:gd name="connsiteX28" fmla="*/ 3078480 w 3658522"/>
              <a:gd name="connsiteY28" fmla="*/ 360271 h 2287442"/>
              <a:gd name="connsiteX29" fmla="*/ 3119120 w 3658522"/>
              <a:gd name="connsiteY29" fmla="*/ 319631 h 2287442"/>
              <a:gd name="connsiteX30" fmla="*/ 3195320 w 3658522"/>
              <a:gd name="connsiteY30" fmla="*/ 278991 h 2287442"/>
              <a:gd name="connsiteX31" fmla="*/ 3241040 w 3658522"/>
              <a:gd name="connsiteY31" fmla="*/ 146911 h 2287442"/>
              <a:gd name="connsiteX32" fmla="*/ 3256280 w 3658522"/>
              <a:gd name="connsiteY32" fmla="*/ 55471 h 2287442"/>
              <a:gd name="connsiteX33" fmla="*/ 3271520 w 3658522"/>
              <a:gd name="connsiteY33" fmla="*/ 207871 h 2287442"/>
              <a:gd name="connsiteX34" fmla="*/ 3230880 w 3658522"/>
              <a:gd name="connsiteY34" fmla="*/ 405991 h 2287442"/>
              <a:gd name="connsiteX35" fmla="*/ 3230880 w 3658522"/>
              <a:gd name="connsiteY35" fmla="*/ 527911 h 2287442"/>
              <a:gd name="connsiteX36" fmla="*/ 3322320 w 3658522"/>
              <a:gd name="connsiteY36" fmla="*/ 670151 h 2287442"/>
              <a:gd name="connsiteX37" fmla="*/ 3418840 w 3658522"/>
              <a:gd name="connsiteY37" fmla="*/ 797151 h 2287442"/>
              <a:gd name="connsiteX38" fmla="*/ 3459480 w 3658522"/>
              <a:gd name="connsiteY38" fmla="*/ 944471 h 2287442"/>
              <a:gd name="connsiteX39" fmla="*/ 3510280 w 3658522"/>
              <a:gd name="connsiteY39" fmla="*/ 1046071 h 2287442"/>
              <a:gd name="connsiteX40" fmla="*/ 3622040 w 3658522"/>
              <a:gd name="connsiteY40" fmla="*/ 1101951 h 2287442"/>
              <a:gd name="connsiteX41" fmla="*/ 3647440 w 3658522"/>
              <a:gd name="connsiteY41" fmla="*/ 1147671 h 2287442"/>
              <a:gd name="connsiteX42" fmla="*/ 3576320 w 3658522"/>
              <a:gd name="connsiteY42" fmla="*/ 1645511 h 2287442"/>
              <a:gd name="connsiteX43" fmla="*/ 3601720 w 3658522"/>
              <a:gd name="connsiteY43" fmla="*/ 1833471 h 2287442"/>
              <a:gd name="connsiteX44" fmla="*/ 3637280 w 3658522"/>
              <a:gd name="connsiteY44" fmla="*/ 2265271 h 2287442"/>
              <a:gd name="connsiteX0" fmla="*/ 0 w 3695225"/>
              <a:gd name="connsiteY0" fmla="*/ 1188311 h 2641147"/>
              <a:gd name="connsiteX1" fmla="*/ 81280 w 3695225"/>
              <a:gd name="connsiteY1" fmla="*/ 1300071 h 2641147"/>
              <a:gd name="connsiteX2" fmla="*/ 177800 w 3695225"/>
              <a:gd name="connsiteY2" fmla="*/ 1137511 h 2641147"/>
              <a:gd name="connsiteX3" fmla="*/ 330200 w 3695225"/>
              <a:gd name="connsiteY3" fmla="*/ 665071 h 2641147"/>
              <a:gd name="connsiteX4" fmla="*/ 548640 w 3695225"/>
              <a:gd name="connsiteY4" fmla="*/ 243431 h 2641147"/>
              <a:gd name="connsiteX5" fmla="*/ 629920 w 3695225"/>
              <a:gd name="connsiteY5" fmla="*/ 314551 h 2641147"/>
              <a:gd name="connsiteX6" fmla="*/ 817880 w 3695225"/>
              <a:gd name="connsiteY6" fmla="*/ 111351 h 2641147"/>
              <a:gd name="connsiteX7" fmla="*/ 883920 w 3695225"/>
              <a:gd name="connsiteY7" fmla="*/ 177391 h 2641147"/>
              <a:gd name="connsiteX8" fmla="*/ 1012323 w 3695225"/>
              <a:gd name="connsiteY8" fmla="*/ 62427 h 2641147"/>
              <a:gd name="connsiteX9" fmla="*/ 1041400 w 3695225"/>
              <a:gd name="connsiteY9" fmla="*/ 4671 h 2641147"/>
              <a:gd name="connsiteX10" fmla="*/ 1681480 w 3695225"/>
              <a:gd name="connsiteY10" fmla="*/ 182471 h 2641147"/>
              <a:gd name="connsiteX11" fmla="*/ 1778000 w 3695225"/>
              <a:gd name="connsiteY11" fmla="*/ 243431 h 2641147"/>
              <a:gd name="connsiteX12" fmla="*/ 1849120 w 3695225"/>
              <a:gd name="connsiteY12" fmla="*/ 294231 h 2641147"/>
              <a:gd name="connsiteX13" fmla="*/ 1965960 w 3695225"/>
              <a:gd name="connsiteY13" fmla="*/ 273911 h 2641147"/>
              <a:gd name="connsiteX14" fmla="*/ 2087880 w 3695225"/>
              <a:gd name="connsiteY14" fmla="*/ 309471 h 2641147"/>
              <a:gd name="connsiteX15" fmla="*/ 2194560 w 3695225"/>
              <a:gd name="connsiteY15" fmla="*/ 426311 h 2641147"/>
              <a:gd name="connsiteX16" fmla="*/ 2250440 w 3695225"/>
              <a:gd name="connsiteY16" fmla="*/ 568551 h 2641147"/>
              <a:gd name="connsiteX17" fmla="*/ 2265680 w 3695225"/>
              <a:gd name="connsiteY17" fmla="*/ 695551 h 2641147"/>
              <a:gd name="connsiteX18" fmla="*/ 2377440 w 3695225"/>
              <a:gd name="connsiteY18" fmla="*/ 802231 h 2641147"/>
              <a:gd name="connsiteX19" fmla="*/ 2473960 w 3695225"/>
              <a:gd name="connsiteY19" fmla="*/ 924151 h 2641147"/>
              <a:gd name="connsiteX20" fmla="*/ 2550160 w 3695225"/>
              <a:gd name="connsiteY20" fmla="*/ 1101951 h 2641147"/>
              <a:gd name="connsiteX21" fmla="*/ 2677160 w 3695225"/>
              <a:gd name="connsiteY21" fmla="*/ 1183231 h 2641147"/>
              <a:gd name="connsiteX22" fmla="*/ 2946400 w 3695225"/>
              <a:gd name="connsiteY22" fmla="*/ 1228951 h 2641147"/>
              <a:gd name="connsiteX23" fmla="*/ 3078480 w 3695225"/>
              <a:gd name="connsiteY23" fmla="*/ 1173071 h 2641147"/>
              <a:gd name="connsiteX24" fmla="*/ 3078480 w 3695225"/>
              <a:gd name="connsiteY24" fmla="*/ 980031 h 2641147"/>
              <a:gd name="connsiteX25" fmla="*/ 2997200 w 3695225"/>
              <a:gd name="connsiteY25" fmla="*/ 776831 h 2641147"/>
              <a:gd name="connsiteX26" fmla="*/ 3002280 w 3695225"/>
              <a:gd name="connsiteY26" fmla="*/ 649831 h 2641147"/>
              <a:gd name="connsiteX27" fmla="*/ 3058160 w 3695225"/>
              <a:gd name="connsiteY27" fmla="*/ 492351 h 2641147"/>
              <a:gd name="connsiteX28" fmla="*/ 3078480 w 3695225"/>
              <a:gd name="connsiteY28" fmla="*/ 360271 h 2641147"/>
              <a:gd name="connsiteX29" fmla="*/ 3119120 w 3695225"/>
              <a:gd name="connsiteY29" fmla="*/ 319631 h 2641147"/>
              <a:gd name="connsiteX30" fmla="*/ 3195320 w 3695225"/>
              <a:gd name="connsiteY30" fmla="*/ 278991 h 2641147"/>
              <a:gd name="connsiteX31" fmla="*/ 3241040 w 3695225"/>
              <a:gd name="connsiteY31" fmla="*/ 146911 h 2641147"/>
              <a:gd name="connsiteX32" fmla="*/ 3256280 w 3695225"/>
              <a:gd name="connsiteY32" fmla="*/ 55471 h 2641147"/>
              <a:gd name="connsiteX33" fmla="*/ 3271520 w 3695225"/>
              <a:gd name="connsiteY33" fmla="*/ 207871 h 2641147"/>
              <a:gd name="connsiteX34" fmla="*/ 3230880 w 3695225"/>
              <a:gd name="connsiteY34" fmla="*/ 405991 h 2641147"/>
              <a:gd name="connsiteX35" fmla="*/ 3230880 w 3695225"/>
              <a:gd name="connsiteY35" fmla="*/ 527911 h 2641147"/>
              <a:gd name="connsiteX36" fmla="*/ 3322320 w 3695225"/>
              <a:gd name="connsiteY36" fmla="*/ 670151 h 2641147"/>
              <a:gd name="connsiteX37" fmla="*/ 3418840 w 3695225"/>
              <a:gd name="connsiteY37" fmla="*/ 797151 h 2641147"/>
              <a:gd name="connsiteX38" fmla="*/ 3459480 w 3695225"/>
              <a:gd name="connsiteY38" fmla="*/ 944471 h 2641147"/>
              <a:gd name="connsiteX39" fmla="*/ 3510280 w 3695225"/>
              <a:gd name="connsiteY39" fmla="*/ 1046071 h 2641147"/>
              <a:gd name="connsiteX40" fmla="*/ 3622040 w 3695225"/>
              <a:gd name="connsiteY40" fmla="*/ 1101951 h 2641147"/>
              <a:gd name="connsiteX41" fmla="*/ 3647440 w 3695225"/>
              <a:gd name="connsiteY41" fmla="*/ 1147671 h 2641147"/>
              <a:gd name="connsiteX42" fmla="*/ 3576320 w 3695225"/>
              <a:gd name="connsiteY42" fmla="*/ 1645511 h 2641147"/>
              <a:gd name="connsiteX43" fmla="*/ 3601720 w 3695225"/>
              <a:gd name="connsiteY43" fmla="*/ 1833471 h 2641147"/>
              <a:gd name="connsiteX44" fmla="*/ 3678489 w 3695225"/>
              <a:gd name="connsiteY44" fmla="*/ 2626857 h 264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695225" h="2641147">
                <a:moveTo>
                  <a:pt x="0" y="1188311"/>
                </a:moveTo>
                <a:cubicBezTo>
                  <a:pt x="25823" y="1248424"/>
                  <a:pt x="51647" y="1308538"/>
                  <a:pt x="81280" y="1300071"/>
                </a:cubicBezTo>
                <a:cubicBezTo>
                  <a:pt x="110913" y="1291604"/>
                  <a:pt x="136313" y="1243344"/>
                  <a:pt x="177800" y="1137511"/>
                </a:cubicBezTo>
                <a:cubicBezTo>
                  <a:pt x="219287" y="1031678"/>
                  <a:pt x="268393" y="814084"/>
                  <a:pt x="330200" y="665071"/>
                </a:cubicBezTo>
                <a:cubicBezTo>
                  <a:pt x="392007" y="516058"/>
                  <a:pt x="498687" y="301851"/>
                  <a:pt x="548640" y="243431"/>
                </a:cubicBezTo>
                <a:cubicBezTo>
                  <a:pt x="598593" y="185011"/>
                  <a:pt x="585047" y="336564"/>
                  <a:pt x="629920" y="314551"/>
                </a:cubicBezTo>
                <a:cubicBezTo>
                  <a:pt x="674793" y="292538"/>
                  <a:pt x="775547" y="134211"/>
                  <a:pt x="817880" y="111351"/>
                </a:cubicBezTo>
                <a:cubicBezTo>
                  <a:pt x="860213" y="88491"/>
                  <a:pt x="851513" y="185545"/>
                  <a:pt x="883920" y="177391"/>
                </a:cubicBezTo>
                <a:cubicBezTo>
                  <a:pt x="916327" y="169237"/>
                  <a:pt x="986076" y="91214"/>
                  <a:pt x="1012323" y="62427"/>
                </a:cubicBezTo>
                <a:cubicBezTo>
                  <a:pt x="1038570" y="33640"/>
                  <a:pt x="929874" y="-15336"/>
                  <a:pt x="1041400" y="4671"/>
                </a:cubicBezTo>
                <a:cubicBezTo>
                  <a:pt x="1152926" y="24678"/>
                  <a:pt x="1558713" y="142678"/>
                  <a:pt x="1681480" y="182471"/>
                </a:cubicBezTo>
                <a:cubicBezTo>
                  <a:pt x="1804247" y="222264"/>
                  <a:pt x="1750060" y="224804"/>
                  <a:pt x="1778000" y="243431"/>
                </a:cubicBezTo>
                <a:cubicBezTo>
                  <a:pt x="1805940" y="262058"/>
                  <a:pt x="1817793" y="289151"/>
                  <a:pt x="1849120" y="294231"/>
                </a:cubicBezTo>
                <a:cubicBezTo>
                  <a:pt x="1880447" y="299311"/>
                  <a:pt x="1926167" y="271371"/>
                  <a:pt x="1965960" y="273911"/>
                </a:cubicBezTo>
                <a:cubicBezTo>
                  <a:pt x="2005753" y="276451"/>
                  <a:pt x="2049780" y="284071"/>
                  <a:pt x="2087880" y="309471"/>
                </a:cubicBezTo>
                <a:cubicBezTo>
                  <a:pt x="2125980" y="334871"/>
                  <a:pt x="2167467" y="383131"/>
                  <a:pt x="2194560" y="426311"/>
                </a:cubicBezTo>
                <a:cubicBezTo>
                  <a:pt x="2221653" y="469491"/>
                  <a:pt x="2238587" y="523678"/>
                  <a:pt x="2250440" y="568551"/>
                </a:cubicBezTo>
                <a:cubicBezTo>
                  <a:pt x="2262293" y="613424"/>
                  <a:pt x="2244513" y="656604"/>
                  <a:pt x="2265680" y="695551"/>
                </a:cubicBezTo>
                <a:cubicBezTo>
                  <a:pt x="2286847" y="734498"/>
                  <a:pt x="2342727" y="764131"/>
                  <a:pt x="2377440" y="802231"/>
                </a:cubicBezTo>
                <a:cubicBezTo>
                  <a:pt x="2412153" y="840331"/>
                  <a:pt x="2445173" y="874198"/>
                  <a:pt x="2473960" y="924151"/>
                </a:cubicBezTo>
                <a:cubicBezTo>
                  <a:pt x="2502747" y="974104"/>
                  <a:pt x="2516293" y="1058771"/>
                  <a:pt x="2550160" y="1101951"/>
                </a:cubicBezTo>
                <a:cubicBezTo>
                  <a:pt x="2584027" y="1145131"/>
                  <a:pt x="2611120" y="1162064"/>
                  <a:pt x="2677160" y="1183231"/>
                </a:cubicBezTo>
                <a:cubicBezTo>
                  <a:pt x="2743200" y="1204398"/>
                  <a:pt x="2879513" y="1230644"/>
                  <a:pt x="2946400" y="1228951"/>
                </a:cubicBezTo>
                <a:cubicBezTo>
                  <a:pt x="3013287" y="1227258"/>
                  <a:pt x="3056467" y="1214558"/>
                  <a:pt x="3078480" y="1173071"/>
                </a:cubicBezTo>
                <a:cubicBezTo>
                  <a:pt x="3100493" y="1131584"/>
                  <a:pt x="3092027" y="1046071"/>
                  <a:pt x="3078480" y="980031"/>
                </a:cubicBezTo>
                <a:cubicBezTo>
                  <a:pt x="3064933" y="913991"/>
                  <a:pt x="3009900" y="831864"/>
                  <a:pt x="2997200" y="776831"/>
                </a:cubicBezTo>
                <a:cubicBezTo>
                  <a:pt x="2984500" y="721798"/>
                  <a:pt x="2992120" y="697244"/>
                  <a:pt x="3002280" y="649831"/>
                </a:cubicBezTo>
                <a:cubicBezTo>
                  <a:pt x="3012440" y="602418"/>
                  <a:pt x="3045460" y="540611"/>
                  <a:pt x="3058160" y="492351"/>
                </a:cubicBezTo>
                <a:cubicBezTo>
                  <a:pt x="3070860" y="444091"/>
                  <a:pt x="3068320" y="389058"/>
                  <a:pt x="3078480" y="360271"/>
                </a:cubicBezTo>
                <a:cubicBezTo>
                  <a:pt x="3088640" y="331484"/>
                  <a:pt x="3099647" y="333178"/>
                  <a:pt x="3119120" y="319631"/>
                </a:cubicBezTo>
                <a:cubicBezTo>
                  <a:pt x="3138593" y="306084"/>
                  <a:pt x="3175000" y="307778"/>
                  <a:pt x="3195320" y="278991"/>
                </a:cubicBezTo>
                <a:cubicBezTo>
                  <a:pt x="3215640" y="250204"/>
                  <a:pt x="3230880" y="184164"/>
                  <a:pt x="3241040" y="146911"/>
                </a:cubicBezTo>
                <a:cubicBezTo>
                  <a:pt x="3251200" y="109658"/>
                  <a:pt x="3251200" y="45311"/>
                  <a:pt x="3256280" y="55471"/>
                </a:cubicBezTo>
                <a:cubicBezTo>
                  <a:pt x="3261360" y="65631"/>
                  <a:pt x="3275753" y="149451"/>
                  <a:pt x="3271520" y="207871"/>
                </a:cubicBezTo>
                <a:cubicBezTo>
                  <a:pt x="3267287" y="266291"/>
                  <a:pt x="3237653" y="352651"/>
                  <a:pt x="3230880" y="405991"/>
                </a:cubicBezTo>
                <a:cubicBezTo>
                  <a:pt x="3224107" y="459331"/>
                  <a:pt x="3215640" y="483884"/>
                  <a:pt x="3230880" y="527911"/>
                </a:cubicBezTo>
                <a:cubicBezTo>
                  <a:pt x="3246120" y="571938"/>
                  <a:pt x="3290993" y="625278"/>
                  <a:pt x="3322320" y="670151"/>
                </a:cubicBezTo>
                <a:cubicBezTo>
                  <a:pt x="3353647" y="715024"/>
                  <a:pt x="3395980" y="751431"/>
                  <a:pt x="3418840" y="797151"/>
                </a:cubicBezTo>
                <a:cubicBezTo>
                  <a:pt x="3441700" y="842871"/>
                  <a:pt x="3444240" y="902984"/>
                  <a:pt x="3459480" y="944471"/>
                </a:cubicBezTo>
                <a:cubicBezTo>
                  <a:pt x="3474720" y="985958"/>
                  <a:pt x="3483187" y="1019824"/>
                  <a:pt x="3510280" y="1046071"/>
                </a:cubicBezTo>
                <a:cubicBezTo>
                  <a:pt x="3537373" y="1072318"/>
                  <a:pt x="3599180" y="1085018"/>
                  <a:pt x="3622040" y="1101951"/>
                </a:cubicBezTo>
                <a:cubicBezTo>
                  <a:pt x="3644900" y="1118884"/>
                  <a:pt x="3655060" y="1057078"/>
                  <a:pt x="3647440" y="1147671"/>
                </a:cubicBezTo>
                <a:cubicBezTo>
                  <a:pt x="3639820" y="1238264"/>
                  <a:pt x="3583940" y="1531211"/>
                  <a:pt x="3576320" y="1645511"/>
                </a:cubicBezTo>
                <a:cubicBezTo>
                  <a:pt x="3568700" y="1759811"/>
                  <a:pt x="3584692" y="1669913"/>
                  <a:pt x="3601720" y="1833471"/>
                </a:cubicBezTo>
                <a:cubicBezTo>
                  <a:pt x="3618748" y="1997029"/>
                  <a:pt x="3738602" y="2753857"/>
                  <a:pt x="3678489" y="2626857"/>
                </a:cubicBezTo>
              </a:path>
            </a:pathLst>
          </a:custGeom>
          <a:noFill/>
          <a:ln w="508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72" name="31 Llamada rectangular"/>
          <p:cNvSpPr/>
          <p:nvPr/>
        </p:nvSpPr>
        <p:spPr>
          <a:xfrm>
            <a:off x="6461125" y="338138"/>
            <a:ext cx="1079500" cy="633412"/>
          </a:xfrm>
          <a:prstGeom prst="wedgeRectCallout">
            <a:avLst>
              <a:gd name="adj1" fmla="val -120077"/>
              <a:gd name="adj2" fmla="val -42688"/>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s-CL" sz="1100" dirty="0">
                <a:solidFill>
                  <a:schemeClr val="tx1"/>
                </a:solidFill>
              </a:rPr>
              <a:t>ZONA URBANIZABLE CONDICIONADA</a:t>
            </a:r>
          </a:p>
        </p:txBody>
      </p:sp>
      <p:sp>
        <p:nvSpPr>
          <p:cNvPr id="73" name="31 Llamada rectangular"/>
          <p:cNvSpPr/>
          <p:nvPr/>
        </p:nvSpPr>
        <p:spPr>
          <a:xfrm>
            <a:off x="601663" y="1330325"/>
            <a:ext cx="1079500" cy="633413"/>
          </a:xfrm>
          <a:prstGeom prst="wedgeRectCallout">
            <a:avLst>
              <a:gd name="adj1" fmla="val 108051"/>
              <a:gd name="adj2" fmla="val -5616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s-CL" sz="1100" dirty="0">
                <a:solidFill>
                  <a:schemeClr val="bg1"/>
                </a:solidFill>
              </a:rPr>
              <a:t>AMPLIACION </a:t>
            </a:r>
          </a:p>
          <a:p>
            <a:pPr algn="ctr">
              <a:defRPr/>
            </a:pPr>
            <a:r>
              <a:rPr lang="es-CL" sz="1100" dirty="0">
                <a:solidFill>
                  <a:schemeClr val="bg1"/>
                </a:solidFill>
              </a:rPr>
              <a:t>LIMITE URBANO</a:t>
            </a:r>
          </a:p>
        </p:txBody>
      </p:sp>
      <p:grpSp>
        <p:nvGrpSpPr>
          <p:cNvPr id="14" name="17 Grupo"/>
          <p:cNvGrpSpPr>
            <a:grpSpLocks/>
          </p:cNvGrpSpPr>
          <p:nvPr/>
        </p:nvGrpSpPr>
        <p:grpSpPr bwMode="auto">
          <a:xfrm>
            <a:off x="2195513" y="-3651250"/>
            <a:ext cx="4376737" cy="7188200"/>
            <a:chOff x="2195514" y="-3651251"/>
            <a:chExt cx="4376737" cy="7187852"/>
          </a:xfrm>
        </p:grpSpPr>
        <p:sp>
          <p:nvSpPr>
            <p:cNvPr id="69" name="Forma libre 68"/>
            <p:cNvSpPr/>
            <p:nvPr/>
          </p:nvSpPr>
          <p:spPr>
            <a:xfrm>
              <a:off x="2197101" y="612568"/>
              <a:ext cx="3570288" cy="2924033"/>
            </a:xfrm>
            <a:custGeom>
              <a:avLst/>
              <a:gdLst>
                <a:gd name="connsiteX0" fmla="*/ 0 w 1508760"/>
                <a:gd name="connsiteY0" fmla="*/ 238760 h 1270000"/>
                <a:gd name="connsiteX1" fmla="*/ 111760 w 1508760"/>
                <a:gd name="connsiteY1" fmla="*/ 228600 h 1270000"/>
                <a:gd name="connsiteX2" fmla="*/ 147320 w 1508760"/>
                <a:gd name="connsiteY2" fmla="*/ 213360 h 1270000"/>
                <a:gd name="connsiteX3" fmla="*/ 208280 w 1508760"/>
                <a:gd name="connsiteY3" fmla="*/ 259080 h 1270000"/>
                <a:gd name="connsiteX4" fmla="*/ 259080 w 1508760"/>
                <a:gd name="connsiteY4" fmla="*/ 274320 h 1270000"/>
                <a:gd name="connsiteX5" fmla="*/ 411480 w 1508760"/>
                <a:gd name="connsiteY5" fmla="*/ 294640 h 1270000"/>
                <a:gd name="connsiteX6" fmla="*/ 574040 w 1508760"/>
                <a:gd name="connsiteY6" fmla="*/ 243840 h 1270000"/>
                <a:gd name="connsiteX7" fmla="*/ 660400 w 1508760"/>
                <a:gd name="connsiteY7" fmla="*/ 177800 h 1270000"/>
                <a:gd name="connsiteX8" fmla="*/ 685800 w 1508760"/>
                <a:gd name="connsiteY8" fmla="*/ 228600 h 1270000"/>
                <a:gd name="connsiteX9" fmla="*/ 685800 w 1508760"/>
                <a:gd name="connsiteY9" fmla="*/ 304800 h 1270000"/>
                <a:gd name="connsiteX10" fmla="*/ 746760 w 1508760"/>
                <a:gd name="connsiteY10" fmla="*/ 381000 h 1270000"/>
                <a:gd name="connsiteX11" fmla="*/ 721360 w 1508760"/>
                <a:gd name="connsiteY11" fmla="*/ 482600 h 1270000"/>
                <a:gd name="connsiteX12" fmla="*/ 721360 w 1508760"/>
                <a:gd name="connsiteY12" fmla="*/ 594360 h 1270000"/>
                <a:gd name="connsiteX13" fmla="*/ 797560 w 1508760"/>
                <a:gd name="connsiteY13" fmla="*/ 655320 h 1270000"/>
                <a:gd name="connsiteX14" fmla="*/ 919480 w 1508760"/>
                <a:gd name="connsiteY14" fmla="*/ 741680 h 1270000"/>
                <a:gd name="connsiteX15" fmla="*/ 944880 w 1508760"/>
                <a:gd name="connsiteY15" fmla="*/ 797560 h 1270000"/>
                <a:gd name="connsiteX16" fmla="*/ 1051560 w 1508760"/>
                <a:gd name="connsiteY16" fmla="*/ 843280 h 1270000"/>
                <a:gd name="connsiteX17" fmla="*/ 1061720 w 1508760"/>
                <a:gd name="connsiteY17" fmla="*/ 792480 h 1270000"/>
                <a:gd name="connsiteX18" fmla="*/ 1137920 w 1508760"/>
                <a:gd name="connsiteY18" fmla="*/ 756920 h 1270000"/>
                <a:gd name="connsiteX19" fmla="*/ 1082040 w 1508760"/>
                <a:gd name="connsiteY19" fmla="*/ 492760 h 1270000"/>
                <a:gd name="connsiteX20" fmla="*/ 1132840 w 1508760"/>
                <a:gd name="connsiteY20" fmla="*/ 452120 h 1270000"/>
                <a:gd name="connsiteX21" fmla="*/ 1153160 w 1508760"/>
                <a:gd name="connsiteY21" fmla="*/ 345440 h 1270000"/>
                <a:gd name="connsiteX22" fmla="*/ 1264920 w 1508760"/>
                <a:gd name="connsiteY22" fmla="*/ 254000 h 1270000"/>
                <a:gd name="connsiteX23" fmla="*/ 1310640 w 1508760"/>
                <a:gd name="connsiteY23" fmla="*/ 223520 h 1270000"/>
                <a:gd name="connsiteX24" fmla="*/ 1356360 w 1508760"/>
                <a:gd name="connsiteY24" fmla="*/ 228600 h 1270000"/>
                <a:gd name="connsiteX25" fmla="*/ 1402080 w 1508760"/>
                <a:gd name="connsiteY25" fmla="*/ 203200 h 1270000"/>
                <a:gd name="connsiteX26" fmla="*/ 1376680 w 1508760"/>
                <a:gd name="connsiteY26" fmla="*/ 101600 h 1270000"/>
                <a:gd name="connsiteX27" fmla="*/ 1386840 w 1508760"/>
                <a:gd name="connsiteY27" fmla="*/ 0 h 1270000"/>
                <a:gd name="connsiteX28" fmla="*/ 1508760 w 1508760"/>
                <a:gd name="connsiteY28" fmla="*/ 40640 h 1270000"/>
                <a:gd name="connsiteX29" fmla="*/ 1478280 w 1508760"/>
                <a:gd name="connsiteY29" fmla="*/ 106680 h 1270000"/>
                <a:gd name="connsiteX30" fmla="*/ 1463040 w 1508760"/>
                <a:gd name="connsiteY30" fmla="*/ 147320 h 1270000"/>
                <a:gd name="connsiteX31" fmla="*/ 1468120 w 1508760"/>
                <a:gd name="connsiteY31" fmla="*/ 269240 h 1270000"/>
                <a:gd name="connsiteX32" fmla="*/ 1402080 w 1508760"/>
                <a:gd name="connsiteY32" fmla="*/ 396240 h 1270000"/>
                <a:gd name="connsiteX33" fmla="*/ 1356360 w 1508760"/>
                <a:gd name="connsiteY33" fmla="*/ 457200 h 1270000"/>
                <a:gd name="connsiteX34" fmla="*/ 1285240 w 1508760"/>
                <a:gd name="connsiteY34" fmla="*/ 660400 h 1270000"/>
                <a:gd name="connsiteX35" fmla="*/ 1244600 w 1508760"/>
                <a:gd name="connsiteY35" fmla="*/ 802640 h 1270000"/>
                <a:gd name="connsiteX36" fmla="*/ 1346200 w 1508760"/>
                <a:gd name="connsiteY36" fmla="*/ 1036320 h 1270000"/>
                <a:gd name="connsiteX37" fmla="*/ 1356360 w 1508760"/>
                <a:gd name="connsiteY37" fmla="*/ 1163320 h 1270000"/>
                <a:gd name="connsiteX38" fmla="*/ 1336040 w 1508760"/>
                <a:gd name="connsiteY38" fmla="*/ 1234440 h 1270000"/>
                <a:gd name="connsiteX39" fmla="*/ 1285240 w 1508760"/>
                <a:gd name="connsiteY39" fmla="*/ 1270000 h 1270000"/>
                <a:gd name="connsiteX40" fmla="*/ 1097280 w 1508760"/>
                <a:gd name="connsiteY40" fmla="*/ 1270000 h 1270000"/>
                <a:gd name="connsiteX41" fmla="*/ 868680 w 1508760"/>
                <a:gd name="connsiteY41" fmla="*/ 1203960 h 1270000"/>
                <a:gd name="connsiteX42" fmla="*/ 822960 w 1508760"/>
                <a:gd name="connsiteY42" fmla="*/ 1122680 h 1270000"/>
                <a:gd name="connsiteX43" fmla="*/ 741680 w 1508760"/>
                <a:gd name="connsiteY43" fmla="*/ 924560 h 1270000"/>
                <a:gd name="connsiteX44" fmla="*/ 553720 w 1508760"/>
                <a:gd name="connsiteY44" fmla="*/ 767080 h 1270000"/>
                <a:gd name="connsiteX45" fmla="*/ 518160 w 1508760"/>
                <a:gd name="connsiteY45" fmla="*/ 685800 h 1270000"/>
                <a:gd name="connsiteX46" fmla="*/ 518160 w 1508760"/>
                <a:gd name="connsiteY46" fmla="*/ 508000 h 1270000"/>
                <a:gd name="connsiteX47" fmla="*/ 345440 w 1508760"/>
                <a:gd name="connsiteY47" fmla="*/ 355600 h 1270000"/>
                <a:gd name="connsiteX48" fmla="*/ 238760 w 1508760"/>
                <a:gd name="connsiteY48" fmla="*/ 330200 h 1270000"/>
                <a:gd name="connsiteX49" fmla="*/ 121920 w 1508760"/>
                <a:gd name="connsiteY49" fmla="*/ 340360 h 1270000"/>
                <a:gd name="connsiteX50" fmla="*/ 0 w 1508760"/>
                <a:gd name="connsiteY50" fmla="*/ 238760 h 1270000"/>
                <a:gd name="connsiteX0" fmla="*/ 0 w 1508760"/>
                <a:gd name="connsiteY0" fmla="*/ 238760 h 1270000"/>
                <a:gd name="connsiteX1" fmla="*/ 111760 w 1508760"/>
                <a:gd name="connsiteY1" fmla="*/ 228600 h 1270000"/>
                <a:gd name="connsiteX2" fmla="*/ 147320 w 1508760"/>
                <a:gd name="connsiteY2" fmla="*/ 213360 h 1270000"/>
                <a:gd name="connsiteX3" fmla="*/ 208280 w 1508760"/>
                <a:gd name="connsiteY3" fmla="*/ 259080 h 1270000"/>
                <a:gd name="connsiteX4" fmla="*/ 259080 w 1508760"/>
                <a:gd name="connsiteY4" fmla="*/ 274320 h 1270000"/>
                <a:gd name="connsiteX5" fmla="*/ 400477 w 1508760"/>
                <a:gd name="connsiteY5" fmla="*/ 261127 h 1270000"/>
                <a:gd name="connsiteX6" fmla="*/ 574040 w 1508760"/>
                <a:gd name="connsiteY6" fmla="*/ 243840 h 1270000"/>
                <a:gd name="connsiteX7" fmla="*/ 660400 w 1508760"/>
                <a:gd name="connsiteY7" fmla="*/ 177800 h 1270000"/>
                <a:gd name="connsiteX8" fmla="*/ 685800 w 1508760"/>
                <a:gd name="connsiteY8" fmla="*/ 228600 h 1270000"/>
                <a:gd name="connsiteX9" fmla="*/ 685800 w 1508760"/>
                <a:gd name="connsiteY9" fmla="*/ 304800 h 1270000"/>
                <a:gd name="connsiteX10" fmla="*/ 746760 w 1508760"/>
                <a:gd name="connsiteY10" fmla="*/ 381000 h 1270000"/>
                <a:gd name="connsiteX11" fmla="*/ 721360 w 1508760"/>
                <a:gd name="connsiteY11" fmla="*/ 482600 h 1270000"/>
                <a:gd name="connsiteX12" fmla="*/ 721360 w 1508760"/>
                <a:gd name="connsiteY12" fmla="*/ 594360 h 1270000"/>
                <a:gd name="connsiteX13" fmla="*/ 797560 w 1508760"/>
                <a:gd name="connsiteY13" fmla="*/ 655320 h 1270000"/>
                <a:gd name="connsiteX14" fmla="*/ 919480 w 1508760"/>
                <a:gd name="connsiteY14" fmla="*/ 741680 h 1270000"/>
                <a:gd name="connsiteX15" fmla="*/ 944880 w 1508760"/>
                <a:gd name="connsiteY15" fmla="*/ 797560 h 1270000"/>
                <a:gd name="connsiteX16" fmla="*/ 1051560 w 1508760"/>
                <a:gd name="connsiteY16" fmla="*/ 843280 h 1270000"/>
                <a:gd name="connsiteX17" fmla="*/ 1061720 w 1508760"/>
                <a:gd name="connsiteY17" fmla="*/ 792480 h 1270000"/>
                <a:gd name="connsiteX18" fmla="*/ 1137920 w 1508760"/>
                <a:gd name="connsiteY18" fmla="*/ 756920 h 1270000"/>
                <a:gd name="connsiteX19" fmla="*/ 1082040 w 1508760"/>
                <a:gd name="connsiteY19" fmla="*/ 492760 h 1270000"/>
                <a:gd name="connsiteX20" fmla="*/ 1132840 w 1508760"/>
                <a:gd name="connsiteY20" fmla="*/ 452120 h 1270000"/>
                <a:gd name="connsiteX21" fmla="*/ 1153160 w 1508760"/>
                <a:gd name="connsiteY21" fmla="*/ 345440 h 1270000"/>
                <a:gd name="connsiteX22" fmla="*/ 1264920 w 1508760"/>
                <a:gd name="connsiteY22" fmla="*/ 254000 h 1270000"/>
                <a:gd name="connsiteX23" fmla="*/ 1310640 w 1508760"/>
                <a:gd name="connsiteY23" fmla="*/ 223520 h 1270000"/>
                <a:gd name="connsiteX24" fmla="*/ 1356360 w 1508760"/>
                <a:gd name="connsiteY24" fmla="*/ 228600 h 1270000"/>
                <a:gd name="connsiteX25" fmla="*/ 1402080 w 1508760"/>
                <a:gd name="connsiteY25" fmla="*/ 203200 h 1270000"/>
                <a:gd name="connsiteX26" fmla="*/ 1376680 w 1508760"/>
                <a:gd name="connsiteY26" fmla="*/ 101600 h 1270000"/>
                <a:gd name="connsiteX27" fmla="*/ 1386840 w 1508760"/>
                <a:gd name="connsiteY27" fmla="*/ 0 h 1270000"/>
                <a:gd name="connsiteX28" fmla="*/ 1508760 w 1508760"/>
                <a:gd name="connsiteY28" fmla="*/ 40640 h 1270000"/>
                <a:gd name="connsiteX29" fmla="*/ 1478280 w 1508760"/>
                <a:gd name="connsiteY29" fmla="*/ 106680 h 1270000"/>
                <a:gd name="connsiteX30" fmla="*/ 1463040 w 1508760"/>
                <a:gd name="connsiteY30" fmla="*/ 147320 h 1270000"/>
                <a:gd name="connsiteX31" fmla="*/ 1468120 w 1508760"/>
                <a:gd name="connsiteY31" fmla="*/ 269240 h 1270000"/>
                <a:gd name="connsiteX32" fmla="*/ 1402080 w 1508760"/>
                <a:gd name="connsiteY32" fmla="*/ 396240 h 1270000"/>
                <a:gd name="connsiteX33" fmla="*/ 1356360 w 1508760"/>
                <a:gd name="connsiteY33" fmla="*/ 457200 h 1270000"/>
                <a:gd name="connsiteX34" fmla="*/ 1285240 w 1508760"/>
                <a:gd name="connsiteY34" fmla="*/ 660400 h 1270000"/>
                <a:gd name="connsiteX35" fmla="*/ 1244600 w 1508760"/>
                <a:gd name="connsiteY35" fmla="*/ 802640 h 1270000"/>
                <a:gd name="connsiteX36" fmla="*/ 1346200 w 1508760"/>
                <a:gd name="connsiteY36" fmla="*/ 1036320 h 1270000"/>
                <a:gd name="connsiteX37" fmla="*/ 1356360 w 1508760"/>
                <a:gd name="connsiteY37" fmla="*/ 1163320 h 1270000"/>
                <a:gd name="connsiteX38" fmla="*/ 1336040 w 1508760"/>
                <a:gd name="connsiteY38" fmla="*/ 1234440 h 1270000"/>
                <a:gd name="connsiteX39" fmla="*/ 1285240 w 1508760"/>
                <a:gd name="connsiteY39" fmla="*/ 1270000 h 1270000"/>
                <a:gd name="connsiteX40" fmla="*/ 1097280 w 1508760"/>
                <a:gd name="connsiteY40" fmla="*/ 1270000 h 1270000"/>
                <a:gd name="connsiteX41" fmla="*/ 868680 w 1508760"/>
                <a:gd name="connsiteY41" fmla="*/ 1203960 h 1270000"/>
                <a:gd name="connsiteX42" fmla="*/ 822960 w 1508760"/>
                <a:gd name="connsiteY42" fmla="*/ 1122680 h 1270000"/>
                <a:gd name="connsiteX43" fmla="*/ 741680 w 1508760"/>
                <a:gd name="connsiteY43" fmla="*/ 924560 h 1270000"/>
                <a:gd name="connsiteX44" fmla="*/ 553720 w 1508760"/>
                <a:gd name="connsiteY44" fmla="*/ 767080 h 1270000"/>
                <a:gd name="connsiteX45" fmla="*/ 518160 w 1508760"/>
                <a:gd name="connsiteY45" fmla="*/ 685800 h 1270000"/>
                <a:gd name="connsiteX46" fmla="*/ 518160 w 1508760"/>
                <a:gd name="connsiteY46" fmla="*/ 508000 h 1270000"/>
                <a:gd name="connsiteX47" fmla="*/ 345440 w 1508760"/>
                <a:gd name="connsiteY47" fmla="*/ 355600 h 1270000"/>
                <a:gd name="connsiteX48" fmla="*/ 238760 w 1508760"/>
                <a:gd name="connsiteY48" fmla="*/ 330200 h 1270000"/>
                <a:gd name="connsiteX49" fmla="*/ 121920 w 1508760"/>
                <a:gd name="connsiteY49" fmla="*/ 340360 h 1270000"/>
                <a:gd name="connsiteX50" fmla="*/ 0 w 1508760"/>
                <a:gd name="connsiteY50" fmla="*/ 238760 h 1270000"/>
                <a:gd name="connsiteX0" fmla="*/ 0 w 1508760"/>
                <a:gd name="connsiteY0" fmla="*/ 238760 h 1270000"/>
                <a:gd name="connsiteX1" fmla="*/ 111760 w 1508760"/>
                <a:gd name="connsiteY1" fmla="*/ 228600 h 1270000"/>
                <a:gd name="connsiteX2" fmla="*/ 147320 w 1508760"/>
                <a:gd name="connsiteY2" fmla="*/ 213360 h 1270000"/>
                <a:gd name="connsiteX3" fmla="*/ 208280 w 1508760"/>
                <a:gd name="connsiteY3" fmla="*/ 259080 h 1270000"/>
                <a:gd name="connsiteX4" fmla="*/ 259080 w 1508760"/>
                <a:gd name="connsiteY4" fmla="*/ 274320 h 1270000"/>
                <a:gd name="connsiteX5" fmla="*/ 400477 w 1508760"/>
                <a:gd name="connsiteY5" fmla="*/ 261127 h 1270000"/>
                <a:gd name="connsiteX6" fmla="*/ 576791 w 1508760"/>
                <a:gd name="connsiteY6" fmla="*/ 207534 h 1270000"/>
                <a:gd name="connsiteX7" fmla="*/ 660400 w 1508760"/>
                <a:gd name="connsiteY7" fmla="*/ 177800 h 1270000"/>
                <a:gd name="connsiteX8" fmla="*/ 685800 w 1508760"/>
                <a:gd name="connsiteY8" fmla="*/ 228600 h 1270000"/>
                <a:gd name="connsiteX9" fmla="*/ 685800 w 1508760"/>
                <a:gd name="connsiteY9" fmla="*/ 304800 h 1270000"/>
                <a:gd name="connsiteX10" fmla="*/ 746760 w 1508760"/>
                <a:gd name="connsiteY10" fmla="*/ 381000 h 1270000"/>
                <a:gd name="connsiteX11" fmla="*/ 721360 w 1508760"/>
                <a:gd name="connsiteY11" fmla="*/ 482600 h 1270000"/>
                <a:gd name="connsiteX12" fmla="*/ 721360 w 1508760"/>
                <a:gd name="connsiteY12" fmla="*/ 594360 h 1270000"/>
                <a:gd name="connsiteX13" fmla="*/ 797560 w 1508760"/>
                <a:gd name="connsiteY13" fmla="*/ 655320 h 1270000"/>
                <a:gd name="connsiteX14" fmla="*/ 919480 w 1508760"/>
                <a:gd name="connsiteY14" fmla="*/ 741680 h 1270000"/>
                <a:gd name="connsiteX15" fmla="*/ 944880 w 1508760"/>
                <a:gd name="connsiteY15" fmla="*/ 797560 h 1270000"/>
                <a:gd name="connsiteX16" fmla="*/ 1051560 w 1508760"/>
                <a:gd name="connsiteY16" fmla="*/ 843280 h 1270000"/>
                <a:gd name="connsiteX17" fmla="*/ 1061720 w 1508760"/>
                <a:gd name="connsiteY17" fmla="*/ 792480 h 1270000"/>
                <a:gd name="connsiteX18" fmla="*/ 1137920 w 1508760"/>
                <a:gd name="connsiteY18" fmla="*/ 756920 h 1270000"/>
                <a:gd name="connsiteX19" fmla="*/ 1082040 w 1508760"/>
                <a:gd name="connsiteY19" fmla="*/ 492760 h 1270000"/>
                <a:gd name="connsiteX20" fmla="*/ 1132840 w 1508760"/>
                <a:gd name="connsiteY20" fmla="*/ 452120 h 1270000"/>
                <a:gd name="connsiteX21" fmla="*/ 1153160 w 1508760"/>
                <a:gd name="connsiteY21" fmla="*/ 345440 h 1270000"/>
                <a:gd name="connsiteX22" fmla="*/ 1264920 w 1508760"/>
                <a:gd name="connsiteY22" fmla="*/ 254000 h 1270000"/>
                <a:gd name="connsiteX23" fmla="*/ 1310640 w 1508760"/>
                <a:gd name="connsiteY23" fmla="*/ 223520 h 1270000"/>
                <a:gd name="connsiteX24" fmla="*/ 1356360 w 1508760"/>
                <a:gd name="connsiteY24" fmla="*/ 228600 h 1270000"/>
                <a:gd name="connsiteX25" fmla="*/ 1402080 w 1508760"/>
                <a:gd name="connsiteY25" fmla="*/ 203200 h 1270000"/>
                <a:gd name="connsiteX26" fmla="*/ 1376680 w 1508760"/>
                <a:gd name="connsiteY26" fmla="*/ 101600 h 1270000"/>
                <a:gd name="connsiteX27" fmla="*/ 1386840 w 1508760"/>
                <a:gd name="connsiteY27" fmla="*/ 0 h 1270000"/>
                <a:gd name="connsiteX28" fmla="*/ 1508760 w 1508760"/>
                <a:gd name="connsiteY28" fmla="*/ 40640 h 1270000"/>
                <a:gd name="connsiteX29" fmla="*/ 1478280 w 1508760"/>
                <a:gd name="connsiteY29" fmla="*/ 106680 h 1270000"/>
                <a:gd name="connsiteX30" fmla="*/ 1463040 w 1508760"/>
                <a:gd name="connsiteY30" fmla="*/ 147320 h 1270000"/>
                <a:gd name="connsiteX31" fmla="*/ 1468120 w 1508760"/>
                <a:gd name="connsiteY31" fmla="*/ 269240 h 1270000"/>
                <a:gd name="connsiteX32" fmla="*/ 1402080 w 1508760"/>
                <a:gd name="connsiteY32" fmla="*/ 396240 h 1270000"/>
                <a:gd name="connsiteX33" fmla="*/ 1356360 w 1508760"/>
                <a:gd name="connsiteY33" fmla="*/ 457200 h 1270000"/>
                <a:gd name="connsiteX34" fmla="*/ 1285240 w 1508760"/>
                <a:gd name="connsiteY34" fmla="*/ 660400 h 1270000"/>
                <a:gd name="connsiteX35" fmla="*/ 1244600 w 1508760"/>
                <a:gd name="connsiteY35" fmla="*/ 802640 h 1270000"/>
                <a:gd name="connsiteX36" fmla="*/ 1346200 w 1508760"/>
                <a:gd name="connsiteY36" fmla="*/ 1036320 h 1270000"/>
                <a:gd name="connsiteX37" fmla="*/ 1356360 w 1508760"/>
                <a:gd name="connsiteY37" fmla="*/ 1163320 h 1270000"/>
                <a:gd name="connsiteX38" fmla="*/ 1336040 w 1508760"/>
                <a:gd name="connsiteY38" fmla="*/ 1234440 h 1270000"/>
                <a:gd name="connsiteX39" fmla="*/ 1285240 w 1508760"/>
                <a:gd name="connsiteY39" fmla="*/ 1270000 h 1270000"/>
                <a:gd name="connsiteX40" fmla="*/ 1097280 w 1508760"/>
                <a:gd name="connsiteY40" fmla="*/ 1270000 h 1270000"/>
                <a:gd name="connsiteX41" fmla="*/ 868680 w 1508760"/>
                <a:gd name="connsiteY41" fmla="*/ 1203960 h 1270000"/>
                <a:gd name="connsiteX42" fmla="*/ 822960 w 1508760"/>
                <a:gd name="connsiteY42" fmla="*/ 1122680 h 1270000"/>
                <a:gd name="connsiteX43" fmla="*/ 741680 w 1508760"/>
                <a:gd name="connsiteY43" fmla="*/ 924560 h 1270000"/>
                <a:gd name="connsiteX44" fmla="*/ 553720 w 1508760"/>
                <a:gd name="connsiteY44" fmla="*/ 767080 h 1270000"/>
                <a:gd name="connsiteX45" fmla="*/ 518160 w 1508760"/>
                <a:gd name="connsiteY45" fmla="*/ 685800 h 1270000"/>
                <a:gd name="connsiteX46" fmla="*/ 518160 w 1508760"/>
                <a:gd name="connsiteY46" fmla="*/ 508000 h 1270000"/>
                <a:gd name="connsiteX47" fmla="*/ 345440 w 1508760"/>
                <a:gd name="connsiteY47" fmla="*/ 355600 h 1270000"/>
                <a:gd name="connsiteX48" fmla="*/ 238760 w 1508760"/>
                <a:gd name="connsiteY48" fmla="*/ 330200 h 1270000"/>
                <a:gd name="connsiteX49" fmla="*/ 121920 w 1508760"/>
                <a:gd name="connsiteY49" fmla="*/ 340360 h 1270000"/>
                <a:gd name="connsiteX50" fmla="*/ 0 w 1508760"/>
                <a:gd name="connsiteY50" fmla="*/ 238760 h 1270000"/>
                <a:gd name="connsiteX0" fmla="*/ 0 w 1508760"/>
                <a:gd name="connsiteY0" fmla="*/ 238760 h 1270000"/>
                <a:gd name="connsiteX1" fmla="*/ 111760 w 1508760"/>
                <a:gd name="connsiteY1" fmla="*/ 228600 h 1270000"/>
                <a:gd name="connsiteX2" fmla="*/ 147320 w 1508760"/>
                <a:gd name="connsiteY2" fmla="*/ 213360 h 1270000"/>
                <a:gd name="connsiteX3" fmla="*/ 208280 w 1508760"/>
                <a:gd name="connsiteY3" fmla="*/ 259080 h 1270000"/>
                <a:gd name="connsiteX4" fmla="*/ 259080 w 1508760"/>
                <a:gd name="connsiteY4" fmla="*/ 274320 h 1270000"/>
                <a:gd name="connsiteX5" fmla="*/ 400477 w 1508760"/>
                <a:gd name="connsiteY5" fmla="*/ 261127 h 1270000"/>
                <a:gd name="connsiteX6" fmla="*/ 576791 w 1508760"/>
                <a:gd name="connsiteY6" fmla="*/ 207534 h 1270000"/>
                <a:gd name="connsiteX7" fmla="*/ 682406 w 1508760"/>
                <a:gd name="connsiteY7" fmla="*/ 147080 h 1270000"/>
                <a:gd name="connsiteX8" fmla="*/ 685800 w 1508760"/>
                <a:gd name="connsiteY8" fmla="*/ 228600 h 1270000"/>
                <a:gd name="connsiteX9" fmla="*/ 685800 w 1508760"/>
                <a:gd name="connsiteY9" fmla="*/ 304800 h 1270000"/>
                <a:gd name="connsiteX10" fmla="*/ 746760 w 1508760"/>
                <a:gd name="connsiteY10" fmla="*/ 381000 h 1270000"/>
                <a:gd name="connsiteX11" fmla="*/ 721360 w 1508760"/>
                <a:gd name="connsiteY11" fmla="*/ 482600 h 1270000"/>
                <a:gd name="connsiteX12" fmla="*/ 721360 w 1508760"/>
                <a:gd name="connsiteY12" fmla="*/ 594360 h 1270000"/>
                <a:gd name="connsiteX13" fmla="*/ 797560 w 1508760"/>
                <a:gd name="connsiteY13" fmla="*/ 655320 h 1270000"/>
                <a:gd name="connsiteX14" fmla="*/ 919480 w 1508760"/>
                <a:gd name="connsiteY14" fmla="*/ 741680 h 1270000"/>
                <a:gd name="connsiteX15" fmla="*/ 944880 w 1508760"/>
                <a:gd name="connsiteY15" fmla="*/ 797560 h 1270000"/>
                <a:gd name="connsiteX16" fmla="*/ 1051560 w 1508760"/>
                <a:gd name="connsiteY16" fmla="*/ 843280 h 1270000"/>
                <a:gd name="connsiteX17" fmla="*/ 1061720 w 1508760"/>
                <a:gd name="connsiteY17" fmla="*/ 792480 h 1270000"/>
                <a:gd name="connsiteX18" fmla="*/ 1137920 w 1508760"/>
                <a:gd name="connsiteY18" fmla="*/ 756920 h 1270000"/>
                <a:gd name="connsiteX19" fmla="*/ 1082040 w 1508760"/>
                <a:gd name="connsiteY19" fmla="*/ 492760 h 1270000"/>
                <a:gd name="connsiteX20" fmla="*/ 1132840 w 1508760"/>
                <a:gd name="connsiteY20" fmla="*/ 452120 h 1270000"/>
                <a:gd name="connsiteX21" fmla="*/ 1153160 w 1508760"/>
                <a:gd name="connsiteY21" fmla="*/ 345440 h 1270000"/>
                <a:gd name="connsiteX22" fmla="*/ 1264920 w 1508760"/>
                <a:gd name="connsiteY22" fmla="*/ 254000 h 1270000"/>
                <a:gd name="connsiteX23" fmla="*/ 1310640 w 1508760"/>
                <a:gd name="connsiteY23" fmla="*/ 223520 h 1270000"/>
                <a:gd name="connsiteX24" fmla="*/ 1356360 w 1508760"/>
                <a:gd name="connsiteY24" fmla="*/ 228600 h 1270000"/>
                <a:gd name="connsiteX25" fmla="*/ 1402080 w 1508760"/>
                <a:gd name="connsiteY25" fmla="*/ 203200 h 1270000"/>
                <a:gd name="connsiteX26" fmla="*/ 1376680 w 1508760"/>
                <a:gd name="connsiteY26" fmla="*/ 101600 h 1270000"/>
                <a:gd name="connsiteX27" fmla="*/ 1386840 w 1508760"/>
                <a:gd name="connsiteY27" fmla="*/ 0 h 1270000"/>
                <a:gd name="connsiteX28" fmla="*/ 1508760 w 1508760"/>
                <a:gd name="connsiteY28" fmla="*/ 40640 h 1270000"/>
                <a:gd name="connsiteX29" fmla="*/ 1478280 w 1508760"/>
                <a:gd name="connsiteY29" fmla="*/ 106680 h 1270000"/>
                <a:gd name="connsiteX30" fmla="*/ 1463040 w 1508760"/>
                <a:gd name="connsiteY30" fmla="*/ 147320 h 1270000"/>
                <a:gd name="connsiteX31" fmla="*/ 1468120 w 1508760"/>
                <a:gd name="connsiteY31" fmla="*/ 269240 h 1270000"/>
                <a:gd name="connsiteX32" fmla="*/ 1402080 w 1508760"/>
                <a:gd name="connsiteY32" fmla="*/ 396240 h 1270000"/>
                <a:gd name="connsiteX33" fmla="*/ 1356360 w 1508760"/>
                <a:gd name="connsiteY33" fmla="*/ 457200 h 1270000"/>
                <a:gd name="connsiteX34" fmla="*/ 1285240 w 1508760"/>
                <a:gd name="connsiteY34" fmla="*/ 660400 h 1270000"/>
                <a:gd name="connsiteX35" fmla="*/ 1244600 w 1508760"/>
                <a:gd name="connsiteY35" fmla="*/ 802640 h 1270000"/>
                <a:gd name="connsiteX36" fmla="*/ 1346200 w 1508760"/>
                <a:gd name="connsiteY36" fmla="*/ 1036320 h 1270000"/>
                <a:gd name="connsiteX37" fmla="*/ 1356360 w 1508760"/>
                <a:gd name="connsiteY37" fmla="*/ 1163320 h 1270000"/>
                <a:gd name="connsiteX38" fmla="*/ 1336040 w 1508760"/>
                <a:gd name="connsiteY38" fmla="*/ 1234440 h 1270000"/>
                <a:gd name="connsiteX39" fmla="*/ 1285240 w 1508760"/>
                <a:gd name="connsiteY39" fmla="*/ 1270000 h 1270000"/>
                <a:gd name="connsiteX40" fmla="*/ 1097280 w 1508760"/>
                <a:gd name="connsiteY40" fmla="*/ 1270000 h 1270000"/>
                <a:gd name="connsiteX41" fmla="*/ 868680 w 1508760"/>
                <a:gd name="connsiteY41" fmla="*/ 1203960 h 1270000"/>
                <a:gd name="connsiteX42" fmla="*/ 822960 w 1508760"/>
                <a:gd name="connsiteY42" fmla="*/ 1122680 h 1270000"/>
                <a:gd name="connsiteX43" fmla="*/ 741680 w 1508760"/>
                <a:gd name="connsiteY43" fmla="*/ 924560 h 1270000"/>
                <a:gd name="connsiteX44" fmla="*/ 553720 w 1508760"/>
                <a:gd name="connsiteY44" fmla="*/ 767080 h 1270000"/>
                <a:gd name="connsiteX45" fmla="*/ 518160 w 1508760"/>
                <a:gd name="connsiteY45" fmla="*/ 685800 h 1270000"/>
                <a:gd name="connsiteX46" fmla="*/ 518160 w 1508760"/>
                <a:gd name="connsiteY46" fmla="*/ 508000 h 1270000"/>
                <a:gd name="connsiteX47" fmla="*/ 345440 w 1508760"/>
                <a:gd name="connsiteY47" fmla="*/ 355600 h 1270000"/>
                <a:gd name="connsiteX48" fmla="*/ 238760 w 1508760"/>
                <a:gd name="connsiteY48" fmla="*/ 330200 h 1270000"/>
                <a:gd name="connsiteX49" fmla="*/ 121920 w 1508760"/>
                <a:gd name="connsiteY49" fmla="*/ 340360 h 1270000"/>
                <a:gd name="connsiteX50" fmla="*/ 0 w 1508760"/>
                <a:gd name="connsiteY50" fmla="*/ 238760 h 1270000"/>
                <a:gd name="connsiteX0" fmla="*/ 0 w 1508760"/>
                <a:gd name="connsiteY0" fmla="*/ 238760 h 1270000"/>
                <a:gd name="connsiteX1" fmla="*/ 111760 w 1508760"/>
                <a:gd name="connsiteY1" fmla="*/ 228600 h 1270000"/>
                <a:gd name="connsiteX2" fmla="*/ 147320 w 1508760"/>
                <a:gd name="connsiteY2" fmla="*/ 213360 h 1270000"/>
                <a:gd name="connsiteX3" fmla="*/ 208280 w 1508760"/>
                <a:gd name="connsiteY3" fmla="*/ 259080 h 1270000"/>
                <a:gd name="connsiteX4" fmla="*/ 259080 w 1508760"/>
                <a:gd name="connsiteY4" fmla="*/ 274320 h 1270000"/>
                <a:gd name="connsiteX5" fmla="*/ 400477 w 1508760"/>
                <a:gd name="connsiteY5" fmla="*/ 261127 h 1270000"/>
                <a:gd name="connsiteX6" fmla="*/ 576791 w 1508760"/>
                <a:gd name="connsiteY6" fmla="*/ 207534 h 1270000"/>
                <a:gd name="connsiteX7" fmla="*/ 682406 w 1508760"/>
                <a:gd name="connsiteY7" fmla="*/ 147080 h 1270000"/>
                <a:gd name="connsiteX8" fmla="*/ 677548 w 1508760"/>
                <a:gd name="connsiteY8" fmla="*/ 256527 h 1270000"/>
                <a:gd name="connsiteX9" fmla="*/ 685800 w 1508760"/>
                <a:gd name="connsiteY9" fmla="*/ 304800 h 1270000"/>
                <a:gd name="connsiteX10" fmla="*/ 746760 w 1508760"/>
                <a:gd name="connsiteY10" fmla="*/ 381000 h 1270000"/>
                <a:gd name="connsiteX11" fmla="*/ 721360 w 1508760"/>
                <a:gd name="connsiteY11" fmla="*/ 482600 h 1270000"/>
                <a:gd name="connsiteX12" fmla="*/ 721360 w 1508760"/>
                <a:gd name="connsiteY12" fmla="*/ 594360 h 1270000"/>
                <a:gd name="connsiteX13" fmla="*/ 797560 w 1508760"/>
                <a:gd name="connsiteY13" fmla="*/ 655320 h 1270000"/>
                <a:gd name="connsiteX14" fmla="*/ 919480 w 1508760"/>
                <a:gd name="connsiteY14" fmla="*/ 741680 h 1270000"/>
                <a:gd name="connsiteX15" fmla="*/ 944880 w 1508760"/>
                <a:gd name="connsiteY15" fmla="*/ 797560 h 1270000"/>
                <a:gd name="connsiteX16" fmla="*/ 1051560 w 1508760"/>
                <a:gd name="connsiteY16" fmla="*/ 843280 h 1270000"/>
                <a:gd name="connsiteX17" fmla="*/ 1061720 w 1508760"/>
                <a:gd name="connsiteY17" fmla="*/ 792480 h 1270000"/>
                <a:gd name="connsiteX18" fmla="*/ 1137920 w 1508760"/>
                <a:gd name="connsiteY18" fmla="*/ 756920 h 1270000"/>
                <a:gd name="connsiteX19" fmla="*/ 1082040 w 1508760"/>
                <a:gd name="connsiteY19" fmla="*/ 492760 h 1270000"/>
                <a:gd name="connsiteX20" fmla="*/ 1132840 w 1508760"/>
                <a:gd name="connsiteY20" fmla="*/ 452120 h 1270000"/>
                <a:gd name="connsiteX21" fmla="*/ 1153160 w 1508760"/>
                <a:gd name="connsiteY21" fmla="*/ 345440 h 1270000"/>
                <a:gd name="connsiteX22" fmla="*/ 1264920 w 1508760"/>
                <a:gd name="connsiteY22" fmla="*/ 254000 h 1270000"/>
                <a:gd name="connsiteX23" fmla="*/ 1310640 w 1508760"/>
                <a:gd name="connsiteY23" fmla="*/ 223520 h 1270000"/>
                <a:gd name="connsiteX24" fmla="*/ 1356360 w 1508760"/>
                <a:gd name="connsiteY24" fmla="*/ 228600 h 1270000"/>
                <a:gd name="connsiteX25" fmla="*/ 1402080 w 1508760"/>
                <a:gd name="connsiteY25" fmla="*/ 203200 h 1270000"/>
                <a:gd name="connsiteX26" fmla="*/ 1376680 w 1508760"/>
                <a:gd name="connsiteY26" fmla="*/ 101600 h 1270000"/>
                <a:gd name="connsiteX27" fmla="*/ 1386840 w 1508760"/>
                <a:gd name="connsiteY27" fmla="*/ 0 h 1270000"/>
                <a:gd name="connsiteX28" fmla="*/ 1508760 w 1508760"/>
                <a:gd name="connsiteY28" fmla="*/ 40640 h 1270000"/>
                <a:gd name="connsiteX29" fmla="*/ 1478280 w 1508760"/>
                <a:gd name="connsiteY29" fmla="*/ 106680 h 1270000"/>
                <a:gd name="connsiteX30" fmla="*/ 1463040 w 1508760"/>
                <a:gd name="connsiteY30" fmla="*/ 147320 h 1270000"/>
                <a:gd name="connsiteX31" fmla="*/ 1468120 w 1508760"/>
                <a:gd name="connsiteY31" fmla="*/ 269240 h 1270000"/>
                <a:gd name="connsiteX32" fmla="*/ 1402080 w 1508760"/>
                <a:gd name="connsiteY32" fmla="*/ 396240 h 1270000"/>
                <a:gd name="connsiteX33" fmla="*/ 1356360 w 1508760"/>
                <a:gd name="connsiteY33" fmla="*/ 457200 h 1270000"/>
                <a:gd name="connsiteX34" fmla="*/ 1285240 w 1508760"/>
                <a:gd name="connsiteY34" fmla="*/ 660400 h 1270000"/>
                <a:gd name="connsiteX35" fmla="*/ 1244600 w 1508760"/>
                <a:gd name="connsiteY35" fmla="*/ 802640 h 1270000"/>
                <a:gd name="connsiteX36" fmla="*/ 1346200 w 1508760"/>
                <a:gd name="connsiteY36" fmla="*/ 1036320 h 1270000"/>
                <a:gd name="connsiteX37" fmla="*/ 1356360 w 1508760"/>
                <a:gd name="connsiteY37" fmla="*/ 1163320 h 1270000"/>
                <a:gd name="connsiteX38" fmla="*/ 1336040 w 1508760"/>
                <a:gd name="connsiteY38" fmla="*/ 1234440 h 1270000"/>
                <a:gd name="connsiteX39" fmla="*/ 1285240 w 1508760"/>
                <a:gd name="connsiteY39" fmla="*/ 1270000 h 1270000"/>
                <a:gd name="connsiteX40" fmla="*/ 1097280 w 1508760"/>
                <a:gd name="connsiteY40" fmla="*/ 1270000 h 1270000"/>
                <a:gd name="connsiteX41" fmla="*/ 868680 w 1508760"/>
                <a:gd name="connsiteY41" fmla="*/ 1203960 h 1270000"/>
                <a:gd name="connsiteX42" fmla="*/ 822960 w 1508760"/>
                <a:gd name="connsiteY42" fmla="*/ 1122680 h 1270000"/>
                <a:gd name="connsiteX43" fmla="*/ 741680 w 1508760"/>
                <a:gd name="connsiteY43" fmla="*/ 924560 h 1270000"/>
                <a:gd name="connsiteX44" fmla="*/ 553720 w 1508760"/>
                <a:gd name="connsiteY44" fmla="*/ 767080 h 1270000"/>
                <a:gd name="connsiteX45" fmla="*/ 518160 w 1508760"/>
                <a:gd name="connsiteY45" fmla="*/ 685800 h 1270000"/>
                <a:gd name="connsiteX46" fmla="*/ 518160 w 1508760"/>
                <a:gd name="connsiteY46" fmla="*/ 508000 h 1270000"/>
                <a:gd name="connsiteX47" fmla="*/ 345440 w 1508760"/>
                <a:gd name="connsiteY47" fmla="*/ 355600 h 1270000"/>
                <a:gd name="connsiteX48" fmla="*/ 238760 w 1508760"/>
                <a:gd name="connsiteY48" fmla="*/ 330200 h 1270000"/>
                <a:gd name="connsiteX49" fmla="*/ 121920 w 1508760"/>
                <a:gd name="connsiteY49" fmla="*/ 340360 h 1270000"/>
                <a:gd name="connsiteX50" fmla="*/ 0 w 1508760"/>
                <a:gd name="connsiteY50" fmla="*/ 238760 h 1270000"/>
                <a:gd name="connsiteX0" fmla="*/ 0 w 1508760"/>
                <a:gd name="connsiteY0" fmla="*/ 238760 h 1270000"/>
                <a:gd name="connsiteX1" fmla="*/ 111760 w 1508760"/>
                <a:gd name="connsiteY1" fmla="*/ 228600 h 1270000"/>
                <a:gd name="connsiteX2" fmla="*/ 147320 w 1508760"/>
                <a:gd name="connsiteY2" fmla="*/ 213360 h 1270000"/>
                <a:gd name="connsiteX3" fmla="*/ 208280 w 1508760"/>
                <a:gd name="connsiteY3" fmla="*/ 259080 h 1270000"/>
                <a:gd name="connsiteX4" fmla="*/ 259080 w 1508760"/>
                <a:gd name="connsiteY4" fmla="*/ 274320 h 1270000"/>
                <a:gd name="connsiteX5" fmla="*/ 400477 w 1508760"/>
                <a:gd name="connsiteY5" fmla="*/ 261127 h 1270000"/>
                <a:gd name="connsiteX6" fmla="*/ 576791 w 1508760"/>
                <a:gd name="connsiteY6" fmla="*/ 207534 h 1270000"/>
                <a:gd name="connsiteX7" fmla="*/ 682406 w 1508760"/>
                <a:gd name="connsiteY7" fmla="*/ 147080 h 1270000"/>
                <a:gd name="connsiteX8" fmla="*/ 677548 w 1508760"/>
                <a:gd name="connsiteY8" fmla="*/ 256527 h 1270000"/>
                <a:gd name="connsiteX9" fmla="*/ 663795 w 1508760"/>
                <a:gd name="connsiteY9" fmla="*/ 307593 h 1270000"/>
                <a:gd name="connsiteX10" fmla="*/ 746760 w 1508760"/>
                <a:gd name="connsiteY10" fmla="*/ 381000 h 1270000"/>
                <a:gd name="connsiteX11" fmla="*/ 721360 w 1508760"/>
                <a:gd name="connsiteY11" fmla="*/ 482600 h 1270000"/>
                <a:gd name="connsiteX12" fmla="*/ 721360 w 1508760"/>
                <a:gd name="connsiteY12" fmla="*/ 594360 h 1270000"/>
                <a:gd name="connsiteX13" fmla="*/ 797560 w 1508760"/>
                <a:gd name="connsiteY13" fmla="*/ 655320 h 1270000"/>
                <a:gd name="connsiteX14" fmla="*/ 919480 w 1508760"/>
                <a:gd name="connsiteY14" fmla="*/ 741680 h 1270000"/>
                <a:gd name="connsiteX15" fmla="*/ 944880 w 1508760"/>
                <a:gd name="connsiteY15" fmla="*/ 797560 h 1270000"/>
                <a:gd name="connsiteX16" fmla="*/ 1051560 w 1508760"/>
                <a:gd name="connsiteY16" fmla="*/ 843280 h 1270000"/>
                <a:gd name="connsiteX17" fmla="*/ 1061720 w 1508760"/>
                <a:gd name="connsiteY17" fmla="*/ 792480 h 1270000"/>
                <a:gd name="connsiteX18" fmla="*/ 1137920 w 1508760"/>
                <a:gd name="connsiteY18" fmla="*/ 756920 h 1270000"/>
                <a:gd name="connsiteX19" fmla="*/ 1082040 w 1508760"/>
                <a:gd name="connsiteY19" fmla="*/ 492760 h 1270000"/>
                <a:gd name="connsiteX20" fmla="*/ 1132840 w 1508760"/>
                <a:gd name="connsiteY20" fmla="*/ 452120 h 1270000"/>
                <a:gd name="connsiteX21" fmla="*/ 1153160 w 1508760"/>
                <a:gd name="connsiteY21" fmla="*/ 345440 h 1270000"/>
                <a:gd name="connsiteX22" fmla="*/ 1264920 w 1508760"/>
                <a:gd name="connsiteY22" fmla="*/ 254000 h 1270000"/>
                <a:gd name="connsiteX23" fmla="*/ 1310640 w 1508760"/>
                <a:gd name="connsiteY23" fmla="*/ 223520 h 1270000"/>
                <a:gd name="connsiteX24" fmla="*/ 1356360 w 1508760"/>
                <a:gd name="connsiteY24" fmla="*/ 228600 h 1270000"/>
                <a:gd name="connsiteX25" fmla="*/ 1402080 w 1508760"/>
                <a:gd name="connsiteY25" fmla="*/ 203200 h 1270000"/>
                <a:gd name="connsiteX26" fmla="*/ 1376680 w 1508760"/>
                <a:gd name="connsiteY26" fmla="*/ 101600 h 1270000"/>
                <a:gd name="connsiteX27" fmla="*/ 1386840 w 1508760"/>
                <a:gd name="connsiteY27" fmla="*/ 0 h 1270000"/>
                <a:gd name="connsiteX28" fmla="*/ 1508760 w 1508760"/>
                <a:gd name="connsiteY28" fmla="*/ 40640 h 1270000"/>
                <a:gd name="connsiteX29" fmla="*/ 1478280 w 1508760"/>
                <a:gd name="connsiteY29" fmla="*/ 106680 h 1270000"/>
                <a:gd name="connsiteX30" fmla="*/ 1463040 w 1508760"/>
                <a:gd name="connsiteY30" fmla="*/ 147320 h 1270000"/>
                <a:gd name="connsiteX31" fmla="*/ 1468120 w 1508760"/>
                <a:gd name="connsiteY31" fmla="*/ 269240 h 1270000"/>
                <a:gd name="connsiteX32" fmla="*/ 1402080 w 1508760"/>
                <a:gd name="connsiteY32" fmla="*/ 396240 h 1270000"/>
                <a:gd name="connsiteX33" fmla="*/ 1356360 w 1508760"/>
                <a:gd name="connsiteY33" fmla="*/ 457200 h 1270000"/>
                <a:gd name="connsiteX34" fmla="*/ 1285240 w 1508760"/>
                <a:gd name="connsiteY34" fmla="*/ 660400 h 1270000"/>
                <a:gd name="connsiteX35" fmla="*/ 1244600 w 1508760"/>
                <a:gd name="connsiteY35" fmla="*/ 802640 h 1270000"/>
                <a:gd name="connsiteX36" fmla="*/ 1346200 w 1508760"/>
                <a:gd name="connsiteY36" fmla="*/ 1036320 h 1270000"/>
                <a:gd name="connsiteX37" fmla="*/ 1356360 w 1508760"/>
                <a:gd name="connsiteY37" fmla="*/ 1163320 h 1270000"/>
                <a:gd name="connsiteX38" fmla="*/ 1336040 w 1508760"/>
                <a:gd name="connsiteY38" fmla="*/ 1234440 h 1270000"/>
                <a:gd name="connsiteX39" fmla="*/ 1285240 w 1508760"/>
                <a:gd name="connsiteY39" fmla="*/ 1270000 h 1270000"/>
                <a:gd name="connsiteX40" fmla="*/ 1097280 w 1508760"/>
                <a:gd name="connsiteY40" fmla="*/ 1270000 h 1270000"/>
                <a:gd name="connsiteX41" fmla="*/ 868680 w 1508760"/>
                <a:gd name="connsiteY41" fmla="*/ 1203960 h 1270000"/>
                <a:gd name="connsiteX42" fmla="*/ 822960 w 1508760"/>
                <a:gd name="connsiteY42" fmla="*/ 1122680 h 1270000"/>
                <a:gd name="connsiteX43" fmla="*/ 741680 w 1508760"/>
                <a:gd name="connsiteY43" fmla="*/ 924560 h 1270000"/>
                <a:gd name="connsiteX44" fmla="*/ 553720 w 1508760"/>
                <a:gd name="connsiteY44" fmla="*/ 767080 h 1270000"/>
                <a:gd name="connsiteX45" fmla="*/ 518160 w 1508760"/>
                <a:gd name="connsiteY45" fmla="*/ 685800 h 1270000"/>
                <a:gd name="connsiteX46" fmla="*/ 518160 w 1508760"/>
                <a:gd name="connsiteY46" fmla="*/ 508000 h 1270000"/>
                <a:gd name="connsiteX47" fmla="*/ 345440 w 1508760"/>
                <a:gd name="connsiteY47" fmla="*/ 355600 h 1270000"/>
                <a:gd name="connsiteX48" fmla="*/ 238760 w 1508760"/>
                <a:gd name="connsiteY48" fmla="*/ 330200 h 1270000"/>
                <a:gd name="connsiteX49" fmla="*/ 121920 w 1508760"/>
                <a:gd name="connsiteY49" fmla="*/ 340360 h 1270000"/>
                <a:gd name="connsiteX50" fmla="*/ 0 w 1508760"/>
                <a:gd name="connsiteY50" fmla="*/ 238760 h 1270000"/>
                <a:gd name="connsiteX0" fmla="*/ 0 w 1508760"/>
                <a:gd name="connsiteY0" fmla="*/ 238760 h 1270000"/>
                <a:gd name="connsiteX1" fmla="*/ 111760 w 1508760"/>
                <a:gd name="connsiteY1" fmla="*/ 228600 h 1270000"/>
                <a:gd name="connsiteX2" fmla="*/ 147320 w 1508760"/>
                <a:gd name="connsiteY2" fmla="*/ 213360 h 1270000"/>
                <a:gd name="connsiteX3" fmla="*/ 208280 w 1508760"/>
                <a:gd name="connsiteY3" fmla="*/ 259080 h 1270000"/>
                <a:gd name="connsiteX4" fmla="*/ 259080 w 1508760"/>
                <a:gd name="connsiteY4" fmla="*/ 274320 h 1270000"/>
                <a:gd name="connsiteX5" fmla="*/ 400477 w 1508760"/>
                <a:gd name="connsiteY5" fmla="*/ 261127 h 1270000"/>
                <a:gd name="connsiteX6" fmla="*/ 576791 w 1508760"/>
                <a:gd name="connsiteY6" fmla="*/ 207534 h 1270000"/>
                <a:gd name="connsiteX7" fmla="*/ 682406 w 1508760"/>
                <a:gd name="connsiteY7" fmla="*/ 147080 h 1270000"/>
                <a:gd name="connsiteX8" fmla="*/ 677548 w 1508760"/>
                <a:gd name="connsiteY8" fmla="*/ 256527 h 1270000"/>
                <a:gd name="connsiteX9" fmla="*/ 663795 w 1508760"/>
                <a:gd name="connsiteY9" fmla="*/ 307593 h 1270000"/>
                <a:gd name="connsiteX10" fmla="*/ 719253 w 1508760"/>
                <a:gd name="connsiteY10" fmla="*/ 397757 h 1270000"/>
                <a:gd name="connsiteX11" fmla="*/ 721360 w 1508760"/>
                <a:gd name="connsiteY11" fmla="*/ 482600 h 1270000"/>
                <a:gd name="connsiteX12" fmla="*/ 721360 w 1508760"/>
                <a:gd name="connsiteY12" fmla="*/ 594360 h 1270000"/>
                <a:gd name="connsiteX13" fmla="*/ 797560 w 1508760"/>
                <a:gd name="connsiteY13" fmla="*/ 655320 h 1270000"/>
                <a:gd name="connsiteX14" fmla="*/ 919480 w 1508760"/>
                <a:gd name="connsiteY14" fmla="*/ 741680 h 1270000"/>
                <a:gd name="connsiteX15" fmla="*/ 944880 w 1508760"/>
                <a:gd name="connsiteY15" fmla="*/ 797560 h 1270000"/>
                <a:gd name="connsiteX16" fmla="*/ 1051560 w 1508760"/>
                <a:gd name="connsiteY16" fmla="*/ 843280 h 1270000"/>
                <a:gd name="connsiteX17" fmla="*/ 1061720 w 1508760"/>
                <a:gd name="connsiteY17" fmla="*/ 792480 h 1270000"/>
                <a:gd name="connsiteX18" fmla="*/ 1137920 w 1508760"/>
                <a:gd name="connsiteY18" fmla="*/ 756920 h 1270000"/>
                <a:gd name="connsiteX19" fmla="*/ 1082040 w 1508760"/>
                <a:gd name="connsiteY19" fmla="*/ 492760 h 1270000"/>
                <a:gd name="connsiteX20" fmla="*/ 1132840 w 1508760"/>
                <a:gd name="connsiteY20" fmla="*/ 452120 h 1270000"/>
                <a:gd name="connsiteX21" fmla="*/ 1153160 w 1508760"/>
                <a:gd name="connsiteY21" fmla="*/ 345440 h 1270000"/>
                <a:gd name="connsiteX22" fmla="*/ 1264920 w 1508760"/>
                <a:gd name="connsiteY22" fmla="*/ 254000 h 1270000"/>
                <a:gd name="connsiteX23" fmla="*/ 1310640 w 1508760"/>
                <a:gd name="connsiteY23" fmla="*/ 223520 h 1270000"/>
                <a:gd name="connsiteX24" fmla="*/ 1356360 w 1508760"/>
                <a:gd name="connsiteY24" fmla="*/ 228600 h 1270000"/>
                <a:gd name="connsiteX25" fmla="*/ 1402080 w 1508760"/>
                <a:gd name="connsiteY25" fmla="*/ 203200 h 1270000"/>
                <a:gd name="connsiteX26" fmla="*/ 1376680 w 1508760"/>
                <a:gd name="connsiteY26" fmla="*/ 101600 h 1270000"/>
                <a:gd name="connsiteX27" fmla="*/ 1386840 w 1508760"/>
                <a:gd name="connsiteY27" fmla="*/ 0 h 1270000"/>
                <a:gd name="connsiteX28" fmla="*/ 1508760 w 1508760"/>
                <a:gd name="connsiteY28" fmla="*/ 40640 h 1270000"/>
                <a:gd name="connsiteX29" fmla="*/ 1478280 w 1508760"/>
                <a:gd name="connsiteY29" fmla="*/ 106680 h 1270000"/>
                <a:gd name="connsiteX30" fmla="*/ 1463040 w 1508760"/>
                <a:gd name="connsiteY30" fmla="*/ 147320 h 1270000"/>
                <a:gd name="connsiteX31" fmla="*/ 1468120 w 1508760"/>
                <a:gd name="connsiteY31" fmla="*/ 269240 h 1270000"/>
                <a:gd name="connsiteX32" fmla="*/ 1402080 w 1508760"/>
                <a:gd name="connsiteY32" fmla="*/ 396240 h 1270000"/>
                <a:gd name="connsiteX33" fmla="*/ 1356360 w 1508760"/>
                <a:gd name="connsiteY33" fmla="*/ 457200 h 1270000"/>
                <a:gd name="connsiteX34" fmla="*/ 1285240 w 1508760"/>
                <a:gd name="connsiteY34" fmla="*/ 660400 h 1270000"/>
                <a:gd name="connsiteX35" fmla="*/ 1244600 w 1508760"/>
                <a:gd name="connsiteY35" fmla="*/ 802640 h 1270000"/>
                <a:gd name="connsiteX36" fmla="*/ 1346200 w 1508760"/>
                <a:gd name="connsiteY36" fmla="*/ 1036320 h 1270000"/>
                <a:gd name="connsiteX37" fmla="*/ 1356360 w 1508760"/>
                <a:gd name="connsiteY37" fmla="*/ 1163320 h 1270000"/>
                <a:gd name="connsiteX38" fmla="*/ 1336040 w 1508760"/>
                <a:gd name="connsiteY38" fmla="*/ 1234440 h 1270000"/>
                <a:gd name="connsiteX39" fmla="*/ 1285240 w 1508760"/>
                <a:gd name="connsiteY39" fmla="*/ 1270000 h 1270000"/>
                <a:gd name="connsiteX40" fmla="*/ 1097280 w 1508760"/>
                <a:gd name="connsiteY40" fmla="*/ 1270000 h 1270000"/>
                <a:gd name="connsiteX41" fmla="*/ 868680 w 1508760"/>
                <a:gd name="connsiteY41" fmla="*/ 1203960 h 1270000"/>
                <a:gd name="connsiteX42" fmla="*/ 822960 w 1508760"/>
                <a:gd name="connsiteY42" fmla="*/ 1122680 h 1270000"/>
                <a:gd name="connsiteX43" fmla="*/ 741680 w 1508760"/>
                <a:gd name="connsiteY43" fmla="*/ 924560 h 1270000"/>
                <a:gd name="connsiteX44" fmla="*/ 553720 w 1508760"/>
                <a:gd name="connsiteY44" fmla="*/ 767080 h 1270000"/>
                <a:gd name="connsiteX45" fmla="*/ 518160 w 1508760"/>
                <a:gd name="connsiteY45" fmla="*/ 685800 h 1270000"/>
                <a:gd name="connsiteX46" fmla="*/ 518160 w 1508760"/>
                <a:gd name="connsiteY46" fmla="*/ 508000 h 1270000"/>
                <a:gd name="connsiteX47" fmla="*/ 345440 w 1508760"/>
                <a:gd name="connsiteY47" fmla="*/ 355600 h 1270000"/>
                <a:gd name="connsiteX48" fmla="*/ 238760 w 1508760"/>
                <a:gd name="connsiteY48" fmla="*/ 330200 h 1270000"/>
                <a:gd name="connsiteX49" fmla="*/ 121920 w 1508760"/>
                <a:gd name="connsiteY49" fmla="*/ 340360 h 1270000"/>
                <a:gd name="connsiteX50" fmla="*/ 0 w 1508760"/>
                <a:gd name="connsiteY50" fmla="*/ 238760 h 1270000"/>
                <a:gd name="connsiteX0" fmla="*/ 0 w 1508760"/>
                <a:gd name="connsiteY0" fmla="*/ 238760 h 1270000"/>
                <a:gd name="connsiteX1" fmla="*/ 111760 w 1508760"/>
                <a:gd name="connsiteY1" fmla="*/ 228600 h 1270000"/>
                <a:gd name="connsiteX2" fmla="*/ 147320 w 1508760"/>
                <a:gd name="connsiteY2" fmla="*/ 213360 h 1270000"/>
                <a:gd name="connsiteX3" fmla="*/ 208280 w 1508760"/>
                <a:gd name="connsiteY3" fmla="*/ 259080 h 1270000"/>
                <a:gd name="connsiteX4" fmla="*/ 259080 w 1508760"/>
                <a:gd name="connsiteY4" fmla="*/ 274320 h 1270000"/>
                <a:gd name="connsiteX5" fmla="*/ 400477 w 1508760"/>
                <a:gd name="connsiteY5" fmla="*/ 261127 h 1270000"/>
                <a:gd name="connsiteX6" fmla="*/ 576791 w 1508760"/>
                <a:gd name="connsiteY6" fmla="*/ 207534 h 1270000"/>
                <a:gd name="connsiteX7" fmla="*/ 682406 w 1508760"/>
                <a:gd name="connsiteY7" fmla="*/ 147080 h 1270000"/>
                <a:gd name="connsiteX8" fmla="*/ 677548 w 1508760"/>
                <a:gd name="connsiteY8" fmla="*/ 256527 h 1270000"/>
                <a:gd name="connsiteX9" fmla="*/ 663795 w 1508760"/>
                <a:gd name="connsiteY9" fmla="*/ 307593 h 1270000"/>
                <a:gd name="connsiteX10" fmla="*/ 719253 w 1508760"/>
                <a:gd name="connsiteY10" fmla="*/ 397757 h 1270000"/>
                <a:gd name="connsiteX11" fmla="*/ 707607 w 1508760"/>
                <a:gd name="connsiteY11" fmla="*/ 485393 h 1270000"/>
                <a:gd name="connsiteX12" fmla="*/ 721360 w 1508760"/>
                <a:gd name="connsiteY12" fmla="*/ 594360 h 1270000"/>
                <a:gd name="connsiteX13" fmla="*/ 797560 w 1508760"/>
                <a:gd name="connsiteY13" fmla="*/ 655320 h 1270000"/>
                <a:gd name="connsiteX14" fmla="*/ 919480 w 1508760"/>
                <a:gd name="connsiteY14" fmla="*/ 741680 h 1270000"/>
                <a:gd name="connsiteX15" fmla="*/ 944880 w 1508760"/>
                <a:gd name="connsiteY15" fmla="*/ 797560 h 1270000"/>
                <a:gd name="connsiteX16" fmla="*/ 1051560 w 1508760"/>
                <a:gd name="connsiteY16" fmla="*/ 843280 h 1270000"/>
                <a:gd name="connsiteX17" fmla="*/ 1061720 w 1508760"/>
                <a:gd name="connsiteY17" fmla="*/ 792480 h 1270000"/>
                <a:gd name="connsiteX18" fmla="*/ 1137920 w 1508760"/>
                <a:gd name="connsiteY18" fmla="*/ 756920 h 1270000"/>
                <a:gd name="connsiteX19" fmla="*/ 1082040 w 1508760"/>
                <a:gd name="connsiteY19" fmla="*/ 492760 h 1270000"/>
                <a:gd name="connsiteX20" fmla="*/ 1132840 w 1508760"/>
                <a:gd name="connsiteY20" fmla="*/ 452120 h 1270000"/>
                <a:gd name="connsiteX21" fmla="*/ 1153160 w 1508760"/>
                <a:gd name="connsiteY21" fmla="*/ 345440 h 1270000"/>
                <a:gd name="connsiteX22" fmla="*/ 1264920 w 1508760"/>
                <a:gd name="connsiteY22" fmla="*/ 254000 h 1270000"/>
                <a:gd name="connsiteX23" fmla="*/ 1310640 w 1508760"/>
                <a:gd name="connsiteY23" fmla="*/ 223520 h 1270000"/>
                <a:gd name="connsiteX24" fmla="*/ 1356360 w 1508760"/>
                <a:gd name="connsiteY24" fmla="*/ 228600 h 1270000"/>
                <a:gd name="connsiteX25" fmla="*/ 1402080 w 1508760"/>
                <a:gd name="connsiteY25" fmla="*/ 203200 h 1270000"/>
                <a:gd name="connsiteX26" fmla="*/ 1376680 w 1508760"/>
                <a:gd name="connsiteY26" fmla="*/ 101600 h 1270000"/>
                <a:gd name="connsiteX27" fmla="*/ 1386840 w 1508760"/>
                <a:gd name="connsiteY27" fmla="*/ 0 h 1270000"/>
                <a:gd name="connsiteX28" fmla="*/ 1508760 w 1508760"/>
                <a:gd name="connsiteY28" fmla="*/ 40640 h 1270000"/>
                <a:gd name="connsiteX29" fmla="*/ 1478280 w 1508760"/>
                <a:gd name="connsiteY29" fmla="*/ 106680 h 1270000"/>
                <a:gd name="connsiteX30" fmla="*/ 1463040 w 1508760"/>
                <a:gd name="connsiteY30" fmla="*/ 147320 h 1270000"/>
                <a:gd name="connsiteX31" fmla="*/ 1468120 w 1508760"/>
                <a:gd name="connsiteY31" fmla="*/ 269240 h 1270000"/>
                <a:gd name="connsiteX32" fmla="*/ 1402080 w 1508760"/>
                <a:gd name="connsiteY32" fmla="*/ 396240 h 1270000"/>
                <a:gd name="connsiteX33" fmla="*/ 1356360 w 1508760"/>
                <a:gd name="connsiteY33" fmla="*/ 457200 h 1270000"/>
                <a:gd name="connsiteX34" fmla="*/ 1285240 w 1508760"/>
                <a:gd name="connsiteY34" fmla="*/ 660400 h 1270000"/>
                <a:gd name="connsiteX35" fmla="*/ 1244600 w 1508760"/>
                <a:gd name="connsiteY35" fmla="*/ 802640 h 1270000"/>
                <a:gd name="connsiteX36" fmla="*/ 1346200 w 1508760"/>
                <a:gd name="connsiteY36" fmla="*/ 1036320 h 1270000"/>
                <a:gd name="connsiteX37" fmla="*/ 1356360 w 1508760"/>
                <a:gd name="connsiteY37" fmla="*/ 1163320 h 1270000"/>
                <a:gd name="connsiteX38" fmla="*/ 1336040 w 1508760"/>
                <a:gd name="connsiteY38" fmla="*/ 1234440 h 1270000"/>
                <a:gd name="connsiteX39" fmla="*/ 1285240 w 1508760"/>
                <a:gd name="connsiteY39" fmla="*/ 1270000 h 1270000"/>
                <a:gd name="connsiteX40" fmla="*/ 1097280 w 1508760"/>
                <a:gd name="connsiteY40" fmla="*/ 1270000 h 1270000"/>
                <a:gd name="connsiteX41" fmla="*/ 868680 w 1508760"/>
                <a:gd name="connsiteY41" fmla="*/ 1203960 h 1270000"/>
                <a:gd name="connsiteX42" fmla="*/ 822960 w 1508760"/>
                <a:gd name="connsiteY42" fmla="*/ 1122680 h 1270000"/>
                <a:gd name="connsiteX43" fmla="*/ 741680 w 1508760"/>
                <a:gd name="connsiteY43" fmla="*/ 924560 h 1270000"/>
                <a:gd name="connsiteX44" fmla="*/ 553720 w 1508760"/>
                <a:gd name="connsiteY44" fmla="*/ 767080 h 1270000"/>
                <a:gd name="connsiteX45" fmla="*/ 518160 w 1508760"/>
                <a:gd name="connsiteY45" fmla="*/ 685800 h 1270000"/>
                <a:gd name="connsiteX46" fmla="*/ 518160 w 1508760"/>
                <a:gd name="connsiteY46" fmla="*/ 508000 h 1270000"/>
                <a:gd name="connsiteX47" fmla="*/ 345440 w 1508760"/>
                <a:gd name="connsiteY47" fmla="*/ 355600 h 1270000"/>
                <a:gd name="connsiteX48" fmla="*/ 238760 w 1508760"/>
                <a:gd name="connsiteY48" fmla="*/ 330200 h 1270000"/>
                <a:gd name="connsiteX49" fmla="*/ 121920 w 1508760"/>
                <a:gd name="connsiteY49" fmla="*/ 340360 h 1270000"/>
                <a:gd name="connsiteX50" fmla="*/ 0 w 1508760"/>
                <a:gd name="connsiteY50" fmla="*/ 238760 h 1270000"/>
                <a:gd name="connsiteX0" fmla="*/ 0 w 1508760"/>
                <a:gd name="connsiteY0" fmla="*/ 238760 h 1270000"/>
                <a:gd name="connsiteX1" fmla="*/ 111760 w 1508760"/>
                <a:gd name="connsiteY1" fmla="*/ 228600 h 1270000"/>
                <a:gd name="connsiteX2" fmla="*/ 147320 w 1508760"/>
                <a:gd name="connsiteY2" fmla="*/ 213360 h 1270000"/>
                <a:gd name="connsiteX3" fmla="*/ 208280 w 1508760"/>
                <a:gd name="connsiteY3" fmla="*/ 259080 h 1270000"/>
                <a:gd name="connsiteX4" fmla="*/ 259080 w 1508760"/>
                <a:gd name="connsiteY4" fmla="*/ 274320 h 1270000"/>
                <a:gd name="connsiteX5" fmla="*/ 400477 w 1508760"/>
                <a:gd name="connsiteY5" fmla="*/ 261127 h 1270000"/>
                <a:gd name="connsiteX6" fmla="*/ 576791 w 1508760"/>
                <a:gd name="connsiteY6" fmla="*/ 207534 h 1270000"/>
                <a:gd name="connsiteX7" fmla="*/ 682406 w 1508760"/>
                <a:gd name="connsiteY7" fmla="*/ 147080 h 1270000"/>
                <a:gd name="connsiteX8" fmla="*/ 677548 w 1508760"/>
                <a:gd name="connsiteY8" fmla="*/ 256527 h 1270000"/>
                <a:gd name="connsiteX9" fmla="*/ 663795 w 1508760"/>
                <a:gd name="connsiteY9" fmla="*/ 307593 h 1270000"/>
                <a:gd name="connsiteX10" fmla="*/ 719253 w 1508760"/>
                <a:gd name="connsiteY10" fmla="*/ 397757 h 1270000"/>
                <a:gd name="connsiteX11" fmla="*/ 707607 w 1508760"/>
                <a:gd name="connsiteY11" fmla="*/ 485393 h 1270000"/>
                <a:gd name="connsiteX12" fmla="*/ 737864 w 1508760"/>
                <a:gd name="connsiteY12" fmla="*/ 627873 h 1270000"/>
                <a:gd name="connsiteX13" fmla="*/ 797560 w 1508760"/>
                <a:gd name="connsiteY13" fmla="*/ 655320 h 1270000"/>
                <a:gd name="connsiteX14" fmla="*/ 919480 w 1508760"/>
                <a:gd name="connsiteY14" fmla="*/ 741680 h 1270000"/>
                <a:gd name="connsiteX15" fmla="*/ 944880 w 1508760"/>
                <a:gd name="connsiteY15" fmla="*/ 797560 h 1270000"/>
                <a:gd name="connsiteX16" fmla="*/ 1051560 w 1508760"/>
                <a:gd name="connsiteY16" fmla="*/ 843280 h 1270000"/>
                <a:gd name="connsiteX17" fmla="*/ 1061720 w 1508760"/>
                <a:gd name="connsiteY17" fmla="*/ 792480 h 1270000"/>
                <a:gd name="connsiteX18" fmla="*/ 1137920 w 1508760"/>
                <a:gd name="connsiteY18" fmla="*/ 756920 h 1270000"/>
                <a:gd name="connsiteX19" fmla="*/ 1082040 w 1508760"/>
                <a:gd name="connsiteY19" fmla="*/ 492760 h 1270000"/>
                <a:gd name="connsiteX20" fmla="*/ 1132840 w 1508760"/>
                <a:gd name="connsiteY20" fmla="*/ 452120 h 1270000"/>
                <a:gd name="connsiteX21" fmla="*/ 1153160 w 1508760"/>
                <a:gd name="connsiteY21" fmla="*/ 345440 h 1270000"/>
                <a:gd name="connsiteX22" fmla="*/ 1264920 w 1508760"/>
                <a:gd name="connsiteY22" fmla="*/ 254000 h 1270000"/>
                <a:gd name="connsiteX23" fmla="*/ 1310640 w 1508760"/>
                <a:gd name="connsiteY23" fmla="*/ 223520 h 1270000"/>
                <a:gd name="connsiteX24" fmla="*/ 1356360 w 1508760"/>
                <a:gd name="connsiteY24" fmla="*/ 228600 h 1270000"/>
                <a:gd name="connsiteX25" fmla="*/ 1402080 w 1508760"/>
                <a:gd name="connsiteY25" fmla="*/ 203200 h 1270000"/>
                <a:gd name="connsiteX26" fmla="*/ 1376680 w 1508760"/>
                <a:gd name="connsiteY26" fmla="*/ 101600 h 1270000"/>
                <a:gd name="connsiteX27" fmla="*/ 1386840 w 1508760"/>
                <a:gd name="connsiteY27" fmla="*/ 0 h 1270000"/>
                <a:gd name="connsiteX28" fmla="*/ 1508760 w 1508760"/>
                <a:gd name="connsiteY28" fmla="*/ 40640 h 1270000"/>
                <a:gd name="connsiteX29" fmla="*/ 1478280 w 1508760"/>
                <a:gd name="connsiteY29" fmla="*/ 106680 h 1270000"/>
                <a:gd name="connsiteX30" fmla="*/ 1463040 w 1508760"/>
                <a:gd name="connsiteY30" fmla="*/ 147320 h 1270000"/>
                <a:gd name="connsiteX31" fmla="*/ 1468120 w 1508760"/>
                <a:gd name="connsiteY31" fmla="*/ 269240 h 1270000"/>
                <a:gd name="connsiteX32" fmla="*/ 1402080 w 1508760"/>
                <a:gd name="connsiteY32" fmla="*/ 396240 h 1270000"/>
                <a:gd name="connsiteX33" fmla="*/ 1356360 w 1508760"/>
                <a:gd name="connsiteY33" fmla="*/ 457200 h 1270000"/>
                <a:gd name="connsiteX34" fmla="*/ 1285240 w 1508760"/>
                <a:gd name="connsiteY34" fmla="*/ 660400 h 1270000"/>
                <a:gd name="connsiteX35" fmla="*/ 1244600 w 1508760"/>
                <a:gd name="connsiteY35" fmla="*/ 802640 h 1270000"/>
                <a:gd name="connsiteX36" fmla="*/ 1346200 w 1508760"/>
                <a:gd name="connsiteY36" fmla="*/ 1036320 h 1270000"/>
                <a:gd name="connsiteX37" fmla="*/ 1356360 w 1508760"/>
                <a:gd name="connsiteY37" fmla="*/ 1163320 h 1270000"/>
                <a:gd name="connsiteX38" fmla="*/ 1336040 w 1508760"/>
                <a:gd name="connsiteY38" fmla="*/ 1234440 h 1270000"/>
                <a:gd name="connsiteX39" fmla="*/ 1285240 w 1508760"/>
                <a:gd name="connsiteY39" fmla="*/ 1270000 h 1270000"/>
                <a:gd name="connsiteX40" fmla="*/ 1097280 w 1508760"/>
                <a:gd name="connsiteY40" fmla="*/ 1270000 h 1270000"/>
                <a:gd name="connsiteX41" fmla="*/ 868680 w 1508760"/>
                <a:gd name="connsiteY41" fmla="*/ 1203960 h 1270000"/>
                <a:gd name="connsiteX42" fmla="*/ 822960 w 1508760"/>
                <a:gd name="connsiteY42" fmla="*/ 1122680 h 1270000"/>
                <a:gd name="connsiteX43" fmla="*/ 741680 w 1508760"/>
                <a:gd name="connsiteY43" fmla="*/ 924560 h 1270000"/>
                <a:gd name="connsiteX44" fmla="*/ 553720 w 1508760"/>
                <a:gd name="connsiteY44" fmla="*/ 767080 h 1270000"/>
                <a:gd name="connsiteX45" fmla="*/ 518160 w 1508760"/>
                <a:gd name="connsiteY45" fmla="*/ 685800 h 1270000"/>
                <a:gd name="connsiteX46" fmla="*/ 518160 w 1508760"/>
                <a:gd name="connsiteY46" fmla="*/ 508000 h 1270000"/>
                <a:gd name="connsiteX47" fmla="*/ 345440 w 1508760"/>
                <a:gd name="connsiteY47" fmla="*/ 355600 h 1270000"/>
                <a:gd name="connsiteX48" fmla="*/ 238760 w 1508760"/>
                <a:gd name="connsiteY48" fmla="*/ 330200 h 1270000"/>
                <a:gd name="connsiteX49" fmla="*/ 121920 w 1508760"/>
                <a:gd name="connsiteY49" fmla="*/ 340360 h 1270000"/>
                <a:gd name="connsiteX50" fmla="*/ 0 w 1508760"/>
                <a:gd name="connsiteY50" fmla="*/ 238760 h 1270000"/>
                <a:gd name="connsiteX0" fmla="*/ 0 w 1508760"/>
                <a:gd name="connsiteY0" fmla="*/ 238760 h 1270000"/>
                <a:gd name="connsiteX1" fmla="*/ 111760 w 1508760"/>
                <a:gd name="connsiteY1" fmla="*/ 228600 h 1270000"/>
                <a:gd name="connsiteX2" fmla="*/ 147320 w 1508760"/>
                <a:gd name="connsiteY2" fmla="*/ 213360 h 1270000"/>
                <a:gd name="connsiteX3" fmla="*/ 208280 w 1508760"/>
                <a:gd name="connsiteY3" fmla="*/ 259080 h 1270000"/>
                <a:gd name="connsiteX4" fmla="*/ 259080 w 1508760"/>
                <a:gd name="connsiteY4" fmla="*/ 274320 h 1270000"/>
                <a:gd name="connsiteX5" fmla="*/ 400477 w 1508760"/>
                <a:gd name="connsiteY5" fmla="*/ 261127 h 1270000"/>
                <a:gd name="connsiteX6" fmla="*/ 576791 w 1508760"/>
                <a:gd name="connsiteY6" fmla="*/ 207534 h 1270000"/>
                <a:gd name="connsiteX7" fmla="*/ 682406 w 1508760"/>
                <a:gd name="connsiteY7" fmla="*/ 147080 h 1270000"/>
                <a:gd name="connsiteX8" fmla="*/ 677548 w 1508760"/>
                <a:gd name="connsiteY8" fmla="*/ 256527 h 1270000"/>
                <a:gd name="connsiteX9" fmla="*/ 663795 w 1508760"/>
                <a:gd name="connsiteY9" fmla="*/ 307593 h 1270000"/>
                <a:gd name="connsiteX10" fmla="*/ 719253 w 1508760"/>
                <a:gd name="connsiteY10" fmla="*/ 397757 h 1270000"/>
                <a:gd name="connsiteX11" fmla="*/ 707607 w 1508760"/>
                <a:gd name="connsiteY11" fmla="*/ 485393 h 1270000"/>
                <a:gd name="connsiteX12" fmla="*/ 737864 w 1508760"/>
                <a:gd name="connsiteY12" fmla="*/ 627873 h 1270000"/>
                <a:gd name="connsiteX13" fmla="*/ 858076 w 1508760"/>
                <a:gd name="connsiteY13" fmla="*/ 655320 h 1270000"/>
                <a:gd name="connsiteX14" fmla="*/ 919480 w 1508760"/>
                <a:gd name="connsiteY14" fmla="*/ 741680 h 1270000"/>
                <a:gd name="connsiteX15" fmla="*/ 944880 w 1508760"/>
                <a:gd name="connsiteY15" fmla="*/ 797560 h 1270000"/>
                <a:gd name="connsiteX16" fmla="*/ 1051560 w 1508760"/>
                <a:gd name="connsiteY16" fmla="*/ 843280 h 1270000"/>
                <a:gd name="connsiteX17" fmla="*/ 1061720 w 1508760"/>
                <a:gd name="connsiteY17" fmla="*/ 792480 h 1270000"/>
                <a:gd name="connsiteX18" fmla="*/ 1137920 w 1508760"/>
                <a:gd name="connsiteY18" fmla="*/ 756920 h 1270000"/>
                <a:gd name="connsiteX19" fmla="*/ 1082040 w 1508760"/>
                <a:gd name="connsiteY19" fmla="*/ 492760 h 1270000"/>
                <a:gd name="connsiteX20" fmla="*/ 1132840 w 1508760"/>
                <a:gd name="connsiteY20" fmla="*/ 452120 h 1270000"/>
                <a:gd name="connsiteX21" fmla="*/ 1153160 w 1508760"/>
                <a:gd name="connsiteY21" fmla="*/ 345440 h 1270000"/>
                <a:gd name="connsiteX22" fmla="*/ 1264920 w 1508760"/>
                <a:gd name="connsiteY22" fmla="*/ 254000 h 1270000"/>
                <a:gd name="connsiteX23" fmla="*/ 1310640 w 1508760"/>
                <a:gd name="connsiteY23" fmla="*/ 223520 h 1270000"/>
                <a:gd name="connsiteX24" fmla="*/ 1356360 w 1508760"/>
                <a:gd name="connsiteY24" fmla="*/ 228600 h 1270000"/>
                <a:gd name="connsiteX25" fmla="*/ 1402080 w 1508760"/>
                <a:gd name="connsiteY25" fmla="*/ 203200 h 1270000"/>
                <a:gd name="connsiteX26" fmla="*/ 1376680 w 1508760"/>
                <a:gd name="connsiteY26" fmla="*/ 101600 h 1270000"/>
                <a:gd name="connsiteX27" fmla="*/ 1386840 w 1508760"/>
                <a:gd name="connsiteY27" fmla="*/ 0 h 1270000"/>
                <a:gd name="connsiteX28" fmla="*/ 1508760 w 1508760"/>
                <a:gd name="connsiteY28" fmla="*/ 40640 h 1270000"/>
                <a:gd name="connsiteX29" fmla="*/ 1478280 w 1508760"/>
                <a:gd name="connsiteY29" fmla="*/ 106680 h 1270000"/>
                <a:gd name="connsiteX30" fmla="*/ 1463040 w 1508760"/>
                <a:gd name="connsiteY30" fmla="*/ 147320 h 1270000"/>
                <a:gd name="connsiteX31" fmla="*/ 1468120 w 1508760"/>
                <a:gd name="connsiteY31" fmla="*/ 269240 h 1270000"/>
                <a:gd name="connsiteX32" fmla="*/ 1402080 w 1508760"/>
                <a:gd name="connsiteY32" fmla="*/ 396240 h 1270000"/>
                <a:gd name="connsiteX33" fmla="*/ 1356360 w 1508760"/>
                <a:gd name="connsiteY33" fmla="*/ 457200 h 1270000"/>
                <a:gd name="connsiteX34" fmla="*/ 1285240 w 1508760"/>
                <a:gd name="connsiteY34" fmla="*/ 660400 h 1270000"/>
                <a:gd name="connsiteX35" fmla="*/ 1244600 w 1508760"/>
                <a:gd name="connsiteY35" fmla="*/ 802640 h 1270000"/>
                <a:gd name="connsiteX36" fmla="*/ 1346200 w 1508760"/>
                <a:gd name="connsiteY36" fmla="*/ 1036320 h 1270000"/>
                <a:gd name="connsiteX37" fmla="*/ 1356360 w 1508760"/>
                <a:gd name="connsiteY37" fmla="*/ 1163320 h 1270000"/>
                <a:gd name="connsiteX38" fmla="*/ 1336040 w 1508760"/>
                <a:gd name="connsiteY38" fmla="*/ 1234440 h 1270000"/>
                <a:gd name="connsiteX39" fmla="*/ 1285240 w 1508760"/>
                <a:gd name="connsiteY39" fmla="*/ 1270000 h 1270000"/>
                <a:gd name="connsiteX40" fmla="*/ 1097280 w 1508760"/>
                <a:gd name="connsiteY40" fmla="*/ 1270000 h 1270000"/>
                <a:gd name="connsiteX41" fmla="*/ 868680 w 1508760"/>
                <a:gd name="connsiteY41" fmla="*/ 1203960 h 1270000"/>
                <a:gd name="connsiteX42" fmla="*/ 822960 w 1508760"/>
                <a:gd name="connsiteY42" fmla="*/ 1122680 h 1270000"/>
                <a:gd name="connsiteX43" fmla="*/ 741680 w 1508760"/>
                <a:gd name="connsiteY43" fmla="*/ 924560 h 1270000"/>
                <a:gd name="connsiteX44" fmla="*/ 553720 w 1508760"/>
                <a:gd name="connsiteY44" fmla="*/ 767080 h 1270000"/>
                <a:gd name="connsiteX45" fmla="*/ 518160 w 1508760"/>
                <a:gd name="connsiteY45" fmla="*/ 685800 h 1270000"/>
                <a:gd name="connsiteX46" fmla="*/ 518160 w 1508760"/>
                <a:gd name="connsiteY46" fmla="*/ 508000 h 1270000"/>
                <a:gd name="connsiteX47" fmla="*/ 345440 w 1508760"/>
                <a:gd name="connsiteY47" fmla="*/ 355600 h 1270000"/>
                <a:gd name="connsiteX48" fmla="*/ 238760 w 1508760"/>
                <a:gd name="connsiteY48" fmla="*/ 330200 h 1270000"/>
                <a:gd name="connsiteX49" fmla="*/ 121920 w 1508760"/>
                <a:gd name="connsiteY49" fmla="*/ 340360 h 1270000"/>
                <a:gd name="connsiteX50" fmla="*/ 0 w 1508760"/>
                <a:gd name="connsiteY50" fmla="*/ 238760 h 1270000"/>
                <a:gd name="connsiteX0" fmla="*/ 0 w 1508760"/>
                <a:gd name="connsiteY0" fmla="*/ 238760 h 1270000"/>
                <a:gd name="connsiteX1" fmla="*/ 111760 w 1508760"/>
                <a:gd name="connsiteY1" fmla="*/ 228600 h 1270000"/>
                <a:gd name="connsiteX2" fmla="*/ 147320 w 1508760"/>
                <a:gd name="connsiteY2" fmla="*/ 213360 h 1270000"/>
                <a:gd name="connsiteX3" fmla="*/ 208280 w 1508760"/>
                <a:gd name="connsiteY3" fmla="*/ 259080 h 1270000"/>
                <a:gd name="connsiteX4" fmla="*/ 259080 w 1508760"/>
                <a:gd name="connsiteY4" fmla="*/ 274320 h 1270000"/>
                <a:gd name="connsiteX5" fmla="*/ 400477 w 1508760"/>
                <a:gd name="connsiteY5" fmla="*/ 261127 h 1270000"/>
                <a:gd name="connsiteX6" fmla="*/ 576791 w 1508760"/>
                <a:gd name="connsiteY6" fmla="*/ 207534 h 1270000"/>
                <a:gd name="connsiteX7" fmla="*/ 682406 w 1508760"/>
                <a:gd name="connsiteY7" fmla="*/ 147080 h 1270000"/>
                <a:gd name="connsiteX8" fmla="*/ 677548 w 1508760"/>
                <a:gd name="connsiteY8" fmla="*/ 256527 h 1270000"/>
                <a:gd name="connsiteX9" fmla="*/ 663795 w 1508760"/>
                <a:gd name="connsiteY9" fmla="*/ 307593 h 1270000"/>
                <a:gd name="connsiteX10" fmla="*/ 719253 w 1508760"/>
                <a:gd name="connsiteY10" fmla="*/ 397757 h 1270000"/>
                <a:gd name="connsiteX11" fmla="*/ 707607 w 1508760"/>
                <a:gd name="connsiteY11" fmla="*/ 485393 h 1270000"/>
                <a:gd name="connsiteX12" fmla="*/ 737864 w 1508760"/>
                <a:gd name="connsiteY12" fmla="*/ 627873 h 1270000"/>
                <a:gd name="connsiteX13" fmla="*/ 858076 w 1508760"/>
                <a:gd name="connsiteY13" fmla="*/ 655320 h 1270000"/>
                <a:gd name="connsiteX14" fmla="*/ 911228 w 1508760"/>
                <a:gd name="connsiteY14" fmla="*/ 752851 h 1270000"/>
                <a:gd name="connsiteX15" fmla="*/ 944880 w 1508760"/>
                <a:gd name="connsiteY15" fmla="*/ 797560 h 1270000"/>
                <a:gd name="connsiteX16" fmla="*/ 1051560 w 1508760"/>
                <a:gd name="connsiteY16" fmla="*/ 843280 h 1270000"/>
                <a:gd name="connsiteX17" fmla="*/ 1061720 w 1508760"/>
                <a:gd name="connsiteY17" fmla="*/ 792480 h 1270000"/>
                <a:gd name="connsiteX18" fmla="*/ 1137920 w 1508760"/>
                <a:gd name="connsiteY18" fmla="*/ 756920 h 1270000"/>
                <a:gd name="connsiteX19" fmla="*/ 1082040 w 1508760"/>
                <a:gd name="connsiteY19" fmla="*/ 492760 h 1270000"/>
                <a:gd name="connsiteX20" fmla="*/ 1132840 w 1508760"/>
                <a:gd name="connsiteY20" fmla="*/ 452120 h 1270000"/>
                <a:gd name="connsiteX21" fmla="*/ 1153160 w 1508760"/>
                <a:gd name="connsiteY21" fmla="*/ 345440 h 1270000"/>
                <a:gd name="connsiteX22" fmla="*/ 1264920 w 1508760"/>
                <a:gd name="connsiteY22" fmla="*/ 254000 h 1270000"/>
                <a:gd name="connsiteX23" fmla="*/ 1310640 w 1508760"/>
                <a:gd name="connsiteY23" fmla="*/ 223520 h 1270000"/>
                <a:gd name="connsiteX24" fmla="*/ 1356360 w 1508760"/>
                <a:gd name="connsiteY24" fmla="*/ 228600 h 1270000"/>
                <a:gd name="connsiteX25" fmla="*/ 1402080 w 1508760"/>
                <a:gd name="connsiteY25" fmla="*/ 203200 h 1270000"/>
                <a:gd name="connsiteX26" fmla="*/ 1376680 w 1508760"/>
                <a:gd name="connsiteY26" fmla="*/ 101600 h 1270000"/>
                <a:gd name="connsiteX27" fmla="*/ 1386840 w 1508760"/>
                <a:gd name="connsiteY27" fmla="*/ 0 h 1270000"/>
                <a:gd name="connsiteX28" fmla="*/ 1508760 w 1508760"/>
                <a:gd name="connsiteY28" fmla="*/ 40640 h 1270000"/>
                <a:gd name="connsiteX29" fmla="*/ 1478280 w 1508760"/>
                <a:gd name="connsiteY29" fmla="*/ 106680 h 1270000"/>
                <a:gd name="connsiteX30" fmla="*/ 1463040 w 1508760"/>
                <a:gd name="connsiteY30" fmla="*/ 147320 h 1270000"/>
                <a:gd name="connsiteX31" fmla="*/ 1468120 w 1508760"/>
                <a:gd name="connsiteY31" fmla="*/ 269240 h 1270000"/>
                <a:gd name="connsiteX32" fmla="*/ 1402080 w 1508760"/>
                <a:gd name="connsiteY32" fmla="*/ 396240 h 1270000"/>
                <a:gd name="connsiteX33" fmla="*/ 1356360 w 1508760"/>
                <a:gd name="connsiteY33" fmla="*/ 457200 h 1270000"/>
                <a:gd name="connsiteX34" fmla="*/ 1285240 w 1508760"/>
                <a:gd name="connsiteY34" fmla="*/ 660400 h 1270000"/>
                <a:gd name="connsiteX35" fmla="*/ 1244600 w 1508760"/>
                <a:gd name="connsiteY35" fmla="*/ 802640 h 1270000"/>
                <a:gd name="connsiteX36" fmla="*/ 1346200 w 1508760"/>
                <a:gd name="connsiteY36" fmla="*/ 1036320 h 1270000"/>
                <a:gd name="connsiteX37" fmla="*/ 1356360 w 1508760"/>
                <a:gd name="connsiteY37" fmla="*/ 1163320 h 1270000"/>
                <a:gd name="connsiteX38" fmla="*/ 1336040 w 1508760"/>
                <a:gd name="connsiteY38" fmla="*/ 1234440 h 1270000"/>
                <a:gd name="connsiteX39" fmla="*/ 1285240 w 1508760"/>
                <a:gd name="connsiteY39" fmla="*/ 1270000 h 1270000"/>
                <a:gd name="connsiteX40" fmla="*/ 1097280 w 1508760"/>
                <a:gd name="connsiteY40" fmla="*/ 1270000 h 1270000"/>
                <a:gd name="connsiteX41" fmla="*/ 868680 w 1508760"/>
                <a:gd name="connsiteY41" fmla="*/ 1203960 h 1270000"/>
                <a:gd name="connsiteX42" fmla="*/ 822960 w 1508760"/>
                <a:gd name="connsiteY42" fmla="*/ 1122680 h 1270000"/>
                <a:gd name="connsiteX43" fmla="*/ 741680 w 1508760"/>
                <a:gd name="connsiteY43" fmla="*/ 924560 h 1270000"/>
                <a:gd name="connsiteX44" fmla="*/ 553720 w 1508760"/>
                <a:gd name="connsiteY44" fmla="*/ 767080 h 1270000"/>
                <a:gd name="connsiteX45" fmla="*/ 518160 w 1508760"/>
                <a:gd name="connsiteY45" fmla="*/ 685800 h 1270000"/>
                <a:gd name="connsiteX46" fmla="*/ 518160 w 1508760"/>
                <a:gd name="connsiteY46" fmla="*/ 508000 h 1270000"/>
                <a:gd name="connsiteX47" fmla="*/ 345440 w 1508760"/>
                <a:gd name="connsiteY47" fmla="*/ 355600 h 1270000"/>
                <a:gd name="connsiteX48" fmla="*/ 238760 w 1508760"/>
                <a:gd name="connsiteY48" fmla="*/ 330200 h 1270000"/>
                <a:gd name="connsiteX49" fmla="*/ 121920 w 1508760"/>
                <a:gd name="connsiteY49" fmla="*/ 340360 h 1270000"/>
                <a:gd name="connsiteX50" fmla="*/ 0 w 1508760"/>
                <a:gd name="connsiteY50" fmla="*/ 238760 h 1270000"/>
                <a:gd name="connsiteX0" fmla="*/ 0 w 1508760"/>
                <a:gd name="connsiteY0" fmla="*/ 238760 h 1270000"/>
                <a:gd name="connsiteX1" fmla="*/ 111760 w 1508760"/>
                <a:gd name="connsiteY1" fmla="*/ 228600 h 1270000"/>
                <a:gd name="connsiteX2" fmla="*/ 147320 w 1508760"/>
                <a:gd name="connsiteY2" fmla="*/ 213360 h 1270000"/>
                <a:gd name="connsiteX3" fmla="*/ 208280 w 1508760"/>
                <a:gd name="connsiteY3" fmla="*/ 259080 h 1270000"/>
                <a:gd name="connsiteX4" fmla="*/ 259080 w 1508760"/>
                <a:gd name="connsiteY4" fmla="*/ 274320 h 1270000"/>
                <a:gd name="connsiteX5" fmla="*/ 400477 w 1508760"/>
                <a:gd name="connsiteY5" fmla="*/ 261127 h 1270000"/>
                <a:gd name="connsiteX6" fmla="*/ 576791 w 1508760"/>
                <a:gd name="connsiteY6" fmla="*/ 207534 h 1270000"/>
                <a:gd name="connsiteX7" fmla="*/ 682406 w 1508760"/>
                <a:gd name="connsiteY7" fmla="*/ 147080 h 1270000"/>
                <a:gd name="connsiteX8" fmla="*/ 677548 w 1508760"/>
                <a:gd name="connsiteY8" fmla="*/ 256527 h 1270000"/>
                <a:gd name="connsiteX9" fmla="*/ 663795 w 1508760"/>
                <a:gd name="connsiteY9" fmla="*/ 307593 h 1270000"/>
                <a:gd name="connsiteX10" fmla="*/ 719253 w 1508760"/>
                <a:gd name="connsiteY10" fmla="*/ 397757 h 1270000"/>
                <a:gd name="connsiteX11" fmla="*/ 707607 w 1508760"/>
                <a:gd name="connsiteY11" fmla="*/ 485393 h 1270000"/>
                <a:gd name="connsiteX12" fmla="*/ 737864 w 1508760"/>
                <a:gd name="connsiteY12" fmla="*/ 627873 h 1270000"/>
                <a:gd name="connsiteX13" fmla="*/ 858076 w 1508760"/>
                <a:gd name="connsiteY13" fmla="*/ 655320 h 1270000"/>
                <a:gd name="connsiteX14" fmla="*/ 911228 w 1508760"/>
                <a:gd name="connsiteY14" fmla="*/ 752851 h 1270000"/>
                <a:gd name="connsiteX15" fmla="*/ 950381 w 1508760"/>
                <a:gd name="connsiteY15" fmla="*/ 789182 h 1270000"/>
                <a:gd name="connsiteX16" fmla="*/ 1051560 w 1508760"/>
                <a:gd name="connsiteY16" fmla="*/ 843280 h 1270000"/>
                <a:gd name="connsiteX17" fmla="*/ 1061720 w 1508760"/>
                <a:gd name="connsiteY17" fmla="*/ 792480 h 1270000"/>
                <a:gd name="connsiteX18" fmla="*/ 1137920 w 1508760"/>
                <a:gd name="connsiteY18" fmla="*/ 756920 h 1270000"/>
                <a:gd name="connsiteX19" fmla="*/ 1082040 w 1508760"/>
                <a:gd name="connsiteY19" fmla="*/ 492760 h 1270000"/>
                <a:gd name="connsiteX20" fmla="*/ 1132840 w 1508760"/>
                <a:gd name="connsiteY20" fmla="*/ 452120 h 1270000"/>
                <a:gd name="connsiteX21" fmla="*/ 1153160 w 1508760"/>
                <a:gd name="connsiteY21" fmla="*/ 345440 h 1270000"/>
                <a:gd name="connsiteX22" fmla="*/ 1264920 w 1508760"/>
                <a:gd name="connsiteY22" fmla="*/ 254000 h 1270000"/>
                <a:gd name="connsiteX23" fmla="*/ 1310640 w 1508760"/>
                <a:gd name="connsiteY23" fmla="*/ 223520 h 1270000"/>
                <a:gd name="connsiteX24" fmla="*/ 1356360 w 1508760"/>
                <a:gd name="connsiteY24" fmla="*/ 228600 h 1270000"/>
                <a:gd name="connsiteX25" fmla="*/ 1402080 w 1508760"/>
                <a:gd name="connsiteY25" fmla="*/ 203200 h 1270000"/>
                <a:gd name="connsiteX26" fmla="*/ 1376680 w 1508760"/>
                <a:gd name="connsiteY26" fmla="*/ 101600 h 1270000"/>
                <a:gd name="connsiteX27" fmla="*/ 1386840 w 1508760"/>
                <a:gd name="connsiteY27" fmla="*/ 0 h 1270000"/>
                <a:gd name="connsiteX28" fmla="*/ 1508760 w 1508760"/>
                <a:gd name="connsiteY28" fmla="*/ 40640 h 1270000"/>
                <a:gd name="connsiteX29" fmla="*/ 1478280 w 1508760"/>
                <a:gd name="connsiteY29" fmla="*/ 106680 h 1270000"/>
                <a:gd name="connsiteX30" fmla="*/ 1463040 w 1508760"/>
                <a:gd name="connsiteY30" fmla="*/ 147320 h 1270000"/>
                <a:gd name="connsiteX31" fmla="*/ 1468120 w 1508760"/>
                <a:gd name="connsiteY31" fmla="*/ 269240 h 1270000"/>
                <a:gd name="connsiteX32" fmla="*/ 1402080 w 1508760"/>
                <a:gd name="connsiteY32" fmla="*/ 396240 h 1270000"/>
                <a:gd name="connsiteX33" fmla="*/ 1356360 w 1508760"/>
                <a:gd name="connsiteY33" fmla="*/ 457200 h 1270000"/>
                <a:gd name="connsiteX34" fmla="*/ 1285240 w 1508760"/>
                <a:gd name="connsiteY34" fmla="*/ 660400 h 1270000"/>
                <a:gd name="connsiteX35" fmla="*/ 1244600 w 1508760"/>
                <a:gd name="connsiteY35" fmla="*/ 802640 h 1270000"/>
                <a:gd name="connsiteX36" fmla="*/ 1346200 w 1508760"/>
                <a:gd name="connsiteY36" fmla="*/ 1036320 h 1270000"/>
                <a:gd name="connsiteX37" fmla="*/ 1356360 w 1508760"/>
                <a:gd name="connsiteY37" fmla="*/ 1163320 h 1270000"/>
                <a:gd name="connsiteX38" fmla="*/ 1336040 w 1508760"/>
                <a:gd name="connsiteY38" fmla="*/ 1234440 h 1270000"/>
                <a:gd name="connsiteX39" fmla="*/ 1285240 w 1508760"/>
                <a:gd name="connsiteY39" fmla="*/ 1270000 h 1270000"/>
                <a:gd name="connsiteX40" fmla="*/ 1097280 w 1508760"/>
                <a:gd name="connsiteY40" fmla="*/ 1270000 h 1270000"/>
                <a:gd name="connsiteX41" fmla="*/ 868680 w 1508760"/>
                <a:gd name="connsiteY41" fmla="*/ 1203960 h 1270000"/>
                <a:gd name="connsiteX42" fmla="*/ 822960 w 1508760"/>
                <a:gd name="connsiteY42" fmla="*/ 1122680 h 1270000"/>
                <a:gd name="connsiteX43" fmla="*/ 741680 w 1508760"/>
                <a:gd name="connsiteY43" fmla="*/ 924560 h 1270000"/>
                <a:gd name="connsiteX44" fmla="*/ 553720 w 1508760"/>
                <a:gd name="connsiteY44" fmla="*/ 767080 h 1270000"/>
                <a:gd name="connsiteX45" fmla="*/ 518160 w 1508760"/>
                <a:gd name="connsiteY45" fmla="*/ 685800 h 1270000"/>
                <a:gd name="connsiteX46" fmla="*/ 518160 w 1508760"/>
                <a:gd name="connsiteY46" fmla="*/ 508000 h 1270000"/>
                <a:gd name="connsiteX47" fmla="*/ 345440 w 1508760"/>
                <a:gd name="connsiteY47" fmla="*/ 355600 h 1270000"/>
                <a:gd name="connsiteX48" fmla="*/ 238760 w 1508760"/>
                <a:gd name="connsiteY48" fmla="*/ 330200 h 1270000"/>
                <a:gd name="connsiteX49" fmla="*/ 121920 w 1508760"/>
                <a:gd name="connsiteY49" fmla="*/ 340360 h 1270000"/>
                <a:gd name="connsiteX50" fmla="*/ 0 w 1508760"/>
                <a:gd name="connsiteY50" fmla="*/ 238760 h 1270000"/>
                <a:gd name="connsiteX0" fmla="*/ 0 w 1508760"/>
                <a:gd name="connsiteY0" fmla="*/ 238760 h 1270000"/>
                <a:gd name="connsiteX1" fmla="*/ 111760 w 1508760"/>
                <a:gd name="connsiteY1" fmla="*/ 228600 h 1270000"/>
                <a:gd name="connsiteX2" fmla="*/ 147320 w 1508760"/>
                <a:gd name="connsiteY2" fmla="*/ 213360 h 1270000"/>
                <a:gd name="connsiteX3" fmla="*/ 208280 w 1508760"/>
                <a:gd name="connsiteY3" fmla="*/ 259080 h 1270000"/>
                <a:gd name="connsiteX4" fmla="*/ 259080 w 1508760"/>
                <a:gd name="connsiteY4" fmla="*/ 274320 h 1270000"/>
                <a:gd name="connsiteX5" fmla="*/ 400477 w 1508760"/>
                <a:gd name="connsiteY5" fmla="*/ 261127 h 1270000"/>
                <a:gd name="connsiteX6" fmla="*/ 576791 w 1508760"/>
                <a:gd name="connsiteY6" fmla="*/ 207534 h 1270000"/>
                <a:gd name="connsiteX7" fmla="*/ 682406 w 1508760"/>
                <a:gd name="connsiteY7" fmla="*/ 147080 h 1270000"/>
                <a:gd name="connsiteX8" fmla="*/ 677548 w 1508760"/>
                <a:gd name="connsiteY8" fmla="*/ 256527 h 1270000"/>
                <a:gd name="connsiteX9" fmla="*/ 663795 w 1508760"/>
                <a:gd name="connsiteY9" fmla="*/ 307593 h 1270000"/>
                <a:gd name="connsiteX10" fmla="*/ 719253 w 1508760"/>
                <a:gd name="connsiteY10" fmla="*/ 397757 h 1270000"/>
                <a:gd name="connsiteX11" fmla="*/ 707607 w 1508760"/>
                <a:gd name="connsiteY11" fmla="*/ 485393 h 1270000"/>
                <a:gd name="connsiteX12" fmla="*/ 737864 w 1508760"/>
                <a:gd name="connsiteY12" fmla="*/ 627873 h 1270000"/>
                <a:gd name="connsiteX13" fmla="*/ 858076 w 1508760"/>
                <a:gd name="connsiteY13" fmla="*/ 655320 h 1270000"/>
                <a:gd name="connsiteX14" fmla="*/ 911228 w 1508760"/>
                <a:gd name="connsiteY14" fmla="*/ 752851 h 1270000"/>
                <a:gd name="connsiteX15" fmla="*/ 950381 w 1508760"/>
                <a:gd name="connsiteY15" fmla="*/ 789182 h 1270000"/>
                <a:gd name="connsiteX16" fmla="*/ 1024053 w 1508760"/>
                <a:gd name="connsiteY16" fmla="*/ 776254 h 1270000"/>
                <a:gd name="connsiteX17" fmla="*/ 1061720 w 1508760"/>
                <a:gd name="connsiteY17" fmla="*/ 792480 h 1270000"/>
                <a:gd name="connsiteX18" fmla="*/ 1137920 w 1508760"/>
                <a:gd name="connsiteY18" fmla="*/ 756920 h 1270000"/>
                <a:gd name="connsiteX19" fmla="*/ 1082040 w 1508760"/>
                <a:gd name="connsiteY19" fmla="*/ 492760 h 1270000"/>
                <a:gd name="connsiteX20" fmla="*/ 1132840 w 1508760"/>
                <a:gd name="connsiteY20" fmla="*/ 452120 h 1270000"/>
                <a:gd name="connsiteX21" fmla="*/ 1153160 w 1508760"/>
                <a:gd name="connsiteY21" fmla="*/ 345440 h 1270000"/>
                <a:gd name="connsiteX22" fmla="*/ 1264920 w 1508760"/>
                <a:gd name="connsiteY22" fmla="*/ 254000 h 1270000"/>
                <a:gd name="connsiteX23" fmla="*/ 1310640 w 1508760"/>
                <a:gd name="connsiteY23" fmla="*/ 223520 h 1270000"/>
                <a:gd name="connsiteX24" fmla="*/ 1356360 w 1508760"/>
                <a:gd name="connsiteY24" fmla="*/ 228600 h 1270000"/>
                <a:gd name="connsiteX25" fmla="*/ 1402080 w 1508760"/>
                <a:gd name="connsiteY25" fmla="*/ 203200 h 1270000"/>
                <a:gd name="connsiteX26" fmla="*/ 1376680 w 1508760"/>
                <a:gd name="connsiteY26" fmla="*/ 101600 h 1270000"/>
                <a:gd name="connsiteX27" fmla="*/ 1386840 w 1508760"/>
                <a:gd name="connsiteY27" fmla="*/ 0 h 1270000"/>
                <a:gd name="connsiteX28" fmla="*/ 1508760 w 1508760"/>
                <a:gd name="connsiteY28" fmla="*/ 40640 h 1270000"/>
                <a:gd name="connsiteX29" fmla="*/ 1478280 w 1508760"/>
                <a:gd name="connsiteY29" fmla="*/ 106680 h 1270000"/>
                <a:gd name="connsiteX30" fmla="*/ 1463040 w 1508760"/>
                <a:gd name="connsiteY30" fmla="*/ 147320 h 1270000"/>
                <a:gd name="connsiteX31" fmla="*/ 1468120 w 1508760"/>
                <a:gd name="connsiteY31" fmla="*/ 269240 h 1270000"/>
                <a:gd name="connsiteX32" fmla="*/ 1402080 w 1508760"/>
                <a:gd name="connsiteY32" fmla="*/ 396240 h 1270000"/>
                <a:gd name="connsiteX33" fmla="*/ 1356360 w 1508760"/>
                <a:gd name="connsiteY33" fmla="*/ 457200 h 1270000"/>
                <a:gd name="connsiteX34" fmla="*/ 1285240 w 1508760"/>
                <a:gd name="connsiteY34" fmla="*/ 660400 h 1270000"/>
                <a:gd name="connsiteX35" fmla="*/ 1244600 w 1508760"/>
                <a:gd name="connsiteY35" fmla="*/ 802640 h 1270000"/>
                <a:gd name="connsiteX36" fmla="*/ 1346200 w 1508760"/>
                <a:gd name="connsiteY36" fmla="*/ 1036320 h 1270000"/>
                <a:gd name="connsiteX37" fmla="*/ 1356360 w 1508760"/>
                <a:gd name="connsiteY37" fmla="*/ 1163320 h 1270000"/>
                <a:gd name="connsiteX38" fmla="*/ 1336040 w 1508760"/>
                <a:gd name="connsiteY38" fmla="*/ 1234440 h 1270000"/>
                <a:gd name="connsiteX39" fmla="*/ 1285240 w 1508760"/>
                <a:gd name="connsiteY39" fmla="*/ 1270000 h 1270000"/>
                <a:gd name="connsiteX40" fmla="*/ 1097280 w 1508760"/>
                <a:gd name="connsiteY40" fmla="*/ 1270000 h 1270000"/>
                <a:gd name="connsiteX41" fmla="*/ 868680 w 1508760"/>
                <a:gd name="connsiteY41" fmla="*/ 1203960 h 1270000"/>
                <a:gd name="connsiteX42" fmla="*/ 822960 w 1508760"/>
                <a:gd name="connsiteY42" fmla="*/ 1122680 h 1270000"/>
                <a:gd name="connsiteX43" fmla="*/ 741680 w 1508760"/>
                <a:gd name="connsiteY43" fmla="*/ 924560 h 1270000"/>
                <a:gd name="connsiteX44" fmla="*/ 553720 w 1508760"/>
                <a:gd name="connsiteY44" fmla="*/ 767080 h 1270000"/>
                <a:gd name="connsiteX45" fmla="*/ 518160 w 1508760"/>
                <a:gd name="connsiteY45" fmla="*/ 685800 h 1270000"/>
                <a:gd name="connsiteX46" fmla="*/ 518160 w 1508760"/>
                <a:gd name="connsiteY46" fmla="*/ 508000 h 1270000"/>
                <a:gd name="connsiteX47" fmla="*/ 345440 w 1508760"/>
                <a:gd name="connsiteY47" fmla="*/ 355600 h 1270000"/>
                <a:gd name="connsiteX48" fmla="*/ 238760 w 1508760"/>
                <a:gd name="connsiteY48" fmla="*/ 330200 h 1270000"/>
                <a:gd name="connsiteX49" fmla="*/ 121920 w 1508760"/>
                <a:gd name="connsiteY49" fmla="*/ 340360 h 1270000"/>
                <a:gd name="connsiteX50" fmla="*/ 0 w 1508760"/>
                <a:gd name="connsiteY50" fmla="*/ 238760 h 1270000"/>
                <a:gd name="connsiteX0" fmla="*/ 0 w 1508760"/>
                <a:gd name="connsiteY0" fmla="*/ 238760 h 1270000"/>
                <a:gd name="connsiteX1" fmla="*/ 111760 w 1508760"/>
                <a:gd name="connsiteY1" fmla="*/ 228600 h 1270000"/>
                <a:gd name="connsiteX2" fmla="*/ 147320 w 1508760"/>
                <a:gd name="connsiteY2" fmla="*/ 213360 h 1270000"/>
                <a:gd name="connsiteX3" fmla="*/ 208280 w 1508760"/>
                <a:gd name="connsiteY3" fmla="*/ 259080 h 1270000"/>
                <a:gd name="connsiteX4" fmla="*/ 259080 w 1508760"/>
                <a:gd name="connsiteY4" fmla="*/ 274320 h 1270000"/>
                <a:gd name="connsiteX5" fmla="*/ 400477 w 1508760"/>
                <a:gd name="connsiteY5" fmla="*/ 261127 h 1270000"/>
                <a:gd name="connsiteX6" fmla="*/ 576791 w 1508760"/>
                <a:gd name="connsiteY6" fmla="*/ 207534 h 1270000"/>
                <a:gd name="connsiteX7" fmla="*/ 682406 w 1508760"/>
                <a:gd name="connsiteY7" fmla="*/ 147080 h 1270000"/>
                <a:gd name="connsiteX8" fmla="*/ 677548 w 1508760"/>
                <a:gd name="connsiteY8" fmla="*/ 256527 h 1270000"/>
                <a:gd name="connsiteX9" fmla="*/ 663795 w 1508760"/>
                <a:gd name="connsiteY9" fmla="*/ 307593 h 1270000"/>
                <a:gd name="connsiteX10" fmla="*/ 719253 w 1508760"/>
                <a:gd name="connsiteY10" fmla="*/ 397757 h 1270000"/>
                <a:gd name="connsiteX11" fmla="*/ 707607 w 1508760"/>
                <a:gd name="connsiteY11" fmla="*/ 485393 h 1270000"/>
                <a:gd name="connsiteX12" fmla="*/ 737864 w 1508760"/>
                <a:gd name="connsiteY12" fmla="*/ 627873 h 1270000"/>
                <a:gd name="connsiteX13" fmla="*/ 858076 w 1508760"/>
                <a:gd name="connsiteY13" fmla="*/ 655320 h 1270000"/>
                <a:gd name="connsiteX14" fmla="*/ 911228 w 1508760"/>
                <a:gd name="connsiteY14" fmla="*/ 752851 h 1270000"/>
                <a:gd name="connsiteX15" fmla="*/ 950381 w 1508760"/>
                <a:gd name="connsiteY15" fmla="*/ 789182 h 1270000"/>
                <a:gd name="connsiteX16" fmla="*/ 1024053 w 1508760"/>
                <a:gd name="connsiteY16" fmla="*/ 776254 h 1270000"/>
                <a:gd name="connsiteX17" fmla="*/ 1061720 w 1508760"/>
                <a:gd name="connsiteY17" fmla="*/ 764553 h 1270000"/>
                <a:gd name="connsiteX18" fmla="*/ 1137920 w 1508760"/>
                <a:gd name="connsiteY18" fmla="*/ 756920 h 1270000"/>
                <a:gd name="connsiteX19" fmla="*/ 1082040 w 1508760"/>
                <a:gd name="connsiteY19" fmla="*/ 492760 h 1270000"/>
                <a:gd name="connsiteX20" fmla="*/ 1132840 w 1508760"/>
                <a:gd name="connsiteY20" fmla="*/ 452120 h 1270000"/>
                <a:gd name="connsiteX21" fmla="*/ 1153160 w 1508760"/>
                <a:gd name="connsiteY21" fmla="*/ 345440 h 1270000"/>
                <a:gd name="connsiteX22" fmla="*/ 1264920 w 1508760"/>
                <a:gd name="connsiteY22" fmla="*/ 254000 h 1270000"/>
                <a:gd name="connsiteX23" fmla="*/ 1310640 w 1508760"/>
                <a:gd name="connsiteY23" fmla="*/ 223520 h 1270000"/>
                <a:gd name="connsiteX24" fmla="*/ 1356360 w 1508760"/>
                <a:gd name="connsiteY24" fmla="*/ 228600 h 1270000"/>
                <a:gd name="connsiteX25" fmla="*/ 1402080 w 1508760"/>
                <a:gd name="connsiteY25" fmla="*/ 203200 h 1270000"/>
                <a:gd name="connsiteX26" fmla="*/ 1376680 w 1508760"/>
                <a:gd name="connsiteY26" fmla="*/ 101600 h 1270000"/>
                <a:gd name="connsiteX27" fmla="*/ 1386840 w 1508760"/>
                <a:gd name="connsiteY27" fmla="*/ 0 h 1270000"/>
                <a:gd name="connsiteX28" fmla="*/ 1508760 w 1508760"/>
                <a:gd name="connsiteY28" fmla="*/ 40640 h 1270000"/>
                <a:gd name="connsiteX29" fmla="*/ 1478280 w 1508760"/>
                <a:gd name="connsiteY29" fmla="*/ 106680 h 1270000"/>
                <a:gd name="connsiteX30" fmla="*/ 1463040 w 1508760"/>
                <a:gd name="connsiteY30" fmla="*/ 147320 h 1270000"/>
                <a:gd name="connsiteX31" fmla="*/ 1468120 w 1508760"/>
                <a:gd name="connsiteY31" fmla="*/ 269240 h 1270000"/>
                <a:gd name="connsiteX32" fmla="*/ 1402080 w 1508760"/>
                <a:gd name="connsiteY32" fmla="*/ 396240 h 1270000"/>
                <a:gd name="connsiteX33" fmla="*/ 1356360 w 1508760"/>
                <a:gd name="connsiteY33" fmla="*/ 457200 h 1270000"/>
                <a:gd name="connsiteX34" fmla="*/ 1285240 w 1508760"/>
                <a:gd name="connsiteY34" fmla="*/ 660400 h 1270000"/>
                <a:gd name="connsiteX35" fmla="*/ 1244600 w 1508760"/>
                <a:gd name="connsiteY35" fmla="*/ 802640 h 1270000"/>
                <a:gd name="connsiteX36" fmla="*/ 1346200 w 1508760"/>
                <a:gd name="connsiteY36" fmla="*/ 1036320 h 1270000"/>
                <a:gd name="connsiteX37" fmla="*/ 1356360 w 1508760"/>
                <a:gd name="connsiteY37" fmla="*/ 1163320 h 1270000"/>
                <a:gd name="connsiteX38" fmla="*/ 1336040 w 1508760"/>
                <a:gd name="connsiteY38" fmla="*/ 1234440 h 1270000"/>
                <a:gd name="connsiteX39" fmla="*/ 1285240 w 1508760"/>
                <a:gd name="connsiteY39" fmla="*/ 1270000 h 1270000"/>
                <a:gd name="connsiteX40" fmla="*/ 1097280 w 1508760"/>
                <a:gd name="connsiteY40" fmla="*/ 1270000 h 1270000"/>
                <a:gd name="connsiteX41" fmla="*/ 868680 w 1508760"/>
                <a:gd name="connsiteY41" fmla="*/ 1203960 h 1270000"/>
                <a:gd name="connsiteX42" fmla="*/ 822960 w 1508760"/>
                <a:gd name="connsiteY42" fmla="*/ 1122680 h 1270000"/>
                <a:gd name="connsiteX43" fmla="*/ 741680 w 1508760"/>
                <a:gd name="connsiteY43" fmla="*/ 924560 h 1270000"/>
                <a:gd name="connsiteX44" fmla="*/ 553720 w 1508760"/>
                <a:gd name="connsiteY44" fmla="*/ 767080 h 1270000"/>
                <a:gd name="connsiteX45" fmla="*/ 518160 w 1508760"/>
                <a:gd name="connsiteY45" fmla="*/ 685800 h 1270000"/>
                <a:gd name="connsiteX46" fmla="*/ 518160 w 1508760"/>
                <a:gd name="connsiteY46" fmla="*/ 508000 h 1270000"/>
                <a:gd name="connsiteX47" fmla="*/ 345440 w 1508760"/>
                <a:gd name="connsiteY47" fmla="*/ 355600 h 1270000"/>
                <a:gd name="connsiteX48" fmla="*/ 238760 w 1508760"/>
                <a:gd name="connsiteY48" fmla="*/ 330200 h 1270000"/>
                <a:gd name="connsiteX49" fmla="*/ 121920 w 1508760"/>
                <a:gd name="connsiteY49" fmla="*/ 340360 h 1270000"/>
                <a:gd name="connsiteX50" fmla="*/ 0 w 1508760"/>
                <a:gd name="connsiteY50" fmla="*/ 238760 h 1270000"/>
                <a:gd name="connsiteX0" fmla="*/ 0 w 1508760"/>
                <a:gd name="connsiteY0" fmla="*/ 238760 h 1270000"/>
                <a:gd name="connsiteX1" fmla="*/ 111760 w 1508760"/>
                <a:gd name="connsiteY1" fmla="*/ 228600 h 1270000"/>
                <a:gd name="connsiteX2" fmla="*/ 147320 w 1508760"/>
                <a:gd name="connsiteY2" fmla="*/ 213360 h 1270000"/>
                <a:gd name="connsiteX3" fmla="*/ 208280 w 1508760"/>
                <a:gd name="connsiteY3" fmla="*/ 259080 h 1270000"/>
                <a:gd name="connsiteX4" fmla="*/ 259080 w 1508760"/>
                <a:gd name="connsiteY4" fmla="*/ 274320 h 1270000"/>
                <a:gd name="connsiteX5" fmla="*/ 400477 w 1508760"/>
                <a:gd name="connsiteY5" fmla="*/ 261127 h 1270000"/>
                <a:gd name="connsiteX6" fmla="*/ 576791 w 1508760"/>
                <a:gd name="connsiteY6" fmla="*/ 207534 h 1270000"/>
                <a:gd name="connsiteX7" fmla="*/ 682406 w 1508760"/>
                <a:gd name="connsiteY7" fmla="*/ 147080 h 1270000"/>
                <a:gd name="connsiteX8" fmla="*/ 677548 w 1508760"/>
                <a:gd name="connsiteY8" fmla="*/ 256527 h 1270000"/>
                <a:gd name="connsiteX9" fmla="*/ 663795 w 1508760"/>
                <a:gd name="connsiteY9" fmla="*/ 307593 h 1270000"/>
                <a:gd name="connsiteX10" fmla="*/ 719253 w 1508760"/>
                <a:gd name="connsiteY10" fmla="*/ 397757 h 1270000"/>
                <a:gd name="connsiteX11" fmla="*/ 707607 w 1508760"/>
                <a:gd name="connsiteY11" fmla="*/ 485393 h 1270000"/>
                <a:gd name="connsiteX12" fmla="*/ 737864 w 1508760"/>
                <a:gd name="connsiteY12" fmla="*/ 627873 h 1270000"/>
                <a:gd name="connsiteX13" fmla="*/ 858076 w 1508760"/>
                <a:gd name="connsiteY13" fmla="*/ 655320 h 1270000"/>
                <a:gd name="connsiteX14" fmla="*/ 911228 w 1508760"/>
                <a:gd name="connsiteY14" fmla="*/ 752851 h 1270000"/>
                <a:gd name="connsiteX15" fmla="*/ 950381 w 1508760"/>
                <a:gd name="connsiteY15" fmla="*/ 789182 h 1270000"/>
                <a:gd name="connsiteX16" fmla="*/ 1024053 w 1508760"/>
                <a:gd name="connsiteY16" fmla="*/ 776254 h 1270000"/>
                <a:gd name="connsiteX17" fmla="*/ 1061720 w 1508760"/>
                <a:gd name="connsiteY17" fmla="*/ 764553 h 1270000"/>
                <a:gd name="connsiteX18" fmla="*/ 1137920 w 1508760"/>
                <a:gd name="connsiteY18" fmla="*/ 756920 h 1270000"/>
                <a:gd name="connsiteX19" fmla="*/ 1114206 w 1508760"/>
                <a:gd name="connsiteY19" fmla="*/ 707709 h 1270000"/>
                <a:gd name="connsiteX20" fmla="*/ 1082040 w 1508760"/>
                <a:gd name="connsiteY20" fmla="*/ 492760 h 1270000"/>
                <a:gd name="connsiteX21" fmla="*/ 1132840 w 1508760"/>
                <a:gd name="connsiteY21" fmla="*/ 452120 h 1270000"/>
                <a:gd name="connsiteX22" fmla="*/ 1153160 w 1508760"/>
                <a:gd name="connsiteY22" fmla="*/ 345440 h 1270000"/>
                <a:gd name="connsiteX23" fmla="*/ 1264920 w 1508760"/>
                <a:gd name="connsiteY23" fmla="*/ 254000 h 1270000"/>
                <a:gd name="connsiteX24" fmla="*/ 1310640 w 1508760"/>
                <a:gd name="connsiteY24" fmla="*/ 223520 h 1270000"/>
                <a:gd name="connsiteX25" fmla="*/ 1356360 w 1508760"/>
                <a:gd name="connsiteY25" fmla="*/ 228600 h 1270000"/>
                <a:gd name="connsiteX26" fmla="*/ 1402080 w 1508760"/>
                <a:gd name="connsiteY26" fmla="*/ 203200 h 1270000"/>
                <a:gd name="connsiteX27" fmla="*/ 1376680 w 1508760"/>
                <a:gd name="connsiteY27" fmla="*/ 101600 h 1270000"/>
                <a:gd name="connsiteX28" fmla="*/ 1386840 w 1508760"/>
                <a:gd name="connsiteY28" fmla="*/ 0 h 1270000"/>
                <a:gd name="connsiteX29" fmla="*/ 1508760 w 1508760"/>
                <a:gd name="connsiteY29" fmla="*/ 40640 h 1270000"/>
                <a:gd name="connsiteX30" fmla="*/ 1478280 w 1508760"/>
                <a:gd name="connsiteY30" fmla="*/ 106680 h 1270000"/>
                <a:gd name="connsiteX31" fmla="*/ 1463040 w 1508760"/>
                <a:gd name="connsiteY31" fmla="*/ 147320 h 1270000"/>
                <a:gd name="connsiteX32" fmla="*/ 1468120 w 1508760"/>
                <a:gd name="connsiteY32" fmla="*/ 269240 h 1270000"/>
                <a:gd name="connsiteX33" fmla="*/ 1402080 w 1508760"/>
                <a:gd name="connsiteY33" fmla="*/ 396240 h 1270000"/>
                <a:gd name="connsiteX34" fmla="*/ 1356360 w 1508760"/>
                <a:gd name="connsiteY34" fmla="*/ 457200 h 1270000"/>
                <a:gd name="connsiteX35" fmla="*/ 1285240 w 1508760"/>
                <a:gd name="connsiteY35" fmla="*/ 660400 h 1270000"/>
                <a:gd name="connsiteX36" fmla="*/ 1244600 w 1508760"/>
                <a:gd name="connsiteY36" fmla="*/ 802640 h 1270000"/>
                <a:gd name="connsiteX37" fmla="*/ 1346200 w 1508760"/>
                <a:gd name="connsiteY37" fmla="*/ 1036320 h 1270000"/>
                <a:gd name="connsiteX38" fmla="*/ 1356360 w 1508760"/>
                <a:gd name="connsiteY38" fmla="*/ 1163320 h 1270000"/>
                <a:gd name="connsiteX39" fmla="*/ 1336040 w 1508760"/>
                <a:gd name="connsiteY39" fmla="*/ 1234440 h 1270000"/>
                <a:gd name="connsiteX40" fmla="*/ 1285240 w 1508760"/>
                <a:gd name="connsiteY40" fmla="*/ 1270000 h 1270000"/>
                <a:gd name="connsiteX41" fmla="*/ 1097280 w 1508760"/>
                <a:gd name="connsiteY41" fmla="*/ 1270000 h 1270000"/>
                <a:gd name="connsiteX42" fmla="*/ 868680 w 1508760"/>
                <a:gd name="connsiteY42" fmla="*/ 1203960 h 1270000"/>
                <a:gd name="connsiteX43" fmla="*/ 822960 w 1508760"/>
                <a:gd name="connsiteY43" fmla="*/ 1122680 h 1270000"/>
                <a:gd name="connsiteX44" fmla="*/ 741680 w 1508760"/>
                <a:gd name="connsiteY44" fmla="*/ 924560 h 1270000"/>
                <a:gd name="connsiteX45" fmla="*/ 553720 w 1508760"/>
                <a:gd name="connsiteY45" fmla="*/ 767080 h 1270000"/>
                <a:gd name="connsiteX46" fmla="*/ 518160 w 1508760"/>
                <a:gd name="connsiteY46" fmla="*/ 685800 h 1270000"/>
                <a:gd name="connsiteX47" fmla="*/ 518160 w 1508760"/>
                <a:gd name="connsiteY47" fmla="*/ 508000 h 1270000"/>
                <a:gd name="connsiteX48" fmla="*/ 345440 w 1508760"/>
                <a:gd name="connsiteY48" fmla="*/ 355600 h 1270000"/>
                <a:gd name="connsiteX49" fmla="*/ 238760 w 1508760"/>
                <a:gd name="connsiteY49" fmla="*/ 330200 h 1270000"/>
                <a:gd name="connsiteX50" fmla="*/ 121920 w 1508760"/>
                <a:gd name="connsiteY50" fmla="*/ 340360 h 1270000"/>
                <a:gd name="connsiteX51" fmla="*/ 0 w 1508760"/>
                <a:gd name="connsiteY51" fmla="*/ 238760 h 1270000"/>
                <a:gd name="connsiteX0" fmla="*/ 0 w 1508760"/>
                <a:gd name="connsiteY0" fmla="*/ 238760 h 1270000"/>
                <a:gd name="connsiteX1" fmla="*/ 111760 w 1508760"/>
                <a:gd name="connsiteY1" fmla="*/ 228600 h 1270000"/>
                <a:gd name="connsiteX2" fmla="*/ 147320 w 1508760"/>
                <a:gd name="connsiteY2" fmla="*/ 213360 h 1270000"/>
                <a:gd name="connsiteX3" fmla="*/ 208280 w 1508760"/>
                <a:gd name="connsiteY3" fmla="*/ 259080 h 1270000"/>
                <a:gd name="connsiteX4" fmla="*/ 259080 w 1508760"/>
                <a:gd name="connsiteY4" fmla="*/ 274320 h 1270000"/>
                <a:gd name="connsiteX5" fmla="*/ 400477 w 1508760"/>
                <a:gd name="connsiteY5" fmla="*/ 261127 h 1270000"/>
                <a:gd name="connsiteX6" fmla="*/ 576791 w 1508760"/>
                <a:gd name="connsiteY6" fmla="*/ 207534 h 1270000"/>
                <a:gd name="connsiteX7" fmla="*/ 682406 w 1508760"/>
                <a:gd name="connsiteY7" fmla="*/ 147080 h 1270000"/>
                <a:gd name="connsiteX8" fmla="*/ 677548 w 1508760"/>
                <a:gd name="connsiteY8" fmla="*/ 256527 h 1270000"/>
                <a:gd name="connsiteX9" fmla="*/ 663795 w 1508760"/>
                <a:gd name="connsiteY9" fmla="*/ 307593 h 1270000"/>
                <a:gd name="connsiteX10" fmla="*/ 719253 w 1508760"/>
                <a:gd name="connsiteY10" fmla="*/ 397757 h 1270000"/>
                <a:gd name="connsiteX11" fmla="*/ 707607 w 1508760"/>
                <a:gd name="connsiteY11" fmla="*/ 485393 h 1270000"/>
                <a:gd name="connsiteX12" fmla="*/ 737864 w 1508760"/>
                <a:gd name="connsiteY12" fmla="*/ 627873 h 1270000"/>
                <a:gd name="connsiteX13" fmla="*/ 858076 w 1508760"/>
                <a:gd name="connsiteY13" fmla="*/ 655320 h 1270000"/>
                <a:gd name="connsiteX14" fmla="*/ 911228 w 1508760"/>
                <a:gd name="connsiteY14" fmla="*/ 752851 h 1270000"/>
                <a:gd name="connsiteX15" fmla="*/ 950381 w 1508760"/>
                <a:gd name="connsiteY15" fmla="*/ 789182 h 1270000"/>
                <a:gd name="connsiteX16" fmla="*/ 1024053 w 1508760"/>
                <a:gd name="connsiteY16" fmla="*/ 776254 h 1270000"/>
                <a:gd name="connsiteX17" fmla="*/ 1061720 w 1508760"/>
                <a:gd name="connsiteY17" fmla="*/ 764553 h 1270000"/>
                <a:gd name="connsiteX18" fmla="*/ 1137920 w 1508760"/>
                <a:gd name="connsiteY18" fmla="*/ 756920 h 1270000"/>
                <a:gd name="connsiteX19" fmla="*/ 1064694 w 1508760"/>
                <a:gd name="connsiteY19" fmla="*/ 643476 h 1270000"/>
                <a:gd name="connsiteX20" fmla="*/ 1082040 w 1508760"/>
                <a:gd name="connsiteY20" fmla="*/ 492760 h 1270000"/>
                <a:gd name="connsiteX21" fmla="*/ 1132840 w 1508760"/>
                <a:gd name="connsiteY21" fmla="*/ 452120 h 1270000"/>
                <a:gd name="connsiteX22" fmla="*/ 1153160 w 1508760"/>
                <a:gd name="connsiteY22" fmla="*/ 345440 h 1270000"/>
                <a:gd name="connsiteX23" fmla="*/ 1264920 w 1508760"/>
                <a:gd name="connsiteY23" fmla="*/ 254000 h 1270000"/>
                <a:gd name="connsiteX24" fmla="*/ 1310640 w 1508760"/>
                <a:gd name="connsiteY24" fmla="*/ 223520 h 1270000"/>
                <a:gd name="connsiteX25" fmla="*/ 1356360 w 1508760"/>
                <a:gd name="connsiteY25" fmla="*/ 228600 h 1270000"/>
                <a:gd name="connsiteX26" fmla="*/ 1402080 w 1508760"/>
                <a:gd name="connsiteY26" fmla="*/ 203200 h 1270000"/>
                <a:gd name="connsiteX27" fmla="*/ 1376680 w 1508760"/>
                <a:gd name="connsiteY27" fmla="*/ 101600 h 1270000"/>
                <a:gd name="connsiteX28" fmla="*/ 1386840 w 1508760"/>
                <a:gd name="connsiteY28" fmla="*/ 0 h 1270000"/>
                <a:gd name="connsiteX29" fmla="*/ 1508760 w 1508760"/>
                <a:gd name="connsiteY29" fmla="*/ 40640 h 1270000"/>
                <a:gd name="connsiteX30" fmla="*/ 1478280 w 1508760"/>
                <a:gd name="connsiteY30" fmla="*/ 106680 h 1270000"/>
                <a:gd name="connsiteX31" fmla="*/ 1463040 w 1508760"/>
                <a:gd name="connsiteY31" fmla="*/ 147320 h 1270000"/>
                <a:gd name="connsiteX32" fmla="*/ 1468120 w 1508760"/>
                <a:gd name="connsiteY32" fmla="*/ 269240 h 1270000"/>
                <a:gd name="connsiteX33" fmla="*/ 1402080 w 1508760"/>
                <a:gd name="connsiteY33" fmla="*/ 396240 h 1270000"/>
                <a:gd name="connsiteX34" fmla="*/ 1356360 w 1508760"/>
                <a:gd name="connsiteY34" fmla="*/ 457200 h 1270000"/>
                <a:gd name="connsiteX35" fmla="*/ 1285240 w 1508760"/>
                <a:gd name="connsiteY35" fmla="*/ 660400 h 1270000"/>
                <a:gd name="connsiteX36" fmla="*/ 1244600 w 1508760"/>
                <a:gd name="connsiteY36" fmla="*/ 802640 h 1270000"/>
                <a:gd name="connsiteX37" fmla="*/ 1346200 w 1508760"/>
                <a:gd name="connsiteY37" fmla="*/ 1036320 h 1270000"/>
                <a:gd name="connsiteX38" fmla="*/ 1356360 w 1508760"/>
                <a:gd name="connsiteY38" fmla="*/ 1163320 h 1270000"/>
                <a:gd name="connsiteX39" fmla="*/ 1336040 w 1508760"/>
                <a:gd name="connsiteY39" fmla="*/ 1234440 h 1270000"/>
                <a:gd name="connsiteX40" fmla="*/ 1285240 w 1508760"/>
                <a:gd name="connsiteY40" fmla="*/ 1270000 h 1270000"/>
                <a:gd name="connsiteX41" fmla="*/ 1097280 w 1508760"/>
                <a:gd name="connsiteY41" fmla="*/ 1270000 h 1270000"/>
                <a:gd name="connsiteX42" fmla="*/ 868680 w 1508760"/>
                <a:gd name="connsiteY42" fmla="*/ 1203960 h 1270000"/>
                <a:gd name="connsiteX43" fmla="*/ 822960 w 1508760"/>
                <a:gd name="connsiteY43" fmla="*/ 1122680 h 1270000"/>
                <a:gd name="connsiteX44" fmla="*/ 741680 w 1508760"/>
                <a:gd name="connsiteY44" fmla="*/ 924560 h 1270000"/>
                <a:gd name="connsiteX45" fmla="*/ 553720 w 1508760"/>
                <a:gd name="connsiteY45" fmla="*/ 767080 h 1270000"/>
                <a:gd name="connsiteX46" fmla="*/ 518160 w 1508760"/>
                <a:gd name="connsiteY46" fmla="*/ 685800 h 1270000"/>
                <a:gd name="connsiteX47" fmla="*/ 518160 w 1508760"/>
                <a:gd name="connsiteY47" fmla="*/ 508000 h 1270000"/>
                <a:gd name="connsiteX48" fmla="*/ 345440 w 1508760"/>
                <a:gd name="connsiteY48" fmla="*/ 355600 h 1270000"/>
                <a:gd name="connsiteX49" fmla="*/ 238760 w 1508760"/>
                <a:gd name="connsiteY49" fmla="*/ 330200 h 1270000"/>
                <a:gd name="connsiteX50" fmla="*/ 121920 w 1508760"/>
                <a:gd name="connsiteY50" fmla="*/ 340360 h 1270000"/>
                <a:gd name="connsiteX51" fmla="*/ 0 w 1508760"/>
                <a:gd name="connsiteY51" fmla="*/ 238760 h 1270000"/>
                <a:gd name="connsiteX0" fmla="*/ 0 w 1508760"/>
                <a:gd name="connsiteY0" fmla="*/ 238760 h 1270000"/>
                <a:gd name="connsiteX1" fmla="*/ 111760 w 1508760"/>
                <a:gd name="connsiteY1" fmla="*/ 228600 h 1270000"/>
                <a:gd name="connsiteX2" fmla="*/ 147320 w 1508760"/>
                <a:gd name="connsiteY2" fmla="*/ 213360 h 1270000"/>
                <a:gd name="connsiteX3" fmla="*/ 208280 w 1508760"/>
                <a:gd name="connsiteY3" fmla="*/ 259080 h 1270000"/>
                <a:gd name="connsiteX4" fmla="*/ 259080 w 1508760"/>
                <a:gd name="connsiteY4" fmla="*/ 274320 h 1270000"/>
                <a:gd name="connsiteX5" fmla="*/ 400477 w 1508760"/>
                <a:gd name="connsiteY5" fmla="*/ 261127 h 1270000"/>
                <a:gd name="connsiteX6" fmla="*/ 576791 w 1508760"/>
                <a:gd name="connsiteY6" fmla="*/ 207534 h 1270000"/>
                <a:gd name="connsiteX7" fmla="*/ 682406 w 1508760"/>
                <a:gd name="connsiteY7" fmla="*/ 147080 h 1270000"/>
                <a:gd name="connsiteX8" fmla="*/ 677548 w 1508760"/>
                <a:gd name="connsiteY8" fmla="*/ 256527 h 1270000"/>
                <a:gd name="connsiteX9" fmla="*/ 663795 w 1508760"/>
                <a:gd name="connsiteY9" fmla="*/ 307593 h 1270000"/>
                <a:gd name="connsiteX10" fmla="*/ 719253 w 1508760"/>
                <a:gd name="connsiteY10" fmla="*/ 397757 h 1270000"/>
                <a:gd name="connsiteX11" fmla="*/ 707607 w 1508760"/>
                <a:gd name="connsiteY11" fmla="*/ 485393 h 1270000"/>
                <a:gd name="connsiteX12" fmla="*/ 737864 w 1508760"/>
                <a:gd name="connsiteY12" fmla="*/ 627873 h 1270000"/>
                <a:gd name="connsiteX13" fmla="*/ 858076 w 1508760"/>
                <a:gd name="connsiteY13" fmla="*/ 655320 h 1270000"/>
                <a:gd name="connsiteX14" fmla="*/ 911228 w 1508760"/>
                <a:gd name="connsiteY14" fmla="*/ 752851 h 1270000"/>
                <a:gd name="connsiteX15" fmla="*/ 950381 w 1508760"/>
                <a:gd name="connsiteY15" fmla="*/ 789182 h 1270000"/>
                <a:gd name="connsiteX16" fmla="*/ 1024053 w 1508760"/>
                <a:gd name="connsiteY16" fmla="*/ 776254 h 1270000"/>
                <a:gd name="connsiteX17" fmla="*/ 1061720 w 1508760"/>
                <a:gd name="connsiteY17" fmla="*/ 764553 h 1270000"/>
                <a:gd name="connsiteX18" fmla="*/ 1113164 w 1508760"/>
                <a:gd name="connsiteY18" fmla="*/ 726200 h 1270000"/>
                <a:gd name="connsiteX19" fmla="*/ 1064694 w 1508760"/>
                <a:gd name="connsiteY19" fmla="*/ 643476 h 1270000"/>
                <a:gd name="connsiteX20" fmla="*/ 1082040 w 1508760"/>
                <a:gd name="connsiteY20" fmla="*/ 492760 h 1270000"/>
                <a:gd name="connsiteX21" fmla="*/ 1132840 w 1508760"/>
                <a:gd name="connsiteY21" fmla="*/ 452120 h 1270000"/>
                <a:gd name="connsiteX22" fmla="*/ 1153160 w 1508760"/>
                <a:gd name="connsiteY22" fmla="*/ 345440 h 1270000"/>
                <a:gd name="connsiteX23" fmla="*/ 1264920 w 1508760"/>
                <a:gd name="connsiteY23" fmla="*/ 254000 h 1270000"/>
                <a:gd name="connsiteX24" fmla="*/ 1310640 w 1508760"/>
                <a:gd name="connsiteY24" fmla="*/ 223520 h 1270000"/>
                <a:gd name="connsiteX25" fmla="*/ 1356360 w 1508760"/>
                <a:gd name="connsiteY25" fmla="*/ 228600 h 1270000"/>
                <a:gd name="connsiteX26" fmla="*/ 1402080 w 1508760"/>
                <a:gd name="connsiteY26" fmla="*/ 203200 h 1270000"/>
                <a:gd name="connsiteX27" fmla="*/ 1376680 w 1508760"/>
                <a:gd name="connsiteY27" fmla="*/ 101600 h 1270000"/>
                <a:gd name="connsiteX28" fmla="*/ 1386840 w 1508760"/>
                <a:gd name="connsiteY28" fmla="*/ 0 h 1270000"/>
                <a:gd name="connsiteX29" fmla="*/ 1508760 w 1508760"/>
                <a:gd name="connsiteY29" fmla="*/ 40640 h 1270000"/>
                <a:gd name="connsiteX30" fmla="*/ 1478280 w 1508760"/>
                <a:gd name="connsiteY30" fmla="*/ 106680 h 1270000"/>
                <a:gd name="connsiteX31" fmla="*/ 1463040 w 1508760"/>
                <a:gd name="connsiteY31" fmla="*/ 147320 h 1270000"/>
                <a:gd name="connsiteX32" fmla="*/ 1468120 w 1508760"/>
                <a:gd name="connsiteY32" fmla="*/ 269240 h 1270000"/>
                <a:gd name="connsiteX33" fmla="*/ 1402080 w 1508760"/>
                <a:gd name="connsiteY33" fmla="*/ 396240 h 1270000"/>
                <a:gd name="connsiteX34" fmla="*/ 1356360 w 1508760"/>
                <a:gd name="connsiteY34" fmla="*/ 457200 h 1270000"/>
                <a:gd name="connsiteX35" fmla="*/ 1285240 w 1508760"/>
                <a:gd name="connsiteY35" fmla="*/ 660400 h 1270000"/>
                <a:gd name="connsiteX36" fmla="*/ 1244600 w 1508760"/>
                <a:gd name="connsiteY36" fmla="*/ 802640 h 1270000"/>
                <a:gd name="connsiteX37" fmla="*/ 1346200 w 1508760"/>
                <a:gd name="connsiteY37" fmla="*/ 1036320 h 1270000"/>
                <a:gd name="connsiteX38" fmla="*/ 1356360 w 1508760"/>
                <a:gd name="connsiteY38" fmla="*/ 1163320 h 1270000"/>
                <a:gd name="connsiteX39" fmla="*/ 1336040 w 1508760"/>
                <a:gd name="connsiteY39" fmla="*/ 1234440 h 1270000"/>
                <a:gd name="connsiteX40" fmla="*/ 1285240 w 1508760"/>
                <a:gd name="connsiteY40" fmla="*/ 1270000 h 1270000"/>
                <a:gd name="connsiteX41" fmla="*/ 1097280 w 1508760"/>
                <a:gd name="connsiteY41" fmla="*/ 1270000 h 1270000"/>
                <a:gd name="connsiteX42" fmla="*/ 868680 w 1508760"/>
                <a:gd name="connsiteY42" fmla="*/ 1203960 h 1270000"/>
                <a:gd name="connsiteX43" fmla="*/ 822960 w 1508760"/>
                <a:gd name="connsiteY43" fmla="*/ 1122680 h 1270000"/>
                <a:gd name="connsiteX44" fmla="*/ 741680 w 1508760"/>
                <a:gd name="connsiteY44" fmla="*/ 924560 h 1270000"/>
                <a:gd name="connsiteX45" fmla="*/ 553720 w 1508760"/>
                <a:gd name="connsiteY45" fmla="*/ 767080 h 1270000"/>
                <a:gd name="connsiteX46" fmla="*/ 518160 w 1508760"/>
                <a:gd name="connsiteY46" fmla="*/ 685800 h 1270000"/>
                <a:gd name="connsiteX47" fmla="*/ 518160 w 1508760"/>
                <a:gd name="connsiteY47" fmla="*/ 508000 h 1270000"/>
                <a:gd name="connsiteX48" fmla="*/ 345440 w 1508760"/>
                <a:gd name="connsiteY48" fmla="*/ 355600 h 1270000"/>
                <a:gd name="connsiteX49" fmla="*/ 238760 w 1508760"/>
                <a:gd name="connsiteY49" fmla="*/ 330200 h 1270000"/>
                <a:gd name="connsiteX50" fmla="*/ 121920 w 1508760"/>
                <a:gd name="connsiteY50" fmla="*/ 340360 h 1270000"/>
                <a:gd name="connsiteX51" fmla="*/ 0 w 1508760"/>
                <a:gd name="connsiteY51" fmla="*/ 238760 h 1270000"/>
                <a:gd name="connsiteX0" fmla="*/ 0 w 1508760"/>
                <a:gd name="connsiteY0" fmla="*/ 238760 h 1270000"/>
                <a:gd name="connsiteX1" fmla="*/ 111760 w 1508760"/>
                <a:gd name="connsiteY1" fmla="*/ 228600 h 1270000"/>
                <a:gd name="connsiteX2" fmla="*/ 147320 w 1508760"/>
                <a:gd name="connsiteY2" fmla="*/ 213360 h 1270000"/>
                <a:gd name="connsiteX3" fmla="*/ 208280 w 1508760"/>
                <a:gd name="connsiteY3" fmla="*/ 259080 h 1270000"/>
                <a:gd name="connsiteX4" fmla="*/ 259080 w 1508760"/>
                <a:gd name="connsiteY4" fmla="*/ 274320 h 1270000"/>
                <a:gd name="connsiteX5" fmla="*/ 400477 w 1508760"/>
                <a:gd name="connsiteY5" fmla="*/ 261127 h 1270000"/>
                <a:gd name="connsiteX6" fmla="*/ 576791 w 1508760"/>
                <a:gd name="connsiteY6" fmla="*/ 207534 h 1270000"/>
                <a:gd name="connsiteX7" fmla="*/ 682406 w 1508760"/>
                <a:gd name="connsiteY7" fmla="*/ 147080 h 1270000"/>
                <a:gd name="connsiteX8" fmla="*/ 677548 w 1508760"/>
                <a:gd name="connsiteY8" fmla="*/ 256527 h 1270000"/>
                <a:gd name="connsiteX9" fmla="*/ 663795 w 1508760"/>
                <a:gd name="connsiteY9" fmla="*/ 307593 h 1270000"/>
                <a:gd name="connsiteX10" fmla="*/ 719253 w 1508760"/>
                <a:gd name="connsiteY10" fmla="*/ 397757 h 1270000"/>
                <a:gd name="connsiteX11" fmla="*/ 707607 w 1508760"/>
                <a:gd name="connsiteY11" fmla="*/ 485393 h 1270000"/>
                <a:gd name="connsiteX12" fmla="*/ 737864 w 1508760"/>
                <a:gd name="connsiteY12" fmla="*/ 627873 h 1270000"/>
                <a:gd name="connsiteX13" fmla="*/ 858076 w 1508760"/>
                <a:gd name="connsiteY13" fmla="*/ 655320 h 1270000"/>
                <a:gd name="connsiteX14" fmla="*/ 911228 w 1508760"/>
                <a:gd name="connsiteY14" fmla="*/ 752851 h 1270000"/>
                <a:gd name="connsiteX15" fmla="*/ 950381 w 1508760"/>
                <a:gd name="connsiteY15" fmla="*/ 789182 h 1270000"/>
                <a:gd name="connsiteX16" fmla="*/ 1024053 w 1508760"/>
                <a:gd name="connsiteY16" fmla="*/ 776254 h 1270000"/>
                <a:gd name="connsiteX17" fmla="*/ 1061720 w 1508760"/>
                <a:gd name="connsiteY17" fmla="*/ 764553 h 1270000"/>
                <a:gd name="connsiteX18" fmla="*/ 1113164 w 1508760"/>
                <a:gd name="connsiteY18" fmla="*/ 726200 h 1270000"/>
                <a:gd name="connsiteX19" fmla="*/ 1064694 w 1508760"/>
                <a:gd name="connsiteY19" fmla="*/ 643476 h 1270000"/>
                <a:gd name="connsiteX20" fmla="*/ 1093043 w 1508760"/>
                <a:gd name="connsiteY20" fmla="*/ 540237 h 1270000"/>
                <a:gd name="connsiteX21" fmla="*/ 1132840 w 1508760"/>
                <a:gd name="connsiteY21" fmla="*/ 452120 h 1270000"/>
                <a:gd name="connsiteX22" fmla="*/ 1153160 w 1508760"/>
                <a:gd name="connsiteY22" fmla="*/ 345440 h 1270000"/>
                <a:gd name="connsiteX23" fmla="*/ 1264920 w 1508760"/>
                <a:gd name="connsiteY23" fmla="*/ 254000 h 1270000"/>
                <a:gd name="connsiteX24" fmla="*/ 1310640 w 1508760"/>
                <a:gd name="connsiteY24" fmla="*/ 223520 h 1270000"/>
                <a:gd name="connsiteX25" fmla="*/ 1356360 w 1508760"/>
                <a:gd name="connsiteY25" fmla="*/ 228600 h 1270000"/>
                <a:gd name="connsiteX26" fmla="*/ 1402080 w 1508760"/>
                <a:gd name="connsiteY26" fmla="*/ 203200 h 1270000"/>
                <a:gd name="connsiteX27" fmla="*/ 1376680 w 1508760"/>
                <a:gd name="connsiteY27" fmla="*/ 101600 h 1270000"/>
                <a:gd name="connsiteX28" fmla="*/ 1386840 w 1508760"/>
                <a:gd name="connsiteY28" fmla="*/ 0 h 1270000"/>
                <a:gd name="connsiteX29" fmla="*/ 1508760 w 1508760"/>
                <a:gd name="connsiteY29" fmla="*/ 40640 h 1270000"/>
                <a:gd name="connsiteX30" fmla="*/ 1478280 w 1508760"/>
                <a:gd name="connsiteY30" fmla="*/ 106680 h 1270000"/>
                <a:gd name="connsiteX31" fmla="*/ 1463040 w 1508760"/>
                <a:gd name="connsiteY31" fmla="*/ 147320 h 1270000"/>
                <a:gd name="connsiteX32" fmla="*/ 1468120 w 1508760"/>
                <a:gd name="connsiteY32" fmla="*/ 269240 h 1270000"/>
                <a:gd name="connsiteX33" fmla="*/ 1402080 w 1508760"/>
                <a:gd name="connsiteY33" fmla="*/ 396240 h 1270000"/>
                <a:gd name="connsiteX34" fmla="*/ 1356360 w 1508760"/>
                <a:gd name="connsiteY34" fmla="*/ 457200 h 1270000"/>
                <a:gd name="connsiteX35" fmla="*/ 1285240 w 1508760"/>
                <a:gd name="connsiteY35" fmla="*/ 660400 h 1270000"/>
                <a:gd name="connsiteX36" fmla="*/ 1244600 w 1508760"/>
                <a:gd name="connsiteY36" fmla="*/ 802640 h 1270000"/>
                <a:gd name="connsiteX37" fmla="*/ 1346200 w 1508760"/>
                <a:gd name="connsiteY37" fmla="*/ 1036320 h 1270000"/>
                <a:gd name="connsiteX38" fmla="*/ 1356360 w 1508760"/>
                <a:gd name="connsiteY38" fmla="*/ 1163320 h 1270000"/>
                <a:gd name="connsiteX39" fmla="*/ 1336040 w 1508760"/>
                <a:gd name="connsiteY39" fmla="*/ 1234440 h 1270000"/>
                <a:gd name="connsiteX40" fmla="*/ 1285240 w 1508760"/>
                <a:gd name="connsiteY40" fmla="*/ 1270000 h 1270000"/>
                <a:gd name="connsiteX41" fmla="*/ 1097280 w 1508760"/>
                <a:gd name="connsiteY41" fmla="*/ 1270000 h 1270000"/>
                <a:gd name="connsiteX42" fmla="*/ 868680 w 1508760"/>
                <a:gd name="connsiteY42" fmla="*/ 1203960 h 1270000"/>
                <a:gd name="connsiteX43" fmla="*/ 822960 w 1508760"/>
                <a:gd name="connsiteY43" fmla="*/ 1122680 h 1270000"/>
                <a:gd name="connsiteX44" fmla="*/ 741680 w 1508760"/>
                <a:gd name="connsiteY44" fmla="*/ 924560 h 1270000"/>
                <a:gd name="connsiteX45" fmla="*/ 553720 w 1508760"/>
                <a:gd name="connsiteY45" fmla="*/ 767080 h 1270000"/>
                <a:gd name="connsiteX46" fmla="*/ 518160 w 1508760"/>
                <a:gd name="connsiteY46" fmla="*/ 685800 h 1270000"/>
                <a:gd name="connsiteX47" fmla="*/ 518160 w 1508760"/>
                <a:gd name="connsiteY47" fmla="*/ 508000 h 1270000"/>
                <a:gd name="connsiteX48" fmla="*/ 345440 w 1508760"/>
                <a:gd name="connsiteY48" fmla="*/ 355600 h 1270000"/>
                <a:gd name="connsiteX49" fmla="*/ 238760 w 1508760"/>
                <a:gd name="connsiteY49" fmla="*/ 330200 h 1270000"/>
                <a:gd name="connsiteX50" fmla="*/ 121920 w 1508760"/>
                <a:gd name="connsiteY50" fmla="*/ 340360 h 1270000"/>
                <a:gd name="connsiteX51" fmla="*/ 0 w 1508760"/>
                <a:gd name="connsiteY51" fmla="*/ 238760 h 1270000"/>
                <a:gd name="connsiteX0" fmla="*/ 0 w 1508760"/>
                <a:gd name="connsiteY0" fmla="*/ 238760 h 1270000"/>
                <a:gd name="connsiteX1" fmla="*/ 111760 w 1508760"/>
                <a:gd name="connsiteY1" fmla="*/ 228600 h 1270000"/>
                <a:gd name="connsiteX2" fmla="*/ 147320 w 1508760"/>
                <a:gd name="connsiteY2" fmla="*/ 213360 h 1270000"/>
                <a:gd name="connsiteX3" fmla="*/ 208280 w 1508760"/>
                <a:gd name="connsiteY3" fmla="*/ 259080 h 1270000"/>
                <a:gd name="connsiteX4" fmla="*/ 259080 w 1508760"/>
                <a:gd name="connsiteY4" fmla="*/ 274320 h 1270000"/>
                <a:gd name="connsiteX5" fmla="*/ 400477 w 1508760"/>
                <a:gd name="connsiteY5" fmla="*/ 261127 h 1270000"/>
                <a:gd name="connsiteX6" fmla="*/ 576791 w 1508760"/>
                <a:gd name="connsiteY6" fmla="*/ 207534 h 1270000"/>
                <a:gd name="connsiteX7" fmla="*/ 682406 w 1508760"/>
                <a:gd name="connsiteY7" fmla="*/ 147080 h 1270000"/>
                <a:gd name="connsiteX8" fmla="*/ 677548 w 1508760"/>
                <a:gd name="connsiteY8" fmla="*/ 256527 h 1270000"/>
                <a:gd name="connsiteX9" fmla="*/ 663795 w 1508760"/>
                <a:gd name="connsiteY9" fmla="*/ 307593 h 1270000"/>
                <a:gd name="connsiteX10" fmla="*/ 719253 w 1508760"/>
                <a:gd name="connsiteY10" fmla="*/ 397757 h 1270000"/>
                <a:gd name="connsiteX11" fmla="*/ 707607 w 1508760"/>
                <a:gd name="connsiteY11" fmla="*/ 485393 h 1270000"/>
                <a:gd name="connsiteX12" fmla="*/ 737864 w 1508760"/>
                <a:gd name="connsiteY12" fmla="*/ 627873 h 1270000"/>
                <a:gd name="connsiteX13" fmla="*/ 858076 w 1508760"/>
                <a:gd name="connsiteY13" fmla="*/ 655320 h 1270000"/>
                <a:gd name="connsiteX14" fmla="*/ 911228 w 1508760"/>
                <a:gd name="connsiteY14" fmla="*/ 752851 h 1270000"/>
                <a:gd name="connsiteX15" fmla="*/ 950381 w 1508760"/>
                <a:gd name="connsiteY15" fmla="*/ 789182 h 1270000"/>
                <a:gd name="connsiteX16" fmla="*/ 1024053 w 1508760"/>
                <a:gd name="connsiteY16" fmla="*/ 776254 h 1270000"/>
                <a:gd name="connsiteX17" fmla="*/ 1061720 w 1508760"/>
                <a:gd name="connsiteY17" fmla="*/ 764553 h 1270000"/>
                <a:gd name="connsiteX18" fmla="*/ 1113164 w 1508760"/>
                <a:gd name="connsiteY18" fmla="*/ 726200 h 1270000"/>
                <a:gd name="connsiteX19" fmla="*/ 1064694 w 1508760"/>
                <a:gd name="connsiteY19" fmla="*/ 643476 h 1270000"/>
                <a:gd name="connsiteX20" fmla="*/ 1093043 w 1508760"/>
                <a:gd name="connsiteY20" fmla="*/ 540237 h 1270000"/>
                <a:gd name="connsiteX21" fmla="*/ 1108084 w 1508760"/>
                <a:gd name="connsiteY21" fmla="*/ 443742 h 1270000"/>
                <a:gd name="connsiteX22" fmla="*/ 1153160 w 1508760"/>
                <a:gd name="connsiteY22" fmla="*/ 345440 h 1270000"/>
                <a:gd name="connsiteX23" fmla="*/ 1264920 w 1508760"/>
                <a:gd name="connsiteY23" fmla="*/ 254000 h 1270000"/>
                <a:gd name="connsiteX24" fmla="*/ 1310640 w 1508760"/>
                <a:gd name="connsiteY24" fmla="*/ 223520 h 1270000"/>
                <a:gd name="connsiteX25" fmla="*/ 1356360 w 1508760"/>
                <a:gd name="connsiteY25" fmla="*/ 228600 h 1270000"/>
                <a:gd name="connsiteX26" fmla="*/ 1402080 w 1508760"/>
                <a:gd name="connsiteY26" fmla="*/ 203200 h 1270000"/>
                <a:gd name="connsiteX27" fmla="*/ 1376680 w 1508760"/>
                <a:gd name="connsiteY27" fmla="*/ 101600 h 1270000"/>
                <a:gd name="connsiteX28" fmla="*/ 1386840 w 1508760"/>
                <a:gd name="connsiteY28" fmla="*/ 0 h 1270000"/>
                <a:gd name="connsiteX29" fmla="*/ 1508760 w 1508760"/>
                <a:gd name="connsiteY29" fmla="*/ 40640 h 1270000"/>
                <a:gd name="connsiteX30" fmla="*/ 1478280 w 1508760"/>
                <a:gd name="connsiteY30" fmla="*/ 106680 h 1270000"/>
                <a:gd name="connsiteX31" fmla="*/ 1463040 w 1508760"/>
                <a:gd name="connsiteY31" fmla="*/ 147320 h 1270000"/>
                <a:gd name="connsiteX32" fmla="*/ 1468120 w 1508760"/>
                <a:gd name="connsiteY32" fmla="*/ 269240 h 1270000"/>
                <a:gd name="connsiteX33" fmla="*/ 1402080 w 1508760"/>
                <a:gd name="connsiteY33" fmla="*/ 396240 h 1270000"/>
                <a:gd name="connsiteX34" fmla="*/ 1356360 w 1508760"/>
                <a:gd name="connsiteY34" fmla="*/ 457200 h 1270000"/>
                <a:gd name="connsiteX35" fmla="*/ 1285240 w 1508760"/>
                <a:gd name="connsiteY35" fmla="*/ 660400 h 1270000"/>
                <a:gd name="connsiteX36" fmla="*/ 1244600 w 1508760"/>
                <a:gd name="connsiteY36" fmla="*/ 802640 h 1270000"/>
                <a:gd name="connsiteX37" fmla="*/ 1346200 w 1508760"/>
                <a:gd name="connsiteY37" fmla="*/ 1036320 h 1270000"/>
                <a:gd name="connsiteX38" fmla="*/ 1356360 w 1508760"/>
                <a:gd name="connsiteY38" fmla="*/ 1163320 h 1270000"/>
                <a:gd name="connsiteX39" fmla="*/ 1336040 w 1508760"/>
                <a:gd name="connsiteY39" fmla="*/ 1234440 h 1270000"/>
                <a:gd name="connsiteX40" fmla="*/ 1285240 w 1508760"/>
                <a:gd name="connsiteY40" fmla="*/ 1270000 h 1270000"/>
                <a:gd name="connsiteX41" fmla="*/ 1097280 w 1508760"/>
                <a:gd name="connsiteY41" fmla="*/ 1270000 h 1270000"/>
                <a:gd name="connsiteX42" fmla="*/ 868680 w 1508760"/>
                <a:gd name="connsiteY42" fmla="*/ 1203960 h 1270000"/>
                <a:gd name="connsiteX43" fmla="*/ 822960 w 1508760"/>
                <a:gd name="connsiteY43" fmla="*/ 1122680 h 1270000"/>
                <a:gd name="connsiteX44" fmla="*/ 741680 w 1508760"/>
                <a:gd name="connsiteY44" fmla="*/ 924560 h 1270000"/>
                <a:gd name="connsiteX45" fmla="*/ 553720 w 1508760"/>
                <a:gd name="connsiteY45" fmla="*/ 767080 h 1270000"/>
                <a:gd name="connsiteX46" fmla="*/ 518160 w 1508760"/>
                <a:gd name="connsiteY46" fmla="*/ 685800 h 1270000"/>
                <a:gd name="connsiteX47" fmla="*/ 518160 w 1508760"/>
                <a:gd name="connsiteY47" fmla="*/ 508000 h 1270000"/>
                <a:gd name="connsiteX48" fmla="*/ 345440 w 1508760"/>
                <a:gd name="connsiteY48" fmla="*/ 355600 h 1270000"/>
                <a:gd name="connsiteX49" fmla="*/ 238760 w 1508760"/>
                <a:gd name="connsiteY49" fmla="*/ 330200 h 1270000"/>
                <a:gd name="connsiteX50" fmla="*/ 121920 w 1508760"/>
                <a:gd name="connsiteY50" fmla="*/ 340360 h 1270000"/>
                <a:gd name="connsiteX51" fmla="*/ 0 w 1508760"/>
                <a:gd name="connsiteY51" fmla="*/ 238760 h 1270000"/>
                <a:gd name="connsiteX0" fmla="*/ 0 w 1508760"/>
                <a:gd name="connsiteY0" fmla="*/ 238760 h 1270000"/>
                <a:gd name="connsiteX1" fmla="*/ 111760 w 1508760"/>
                <a:gd name="connsiteY1" fmla="*/ 228600 h 1270000"/>
                <a:gd name="connsiteX2" fmla="*/ 147320 w 1508760"/>
                <a:gd name="connsiteY2" fmla="*/ 213360 h 1270000"/>
                <a:gd name="connsiteX3" fmla="*/ 208280 w 1508760"/>
                <a:gd name="connsiteY3" fmla="*/ 259080 h 1270000"/>
                <a:gd name="connsiteX4" fmla="*/ 259080 w 1508760"/>
                <a:gd name="connsiteY4" fmla="*/ 274320 h 1270000"/>
                <a:gd name="connsiteX5" fmla="*/ 400477 w 1508760"/>
                <a:gd name="connsiteY5" fmla="*/ 261127 h 1270000"/>
                <a:gd name="connsiteX6" fmla="*/ 576791 w 1508760"/>
                <a:gd name="connsiteY6" fmla="*/ 207534 h 1270000"/>
                <a:gd name="connsiteX7" fmla="*/ 682406 w 1508760"/>
                <a:gd name="connsiteY7" fmla="*/ 147080 h 1270000"/>
                <a:gd name="connsiteX8" fmla="*/ 677548 w 1508760"/>
                <a:gd name="connsiteY8" fmla="*/ 256527 h 1270000"/>
                <a:gd name="connsiteX9" fmla="*/ 663795 w 1508760"/>
                <a:gd name="connsiteY9" fmla="*/ 307593 h 1270000"/>
                <a:gd name="connsiteX10" fmla="*/ 719253 w 1508760"/>
                <a:gd name="connsiteY10" fmla="*/ 397757 h 1270000"/>
                <a:gd name="connsiteX11" fmla="*/ 707607 w 1508760"/>
                <a:gd name="connsiteY11" fmla="*/ 485393 h 1270000"/>
                <a:gd name="connsiteX12" fmla="*/ 737864 w 1508760"/>
                <a:gd name="connsiteY12" fmla="*/ 627873 h 1270000"/>
                <a:gd name="connsiteX13" fmla="*/ 858076 w 1508760"/>
                <a:gd name="connsiteY13" fmla="*/ 655320 h 1270000"/>
                <a:gd name="connsiteX14" fmla="*/ 911228 w 1508760"/>
                <a:gd name="connsiteY14" fmla="*/ 752851 h 1270000"/>
                <a:gd name="connsiteX15" fmla="*/ 950381 w 1508760"/>
                <a:gd name="connsiteY15" fmla="*/ 789182 h 1270000"/>
                <a:gd name="connsiteX16" fmla="*/ 1024053 w 1508760"/>
                <a:gd name="connsiteY16" fmla="*/ 776254 h 1270000"/>
                <a:gd name="connsiteX17" fmla="*/ 1061720 w 1508760"/>
                <a:gd name="connsiteY17" fmla="*/ 764553 h 1270000"/>
                <a:gd name="connsiteX18" fmla="*/ 1113164 w 1508760"/>
                <a:gd name="connsiteY18" fmla="*/ 726200 h 1270000"/>
                <a:gd name="connsiteX19" fmla="*/ 1064694 w 1508760"/>
                <a:gd name="connsiteY19" fmla="*/ 643476 h 1270000"/>
                <a:gd name="connsiteX20" fmla="*/ 1093043 w 1508760"/>
                <a:gd name="connsiteY20" fmla="*/ 540237 h 1270000"/>
                <a:gd name="connsiteX21" fmla="*/ 1108084 w 1508760"/>
                <a:gd name="connsiteY21" fmla="*/ 443742 h 1270000"/>
                <a:gd name="connsiteX22" fmla="*/ 1153160 w 1508760"/>
                <a:gd name="connsiteY22" fmla="*/ 345440 h 1270000"/>
                <a:gd name="connsiteX23" fmla="*/ 1264920 w 1508760"/>
                <a:gd name="connsiteY23" fmla="*/ 254000 h 1270000"/>
                <a:gd name="connsiteX24" fmla="*/ 1310640 w 1508760"/>
                <a:gd name="connsiteY24" fmla="*/ 223520 h 1270000"/>
                <a:gd name="connsiteX25" fmla="*/ 1356360 w 1508760"/>
                <a:gd name="connsiteY25" fmla="*/ 228600 h 1270000"/>
                <a:gd name="connsiteX26" fmla="*/ 1402080 w 1508760"/>
                <a:gd name="connsiteY26" fmla="*/ 203200 h 1270000"/>
                <a:gd name="connsiteX27" fmla="*/ 1376680 w 1508760"/>
                <a:gd name="connsiteY27" fmla="*/ 101600 h 1270000"/>
                <a:gd name="connsiteX28" fmla="*/ 1386840 w 1508760"/>
                <a:gd name="connsiteY28" fmla="*/ 0 h 1270000"/>
                <a:gd name="connsiteX29" fmla="*/ 1508760 w 1508760"/>
                <a:gd name="connsiteY29" fmla="*/ 40640 h 1270000"/>
                <a:gd name="connsiteX30" fmla="*/ 1478280 w 1508760"/>
                <a:gd name="connsiteY30" fmla="*/ 106680 h 1270000"/>
                <a:gd name="connsiteX31" fmla="*/ 1463040 w 1508760"/>
                <a:gd name="connsiteY31" fmla="*/ 147320 h 1270000"/>
                <a:gd name="connsiteX32" fmla="*/ 1468120 w 1508760"/>
                <a:gd name="connsiteY32" fmla="*/ 269240 h 1270000"/>
                <a:gd name="connsiteX33" fmla="*/ 1402080 w 1508760"/>
                <a:gd name="connsiteY33" fmla="*/ 396240 h 1270000"/>
                <a:gd name="connsiteX34" fmla="*/ 1356360 w 1508760"/>
                <a:gd name="connsiteY34" fmla="*/ 457200 h 1270000"/>
                <a:gd name="connsiteX35" fmla="*/ 1285240 w 1508760"/>
                <a:gd name="connsiteY35" fmla="*/ 660400 h 1270000"/>
                <a:gd name="connsiteX36" fmla="*/ 1244600 w 1508760"/>
                <a:gd name="connsiteY36" fmla="*/ 802640 h 1270000"/>
                <a:gd name="connsiteX37" fmla="*/ 1346200 w 1508760"/>
                <a:gd name="connsiteY37" fmla="*/ 1036320 h 1270000"/>
                <a:gd name="connsiteX38" fmla="*/ 1356360 w 1508760"/>
                <a:gd name="connsiteY38" fmla="*/ 1163320 h 1270000"/>
                <a:gd name="connsiteX39" fmla="*/ 1336040 w 1508760"/>
                <a:gd name="connsiteY39" fmla="*/ 1234440 h 1270000"/>
                <a:gd name="connsiteX40" fmla="*/ 1285240 w 1508760"/>
                <a:gd name="connsiteY40" fmla="*/ 1270000 h 1270000"/>
                <a:gd name="connsiteX41" fmla="*/ 1097280 w 1508760"/>
                <a:gd name="connsiteY41" fmla="*/ 1270000 h 1270000"/>
                <a:gd name="connsiteX42" fmla="*/ 868680 w 1508760"/>
                <a:gd name="connsiteY42" fmla="*/ 1203960 h 1270000"/>
                <a:gd name="connsiteX43" fmla="*/ 822960 w 1508760"/>
                <a:gd name="connsiteY43" fmla="*/ 1122680 h 1270000"/>
                <a:gd name="connsiteX44" fmla="*/ 741680 w 1508760"/>
                <a:gd name="connsiteY44" fmla="*/ 924560 h 1270000"/>
                <a:gd name="connsiteX45" fmla="*/ 553720 w 1508760"/>
                <a:gd name="connsiteY45" fmla="*/ 767080 h 1270000"/>
                <a:gd name="connsiteX46" fmla="*/ 518160 w 1508760"/>
                <a:gd name="connsiteY46" fmla="*/ 685800 h 1270000"/>
                <a:gd name="connsiteX47" fmla="*/ 518160 w 1508760"/>
                <a:gd name="connsiteY47" fmla="*/ 508000 h 1270000"/>
                <a:gd name="connsiteX48" fmla="*/ 345440 w 1508760"/>
                <a:gd name="connsiteY48" fmla="*/ 355600 h 1270000"/>
                <a:gd name="connsiteX49" fmla="*/ 238760 w 1508760"/>
                <a:gd name="connsiteY49" fmla="*/ 330200 h 1270000"/>
                <a:gd name="connsiteX50" fmla="*/ 121920 w 1508760"/>
                <a:gd name="connsiteY50" fmla="*/ 340360 h 1270000"/>
                <a:gd name="connsiteX51" fmla="*/ 0 w 1508760"/>
                <a:gd name="connsiteY51" fmla="*/ 238760 h 1270000"/>
                <a:gd name="connsiteX0" fmla="*/ 0 w 1508760"/>
                <a:gd name="connsiteY0" fmla="*/ 238760 h 1270000"/>
                <a:gd name="connsiteX1" fmla="*/ 111760 w 1508760"/>
                <a:gd name="connsiteY1" fmla="*/ 228600 h 1270000"/>
                <a:gd name="connsiteX2" fmla="*/ 147320 w 1508760"/>
                <a:gd name="connsiteY2" fmla="*/ 213360 h 1270000"/>
                <a:gd name="connsiteX3" fmla="*/ 208280 w 1508760"/>
                <a:gd name="connsiteY3" fmla="*/ 259080 h 1270000"/>
                <a:gd name="connsiteX4" fmla="*/ 259080 w 1508760"/>
                <a:gd name="connsiteY4" fmla="*/ 274320 h 1270000"/>
                <a:gd name="connsiteX5" fmla="*/ 400477 w 1508760"/>
                <a:gd name="connsiteY5" fmla="*/ 261127 h 1270000"/>
                <a:gd name="connsiteX6" fmla="*/ 576791 w 1508760"/>
                <a:gd name="connsiteY6" fmla="*/ 207534 h 1270000"/>
                <a:gd name="connsiteX7" fmla="*/ 682406 w 1508760"/>
                <a:gd name="connsiteY7" fmla="*/ 147080 h 1270000"/>
                <a:gd name="connsiteX8" fmla="*/ 677548 w 1508760"/>
                <a:gd name="connsiteY8" fmla="*/ 256527 h 1270000"/>
                <a:gd name="connsiteX9" fmla="*/ 663795 w 1508760"/>
                <a:gd name="connsiteY9" fmla="*/ 307593 h 1270000"/>
                <a:gd name="connsiteX10" fmla="*/ 719253 w 1508760"/>
                <a:gd name="connsiteY10" fmla="*/ 397757 h 1270000"/>
                <a:gd name="connsiteX11" fmla="*/ 707607 w 1508760"/>
                <a:gd name="connsiteY11" fmla="*/ 485393 h 1270000"/>
                <a:gd name="connsiteX12" fmla="*/ 737864 w 1508760"/>
                <a:gd name="connsiteY12" fmla="*/ 627873 h 1270000"/>
                <a:gd name="connsiteX13" fmla="*/ 858076 w 1508760"/>
                <a:gd name="connsiteY13" fmla="*/ 655320 h 1270000"/>
                <a:gd name="connsiteX14" fmla="*/ 911228 w 1508760"/>
                <a:gd name="connsiteY14" fmla="*/ 752851 h 1270000"/>
                <a:gd name="connsiteX15" fmla="*/ 950381 w 1508760"/>
                <a:gd name="connsiteY15" fmla="*/ 789182 h 1270000"/>
                <a:gd name="connsiteX16" fmla="*/ 1024053 w 1508760"/>
                <a:gd name="connsiteY16" fmla="*/ 776254 h 1270000"/>
                <a:gd name="connsiteX17" fmla="*/ 1061720 w 1508760"/>
                <a:gd name="connsiteY17" fmla="*/ 764553 h 1270000"/>
                <a:gd name="connsiteX18" fmla="*/ 1113164 w 1508760"/>
                <a:gd name="connsiteY18" fmla="*/ 726200 h 1270000"/>
                <a:gd name="connsiteX19" fmla="*/ 1064694 w 1508760"/>
                <a:gd name="connsiteY19" fmla="*/ 643476 h 1270000"/>
                <a:gd name="connsiteX20" fmla="*/ 1098545 w 1508760"/>
                <a:gd name="connsiteY20" fmla="*/ 554201 h 1270000"/>
                <a:gd name="connsiteX21" fmla="*/ 1108084 w 1508760"/>
                <a:gd name="connsiteY21" fmla="*/ 443742 h 1270000"/>
                <a:gd name="connsiteX22" fmla="*/ 1153160 w 1508760"/>
                <a:gd name="connsiteY22" fmla="*/ 345440 h 1270000"/>
                <a:gd name="connsiteX23" fmla="*/ 1264920 w 1508760"/>
                <a:gd name="connsiteY23" fmla="*/ 254000 h 1270000"/>
                <a:gd name="connsiteX24" fmla="*/ 1310640 w 1508760"/>
                <a:gd name="connsiteY24" fmla="*/ 223520 h 1270000"/>
                <a:gd name="connsiteX25" fmla="*/ 1356360 w 1508760"/>
                <a:gd name="connsiteY25" fmla="*/ 228600 h 1270000"/>
                <a:gd name="connsiteX26" fmla="*/ 1402080 w 1508760"/>
                <a:gd name="connsiteY26" fmla="*/ 203200 h 1270000"/>
                <a:gd name="connsiteX27" fmla="*/ 1376680 w 1508760"/>
                <a:gd name="connsiteY27" fmla="*/ 101600 h 1270000"/>
                <a:gd name="connsiteX28" fmla="*/ 1386840 w 1508760"/>
                <a:gd name="connsiteY28" fmla="*/ 0 h 1270000"/>
                <a:gd name="connsiteX29" fmla="*/ 1508760 w 1508760"/>
                <a:gd name="connsiteY29" fmla="*/ 40640 h 1270000"/>
                <a:gd name="connsiteX30" fmla="*/ 1478280 w 1508760"/>
                <a:gd name="connsiteY30" fmla="*/ 106680 h 1270000"/>
                <a:gd name="connsiteX31" fmla="*/ 1463040 w 1508760"/>
                <a:gd name="connsiteY31" fmla="*/ 147320 h 1270000"/>
                <a:gd name="connsiteX32" fmla="*/ 1468120 w 1508760"/>
                <a:gd name="connsiteY32" fmla="*/ 269240 h 1270000"/>
                <a:gd name="connsiteX33" fmla="*/ 1402080 w 1508760"/>
                <a:gd name="connsiteY33" fmla="*/ 396240 h 1270000"/>
                <a:gd name="connsiteX34" fmla="*/ 1356360 w 1508760"/>
                <a:gd name="connsiteY34" fmla="*/ 457200 h 1270000"/>
                <a:gd name="connsiteX35" fmla="*/ 1285240 w 1508760"/>
                <a:gd name="connsiteY35" fmla="*/ 660400 h 1270000"/>
                <a:gd name="connsiteX36" fmla="*/ 1244600 w 1508760"/>
                <a:gd name="connsiteY36" fmla="*/ 802640 h 1270000"/>
                <a:gd name="connsiteX37" fmla="*/ 1346200 w 1508760"/>
                <a:gd name="connsiteY37" fmla="*/ 1036320 h 1270000"/>
                <a:gd name="connsiteX38" fmla="*/ 1356360 w 1508760"/>
                <a:gd name="connsiteY38" fmla="*/ 1163320 h 1270000"/>
                <a:gd name="connsiteX39" fmla="*/ 1336040 w 1508760"/>
                <a:gd name="connsiteY39" fmla="*/ 1234440 h 1270000"/>
                <a:gd name="connsiteX40" fmla="*/ 1285240 w 1508760"/>
                <a:gd name="connsiteY40" fmla="*/ 1270000 h 1270000"/>
                <a:gd name="connsiteX41" fmla="*/ 1097280 w 1508760"/>
                <a:gd name="connsiteY41" fmla="*/ 1270000 h 1270000"/>
                <a:gd name="connsiteX42" fmla="*/ 868680 w 1508760"/>
                <a:gd name="connsiteY42" fmla="*/ 1203960 h 1270000"/>
                <a:gd name="connsiteX43" fmla="*/ 822960 w 1508760"/>
                <a:gd name="connsiteY43" fmla="*/ 1122680 h 1270000"/>
                <a:gd name="connsiteX44" fmla="*/ 741680 w 1508760"/>
                <a:gd name="connsiteY44" fmla="*/ 924560 h 1270000"/>
                <a:gd name="connsiteX45" fmla="*/ 553720 w 1508760"/>
                <a:gd name="connsiteY45" fmla="*/ 767080 h 1270000"/>
                <a:gd name="connsiteX46" fmla="*/ 518160 w 1508760"/>
                <a:gd name="connsiteY46" fmla="*/ 685800 h 1270000"/>
                <a:gd name="connsiteX47" fmla="*/ 518160 w 1508760"/>
                <a:gd name="connsiteY47" fmla="*/ 508000 h 1270000"/>
                <a:gd name="connsiteX48" fmla="*/ 345440 w 1508760"/>
                <a:gd name="connsiteY48" fmla="*/ 355600 h 1270000"/>
                <a:gd name="connsiteX49" fmla="*/ 238760 w 1508760"/>
                <a:gd name="connsiteY49" fmla="*/ 330200 h 1270000"/>
                <a:gd name="connsiteX50" fmla="*/ 121920 w 1508760"/>
                <a:gd name="connsiteY50" fmla="*/ 340360 h 1270000"/>
                <a:gd name="connsiteX51" fmla="*/ 0 w 1508760"/>
                <a:gd name="connsiteY51" fmla="*/ 238760 h 1270000"/>
                <a:gd name="connsiteX0" fmla="*/ 0 w 1508760"/>
                <a:gd name="connsiteY0" fmla="*/ 238760 h 1270000"/>
                <a:gd name="connsiteX1" fmla="*/ 111760 w 1508760"/>
                <a:gd name="connsiteY1" fmla="*/ 228600 h 1270000"/>
                <a:gd name="connsiteX2" fmla="*/ 147320 w 1508760"/>
                <a:gd name="connsiteY2" fmla="*/ 213360 h 1270000"/>
                <a:gd name="connsiteX3" fmla="*/ 208280 w 1508760"/>
                <a:gd name="connsiteY3" fmla="*/ 259080 h 1270000"/>
                <a:gd name="connsiteX4" fmla="*/ 259080 w 1508760"/>
                <a:gd name="connsiteY4" fmla="*/ 274320 h 1270000"/>
                <a:gd name="connsiteX5" fmla="*/ 400477 w 1508760"/>
                <a:gd name="connsiteY5" fmla="*/ 261127 h 1270000"/>
                <a:gd name="connsiteX6" fmla="*/ 576791 w 1508760"/>
                <a:gd name="connsiteY6" fmla="*/ 207534 h 1270000"/>
                <a:gd name="connsiteX7" fmla="*/ 682406 w 1508760"/>
                <a:gd name="connsiteY7" fmla="*/ 147080 h 1270000"/>
                <a:gd name="connsiteX8" fmla="*/ 677548 w 1508760"/>
                <a:gd name="connsiteY8" fmla="*/ 256527 h 1270000"/>
                <a:gd name="connsiteX9" fmla="*/ 663795 w 1508760"/>
                <a:gd name="connsiteY9" fmla="*/ 307593 h 1270000"/>
                <a:gd name="connsiteX10" fmla="*/ 719253 w 1508760"/>
                <a:gd name="connsiteY10" fmla="*/ 397757 h 1270000"/>
                <a:gd name="connsiteX11" fmla="*/ 707607 w 1508760"/>
                <a:gd name="connsiteY11" fmla="*/ 485393 h 1270000"/>
                <a:gd name="connsiteX12" fmla="*/ 737864 w 1508760"/>
                <a:gd name="connsiteY12" fmla="*/ 627873 h 1270000"/>
                <a:gd name="connsiteX13" fmla="*/ 858076 w 1508760"/>
                <a:gd name="connsiteY13" fmla="*/ 655320 h 1270000"/>
                <a:gd name="connsiteX14" fmla="*/ 911228 w 1508760"/>
                <a:gd name="connsiteY14" fmla="*/ 752851 h 1270000"/>
                <a:gd name="connsiteX15" fmla="*/ 950381 w 1508760"/>
                <a:gd name="connsiteY15" fmla="*/ 789182 h 1270000"/>
                <a:gd name="connsiteX16" fmla="*/ 1024053 w 1508760"/>
                <a:gd name="connsiteY16" fmla="*/ 776254 h 1270000"/>
                <a:gd name="connsiteX17" fmla="*/ 1061720 w 1508760"/>
                <a:gd name="connsiteY17" fmla="*/ 764553 h 1270000"/>
                <a:gd name="connsiteX18" fmla="*/ 1113164 w 1508760"/>
                <a:gd name="connsiteY18" fmla="*/ 726200 h 1270000"/>
                <a:gd name="connsiteX19" fmla="*/ 1064694 w 1508760"/>
                <a:gd name="connsiteY19" fmla="*/ 643476 h 1270000"/>
                <a:gd name="connsiteX20" fmla="*/ 1098545 w 1508760"/>
                <a:gd name="connsiteY20" fmla="*/ 554201 h 1270000"/>
                <a:gd name="connsiteX21" fmla="*/ 1108084 w 1508760"/>
                <a:gd name="connsiteY21" fmla="*/ 443742 h 1270000"/>
                <a:gd name="connsiteX22" fmla="*/ 1153160 w 1508760"/>
                <a:gd name="connsiteY22" fmla="*/ 345440 h 1270000"/>
                <a:gd name="connsiteX23" fmla="*/ 1264920 w 1508760"/>
                <a:gd name="connsiteY23" fmla="*/ 254000 h 1270000"/>
                <a:gd name="connsiteX24" fmla="*/ 1310640 w 1508760"/>
                <a:gd name="connsiteY24" fmla="*/ 223520 h 1270000"/>
                <a:gd name="connsiteX25" fmla="*/ 1350859 w 1508760"/>
                <a:gd name="connsiteY25" fmla="*/ 195087 h 1270000"/>
                <a:gd name="connsiteX26" fmla="*/ 1402080 w 1508760"/>
                <a:gd name="connsiteY26" fmla="*/ 203200 h 1270000"/>
                <a:gd name="connsiteX27" fmla="*/ 1376680 w 1508760"/>
                <a:gd name="connsiteY27" fmla="*/ 101600 h 1270000"/>
                <a:gd name="connsiteX28" fmla="*/ 1386840 w 1508760"/>
                <a:gd name="connsiteY28" fmla="*/ 0 h 1270000"/>
                <a:gd name="connsiteX29" fmla="*/ 1508760 w 1508760"/>
                <a:gd name="connsiteY29" fmla="*/ 40640 h 1270000"/>
                <a:gd name="connsiteX30" fmla="*/ 1478280 w 1508760"/>
                <a:gd name="connsiteY30" fmla="*/ 106680 h 1270000"/>
                <a:gd name="connsiteX31" fmla="*/ 1463040 w 1508760"/>
                <a:gd name="connsiteY31" fmla="*/ 147320 h 1270000"/>
                <a:gd name="connsiteX32" fmla="*/ 1468120 w 1508760"/>
                <a:gd name="connsiteY32" fmla="*/ 269240 h 1270000"/>
                <a:gd name="connsiteX33" fmla="*/ 1402080 w 1508760"/>
                <a:gd name="connsiteY33" fmla="*/ 396240 h 1270000"/>
                <a:gd name="connsiteX34" fmla="*/ 1356360 w 1508760"/>
                <a:gd name="connsiteY34" fmla="*/ 457200 h 1270000"/>
                <a:gd name="connsiteX35" fmla="*/ 1285240 w 1508760"/>
                <a:gd name="connsiteY35" fmla="*/ 660400 h 1270000"/>
                <a:gd name="connsiteX36" fmla="*/ 1244600 w 1508760"/>
                <a:gd name="connsiteY36" fmla="*/ 802640 h 1270000"/>
                <a:gd name="connsiteX37" fmla="*/ 1346200 w 1508760"/>
                <a:gd name="connsiteY37" fmla="*/ 1036320 h 1270000"/>
                <a:gd name="connsiteX38" fmla="*/ 1356360 w 1508760"/>
                <a:gd name="connsiteY38" fmla="*/ 1163320 h 1270000"/>
                <a:gd name="connsiteX39" fmla="*/ 1336040 w 1508760"/>
                <a:gd name="connsiteY39" fmla="*/ 1234440 h 1270000"/>
                <a:gd name="connsiteX40" fmla="*/ 1285240 w 1508760"/>
                <a:gd name="connsiteY40" fmla="*/ 1270000 h 1270000"/>
                <a:gd name="connsiteX41" fmla="*/ 1097280 w 1508760"/>
                <a:gd name="connsiteY41" fmla="*/ 1270000 h 1270000"/>
                <a:gd name="connsiteX42" fmla="*/ 868680 w 1508760"/>
                <a:gd name="connsiteY42" fmla="*/ 1203960 h 1270000"/>
                <a:gd name="connsiteX43" fmla="*/ 822960 w 1508760"/>
                <a:gd name="connsiteY43" fmla="*/ 1122680 h 1270000"/>
                <a:gd name="connsiteX44" fmla="*/ 741680 w 1508760"/>
                <a:gd name="connsiteY44" fmla="*/ 924560 h 1270000"/>
                <a:gd name="connsiteX45" fmla="*/ 553720 w 1508760"/>
                <a:gd name="connsiteY45" fmla="*/ 767080 h 1270000"/>
                <a:gd name="connsiteX46" fmla="*/ 518160 w 1508760"/>
                <a:gd name="connsiteY46" fmla="*/ 685800 h 1270000"/>
                <a:gd name="connsiteX47" fmla="*/ 518160 w 1508760"/>
                <a:gd name="connsiteY47" fmla="*/ 508000 h 1270000"/>
                <a:gd name="connsiteX48" fmla="*/ 345440 w 1508760"/>
                <a:gd name="connsiteY48" fmla="*/ 355600 h 1270000"/>
                <a:gd name="connsiteX49" fmla="*/ 238760 w 1508760"/>
                <a:gd name="connsiteY49" fmla="*/ 330200 h 1270000"/>
                <a:gd name="connsiteX50" fmla="*/ 121920 w 1508760"/>
                <a:gd name="connsiteY50" fmla="*/ 340360 h 1270000"/>
                <a:gd name="connsiteX51" fmla="*/ 0 w 1508760"/>
                <a:gd name="connsiteY51" fmla="*/ 238760 h 1270000"/>
                <a:gd name="connsiteX0" fmla="*/ 0 w 1508760"/>
                <a:gd name="connsiteY0" fmla="*/ 238760 h 1270000"/>
                <a:gd name="connsiteX1" fmla="*/ 111760 w 1508760"/>
                <a:gd name="connsiteY1" fmla="*/ 228600 h 1270000"/>
                <a:gd name="connsiteX2" fmla="*/ 147320 w 1508760"/>
                <a:gd name="connsiteY2" fmla="*/ 213360 h 1270000"/>
                <a:gd name="connsiteX3" fmla="*/ 208280 w 1508760"/>
                <a:gd name="connsiteY3" fmla="*/ 259080 h 1270000"/>
                <a:gd name="connsiteX4" fmla="*/ 259080 w 1508760"/>
                <a:gd name="connsiteY4" fmla="*/ 274320 h 1270000"/>
                <a:gd name="connsiteX5" fmla="*/ 400477 w 1508760"/>
                <a:gd name="connsiteY5" fmla="*/ 261127 h 1270000"/>
                <a:gd name="connsiteX6" fmla="*/ 576791 w 1508760"/>
                <a:gd name="connsiteY6" fmla="*/ 207534 h 1270000"/>
                <a:gd name="connsiteX7" fmla="*/ 682406 w 1508760"/>
                <a:gd name="connsiteY7" fmla="*/ 147080 h 1270000"/>
                <a:gd name="connsiteX8" fmla="*/ 677548 w 1508760"/>
                <a:gd name="connsiteY8" fmla="*/ 256527 h 1270000"/>
                <a:gd name="connsiteX9" fmla="*/ 663795 w 1508760"/>
                <a:gd name="connsiteY9" fmla="*/ 307593 h 1270000"/>
                <a:gd name="connsiteX10" fmla="*/ 719253 w 1508760"/>
                <a:gd name="connsiteY10" fmla="*/ 397757 h 1270000"/>
                <a:gd name="connsiteX11" fmla="*/ 707607 w 1508760"/>
                <a:gd name="connsiteY11" fmla="*/ 485393 h 1270000"/>
                <a:gd name="connsiteX12" fmla="*/ 737864 w 1508760"/>
                <a:gd name="connsiteY12" fmla="*/ 627873 h 1270000"/>
                <a:gd name="connsiteX13" fmla="*/ 858076 w 1508760"/>
                <a:gd name="connsiteY13" fmla="*/ 655320 h 1270000"/>
                <a:gd name="connsiteX14" fmla="*/ 911228 w 1508760"/>
                <a:gd name="connsiteY14" fmla="*/ 752851 h 1270000"/>
                <a:gd name="connsiteX15" fmla="*/ 950381 w 1508760"/>
                <a:gd name="connsiteY15" fmla="*/ 789182 h 1270000"/>
                <a:gd name="connsiteX16" fmla="*/ 1024053 w 1508760"/>
                <a:gd name="connsiteY16" fmla="*/ 776254 h 1270000"/>
                <a:gd name="connsiteX17" fmla="*/ 1061720 w 1508760"/>
                <a:gd name="connsiteY17" fmla="*/ 764553 h 1270000"/>
                <a:gd name="connsiteX18" fmla="*/ 1113164 w 1508760"/>
                <a:gd name="connsiteY18" fmla="*/ 726200 h 1270000"/>
                <a:gd name="connsiteX19" fmla="*/ 1064694 w 1508760"/>
                <a:gd name="connsiteY19" fmla="*/ 643476 h 1270000"/>
                <a:gd name="connsiteX20" fmla="*/ 1098545 w 1508760"/>
                <a:gd name="connsiteY20" fmla="*/ 554201 h 1270000"/>
                <a:gd name="connsiteX21" fmla="*/ 1108084 w 1508760"/>
                <a:gd name="connsiteY21" fmla="*/ 443742 h 1270000"/>
                <a:gd name="connsiteX22" fmla="*/ 1153160 w 1508760"/>
                <a:gd name="connsiteY22" fmla="*/ 345440 h 1270000"/>
                <a:gd name="connsiteX23" fmla="*/ 1264920 w 1508760"/>
                <a:gd name="connsiteY23" fmla="*/ 254000 h 1270000"/>
                <a:gd name="connsiteX24" fmla="*/ 1310640 w 1508760"/>
                <a:gd name="connsiteY24" fmla="*/ 223520 h 1270000"/>
                <a:gd name="connsiteX25" fmla="*/ 1350859 w 1508760"/>
                <a:gd name="connsiteY25" fmla="*/ 195087 h 1270000"/>
                <a:gd name="connsiteX26" fmla="*/ 1391077 w 1508760"/>
                <a:gd name="connsiteY26" fmla="*/ 180858 h 1270000"/>
                <a:gd name="connsiteX27" fmla="*/ 1376680 w 1508760"/>
                <a:gd name="connsiteY27" fmla="*/ 101600 h 1270000"/>
                <a:gd name="connsiteX28" fmla="*/ 1386840 w 1508760"/>
                <a:gd name="connsiteY28" fmla="*/ 0 h 1270000"/>
                <a:gd name="connsiteX29" fmla="*/ 1508760 w 1508760"/>
                <a:gd name="connsiteY29" fmla="*/ 40640 h 1270000"/>
                <a:gd name="connsiteX30" fmla="*/ 1478280 w 1508760"/>
                <a:gd name="connsiteY30" fmla="*/ 106680 h 1270000"/>
                <a:gd name="connsiteX31" fmla="*/ 1463040 w 1508760"/>
                <a:gd name="connsiteY31" fmla="*/ 147320 h 1270000"/>
                <a:gd name="connsiteX32" fmla="*/ 1468120 w 1508760"/>
                <a:gd name="connsiteY32" fmla="*/ 269240 h 1270000"/>
                <a:gd name="connsiteX33" fmla="*/ 1402080 w 1508760"/>
                <a:gd name="connsiteY33" fmla="*/ 396240 h 1270000"/>
                <a:gd name="connsiteX34" fmla="*/ 1356360 w 1508760"/>
                <a:gd name="connsiteY34" fmla="*/ 457200 h 1270000"/>
                <a:gd name="connsiteX35" fmla="*/ 1285240 w 1508760"/>
                <a:gd name="connsiteY35" fmla="*/ 660400 h 1270000"/>
                <a:gd name="connsiteX36" fmla="*/ 1244600 w 1508760"/>
                <a:gd name="connsiteY36" fmla="*/ 802640 h 1270000"/>
                <a:gd name="connsiteX37" fmla="*/ 1346200 w 1508760"/>
                <a:gd name="connsiteY37" fmla="*/ 1036320 h 1270000"/>
                <a:gd name="connsiteX38" fmla="*/ 1356360 w 1508760"/>
                <a:gd name="connsiteY38" fmla="*/ 1163320 h 1270000"/>
                <a:gd name="connsiteX39" fmla="*/ 1336040 w 1508760"/>
                <a:gd name="connsiteY39" fmla="*/ 1234440 h 1270000"/>
                <a:gd name="connsiteX40" fmla="*/ 1285240 w 1508760"/>
                <a:gd name="connsiteY40" fmla="*/ 1270000 h 1270000"/>
                <a:gd name="connsiteX41" fmla="*/ 1097280 w 1508760"/>
                <a:gd name="connsiteY41" fmla="*/ 1270000 h 1270000"/>
                <a:gd name="connsiteX42" fmla="*/ 868680 w 1508760"/>
                <a:gd name="connsiteY42" fmla="*/ 1203960 h 1270000"/>
                <a:gd name="connsiteX43" fmla="*/ 822960 w 1508760"/>
                <a:gd name="connsiteY43" fmla="*/ 1122680 h 1270000"/>
                <a:gd name="connsiteX44" fmla="*/ 741680 w 1508760"/>
                <a:gd name="connsiteY44" fmla="*/ 924560 h 1270000"/>
                <a:gd name="connsiteX45" fmla="*/ 553720 w 1508760"/>
                <a:gd name="connsiteY45" fmla="*/ 767080 h 1270000"/>
                <a:gd name="connsiteX46" fmla="*/ 518160 w 1508760"/>
                <a:gd name="connsiteY46" fmla="*/ 685800 h 1270000"/>
                <a:gd name="connsiteX47" fmla="*/ 518160 w 1508760"/>
                <a:gd name="connsiteY47" fmla="*/ 508000 h 1270000"/>
                <a:gd name="connsiteX48" fmla="*/ 345440 w 1508760"/>
                <a:gd name="connsiteY48" fmla="*/ 355600 h 1270000"/>
                <a:gd name="connsiteX49" fmla="*/ 238760 w 1508760"/>
                <a:gd name="connsiteY49" fmla="*/ 330200 h 1270000"/>
                <a:gd name="connsiteX50" fmla="*/ 121920 w 1508760"/>
                <a:gd name="connsiteY50" fmla="*/ 340360 h 1270000"/>
                <a:gd name="connsiteX51" fmla="*/ 0 w 1508760"/>
                <a:gd name="connsiteY51" fmla="*/ 238760 h 1270000"/>
                <a:gd name="connsiteX0" fmla="*/ 0 w 1506009"/>
                <a:gd name="connsiteY0" fmla="*/ 238760 h 1270000"/>
                <a:gd name="connsiteX1" fmla="*/ 111760 w 1506009"/>
                <a:gd name="connsiteY1" fmla="*/ 228600 h 1270000"/>
                <a:gd name="connsiteX2" fmla="*/ 147320 w 1506009"/>
                <a:gd name="connsiteY2" fmla="*/ 213360 h 1270000"/>
                <a:gd name="connsiteX3" fmla="*/ 208280 w 1506009"/>
                <a:gd name="connsiteY3" fmla="*/ 259080 h 1270000"/>
                <a:gd name="connsiteX4" fmla="*/ 259080 w 1506009"/>
                <a:gd name="connsiteY4" fmla="*/ 274320 h 1270000"/>
                <a:gd name="connsiteX5" fmla="*/ 400477 w 1506009"/>
                <a:gd name="connsiteY5" fmla="*/ 261127 h 1270000"/>
                <a:gd name="connsiteX6" fmla="*/ 576791 w 1506009"/>
                <a:gd name="connsiteY6" fmla="*/ 207534 h 1270000"/>
                <a:gd name="connsiteX7" fmla="*/ 682406 w 1506009"/>
                <a:gd name="connsiteY7" fmla="*/ 147080 h 1270000"/>
                <a:gd name="connsiteX8" fmla="*/ 677548 w 1506009"/>
                <a:gd name="connsiteY8" fmla="*/ 256527 h 1270000"/>
                <a:gd name="connsiteX9" fmla="*/ 663795 w 1506009"/>
                <a:gd name="connsiteY9" fmla="*/ 307593 h 1270000"/>
                <a:gd name="connsiteX10" fmla="*/ 719253 w 1506009"/>
                <a:gd name="connsiteY10" fmla="*/ 397757 h 1270000"/>
                <a:gd name="connsiteX11" fmla="*/ 707607 w 1506009"/>
                <a:gd name="connsiteY11" fmla="*/ 485393 h 1270000"/>
                <a:gd name="connsiteX12" fmla="*/ 737864 w 1506009"/>
                <a:gd name="connsiteY12" fmla="*/ 627873 h 1270000"/>
                <a:gd name="connsiteX13" fmla="*/ 858076 w 1506009"/>
                <a:gd name="connsiteY13" fmla="*/ 655320 h 1270000"/>
                <a:gd name="connsiteX14" fmla="*/ 911228 w 1506009"/>
                <a:gd name="connsiteY14" fmla="*/ 752851 h 1270000"/>
                <a:gd name="connsiteX15" fmla="*/ 950381 w 1506009"/>
                <a:gd name="connsiteY15" fmla="*/ 789182 h 1270000"/>
                <a:gd name="connsiteX16" fmla="*/ 1024053 w 1506009"/>
                <a:gd name="connsiteY16" fmla="*/ 776254 h 1270000"/>
                <a:gd name="connsiteX17" fmla="*/ 1061720 w 1506009"/>
                <a:gd name="connsiteY17" fmla="*/ 764553 h 1270000"/>
                <a:gd name="connsiteX18" fmla="*/ 1113164 w 1506009"/>
                <a:gd name="connsiteY18" fmla="*/ 726200 h 1270000"/>
                <a:gd name="connsiteX19" fmla="*/ 1064694 w 1506009"/>
                <a:gd name="connsiteY19" fmla="*/ 643476 h 1270000"/>
                <a:gd name="connsiteX20" fmla="*/ 1098545 w 1506009"/>
                <a:gd name="connsiteY20" fmla="*/ 554201 h 1270000"/>
                <a:gd name="connsiteX21" fmla="*/ 1108084 w 1506009"/>
                <a:gd name="connsiteY21" fmla="*/ 443742 h 1270000"/>
                <a:gd name="connsiteX22" fmla="*/ 1153160 w 1506009"/>
                <a:gd name="connsiteY22" fmla="*/ 345440 h 1270000"/>
                <a:gd name="connsiteX23" fmla="*/ 1264920 w 1506009"/>
                <a:gd name="connsiteY23" fmla="*/ 254000 h 1270000"/>
                <a:gd name="connsiteX24" fmla="*/ 1310640 w 1506009"/>
                <a:gd name="connsiteY24" fmla="*/ 223520 h 1270000"/>
                <a:gd name="connsiteX25" fmla="*/ 1350859 w 1506009"/>
                <a:gd name="connsiteY25" fmla="*/ 195087 h 1270000"/>
                <a:gd name="connsiteX26" fmla="*/ 1391077 w 1506009"/>
                <a:gd name="connsiteY26" fmla="*/ 180858 h 1270000"/>
                <a:gd name="connsiteX27" fmla="*/ 1376680 w 1506009"/>
                <a:gd name="connsiteY27" fmla="*/ 101600 h 1270000"/>
                <a:gd name="connsiteX28" fmla="*/ 1386840 w 1506009"/>
                <a:gd name="connsiteY28" fmla="*/ 0 h 1270000"/>
                <a:gd name="connsiteX29" fmla="*/ 1506009 w 1506009"/>
                <a:gd name="connsiteY29" fmla="*/ 12712 h 1270000"/>
                <a:gd name="connsiteX30" fmla="*/ 1478280 w 1506009"/>
                <a:gd name="connsiteY30" fmla="*/ 106680 h 1270000"/>
                <a:gd name="connsiteX31" fmla="*/ 1463040 w 1506009"/>
                <a:gd name="connsiteY31" fmla="*/ 147320 h 1270000"/>
                <a:gd name="connsiteX32" fmla="*/ 1468120 w 1506009"/>
                <a:gd name="connsiteY32" fmla="*/ 269240 h 1270000"/>
                <a:gd name="connsiteX33" fmla="*/ 1402080 w 1506009"/>
                <a:gd name="connsiteY33" fmla="*/ 396240 h 1270000"/>
                <a:gd name="connsiteX34" fmla="*/ 1356360 w 1506009"/>
                <a:gd name="connsiteY34" fmla="*/ 457200 h 1270000"/>
                <a:gd name="connsiteX35" fmla="*/ 1285240 w 1506009"/>
                <a:gd name="connsiteY35" fmla="*/ 660400 h 1270000"/>
                <a:gd name="connsiteX36" fmla="*/ 1244600 w 1506009"/>
                <a:gd name="connsiteY36" fmla="*/ 802640 h 1270000"/>
                <a:gd name="connsiteX37" fmla="*/ 1346200 w 1506009"/>
                <a:gd name="connsiteY37" fmla="*/ 1036320 h 1270000"/>
                <a:gd name="connsiteX38" fmla="*/ 1356360 w 1506009"/>
                <a:gd name="connsiteY38" fmla="*/ 1163320 h 1270000"/>
                <a:gd name="connsiteX39" fmla="*/ 1336040 w 1506009"/>
                <a:gd name="connsiteY39" fmla="*/ 1234440 h 1270000"/>
                <a:gd name="connsiteX40" fmla="*/ 1285240 w 1506009"/>
                <a:gd name="connsiteY40" fmla="*/ 1270000 h 1270000"/>
                <a:gd name="connsiteX41" fmla="*/ 1097280 w 1506009"/>
                <a:gd name="connsiteY41" fmla="*/ 1270000 h 1270000"/>
                <a:gd name="connsiteX42" fmla="*/ 868680 w 1506009"/>
                <a:gd name="connsiteY42" fmla="*/ 1203960 h 1270000"/>
                <a:gd name="connsiteX43" fmla="*/ 822960 w 1506009"/>
                <a:gd name="connsiteY43" fmla="*/ 1122680 h 1270000"/>
                <a:gd name="connsiteX44" fmla="*/ 741680 w 1506009"/>
                <a:gd name="connsiteY44" fmla="*/ 924560 h 1270000"/>
                <a:gd name="connsiteX45" fmla="*/ 553720 w 1506009"/>
                <a:gd name="connsiteY45" fmla="*/ 767080 h 1270000"/>
                <a:gd name="connsiteX46" fmla="*/ 518160 w 1506009"/>
                <a:gd name="connsiteY46" fmla="*/ 685800 h 1270000"/>
                <a:gd name="connsiteX47" fmla="*/ 518160 w 1506009"/>
                <a:gd name="connsiteY47" fmla="*/ 508000 h 1270000"/>
                <a:gd name="connsiteX48" fmla="*/ 345440 w 1506009"/>
                <a:gd name="connsiteY48" fmla="*/ 355600 h 1270000"/>
                <a:gd name="connsiteX49" fmla="*/ 238760 w 1506009"/>
                <a:gd name="connsiteY49" fmla="*/ 330200 h 1270000"/>
                <a:gd name="connsiteX50" fmla="*/ 121920 w 1506009"/>
                <a:gd name="connsiteY50" fmla="*/ 340360 h 1270000"/>
                <a:gd name="connsiteX51" fmla="*/ 0 w 1506009"/>
                <a:gd name="connsiteY51" fmla="*/ 238760 h 1270000"/>
                <a:gd name="connsiteX0" fmla="*/ 0 w 1522799"/>
                <a:gd name="connsiteY0" fmla="*/ 238760 h 1270000"/>
                <a:gd name="connsiteX1" fmla="*/ 111760 w 1522799"/>
                <a:gd name="connsiteY1" fmla="*/ 228600 h 1270000"/>
                <a:gd name="connsiteX2" fmla="*/ 147320 w 1522799"/>
                <a:gd name="connsiteY2" fmla="*/ 213360 h 1270000"/>
                <a:gd name="connsiteX3" fmla="*/ 208280 w 1522799"/>
                <a:gd name="connsiteY3" fmla="*/ 259080 h 1270000"/>
                <a:gd name="connsiteX4" fmla="*/ 259080 w 1522799"/>
                <a:gd name="connsiteY4" fmla="*/ 274320 h 1270000"/>
                <a:gd name="connsiteX5" fmla="*/ 400477 w 1522799"/>
                <a:gd name="connsiteY5" fmla="*/ 261127 h 1270000"/>
                <a:gd name="connsiteX6" fmla="*/ 576791 w 1522799"/>
                <a:gd name="connsiteY6" fmla="*/ 207534 h 1270000"/>
                <a:gd name="connsiteX7" fmla="*/ 682406 w 1522799"/>
                <a:gd name="connsiteY7" fmla="*/ 147080 h 1270000"/>
                <a:gd name="connsiteX8" fmla="*/ 677548 w 1522799"/>
                <a:gd name="connsiteY8" fmla="*/ 256527 h 1270000"/>
                <a:gd name="connsiteX9" fmla="*/ 663795 w 1522799"/>
                <a:gd name="connsiteY9" fmla="*/ 307593 h 1270000"/>
                <a:gd name="connsiteX10" fmla="*/ 719253 w 1522799"/>
                <a:gd name="connsiteY10" fmla="*/ 397757 h 1270000"/>
                <a:gd name="connsiteX11" fmla="*/ 707607 w 1522799"/>
                <a:gd name="connsiteY11" fmla="*/ 485393 h 1270000"/>
                <a:gd name="connsiteX12" fmla="*/ 737864 w 1522799"/>
                <a:gd name="connsiteY12" fmla="*/ 627873 h 1270000"/>
                <a:gd name="connsiteX13" fmla="*/ 858076 w 1522799"/>
                <a:gd name="connsiteY13" fmla="*/ 655320 h 1270000"/>
                <a:gd name="connsiteX14" fmla="*/ 911228 w 1522799"/>
                <a:gd name="connsiteY14" fmla="*/ 752851 h 1270000"/>
                <a:gd name="connsiteX15" fmla="*/ 950381 w 1522799"/>
                <a:gd name="connsiteY15" fmla="*/ 789182 h 1270000"/>
                <a:gd name="connsiteX16" fmla="*/ 1024053 w 1522799"/>
                <a:gd name="connsiteY16" fmla="*/ 776254 h 1270000"/>
                <a:gd name="connsiteX17" fmla="*/ 1061720 w 1522799"/>
                <a:gd name="connsiteY17" fmla="*/ 764553 h 1270000"/>
                <a:gd name="connsiteX18" fmla="*/ 1113164 w 1522799"/>
                <a:gd name="connsiteY18" fmla="*/ 726200 h 1270000"/>
                <a:gd name="connsiteX19" fmla="*/ 1064694 w 1522799"/>
                <a:gd name="connsiteY19" fmla="*/ 643476 h 1270000"/>
                <a:gd name="connsiteX20" fmla="*/ 1098545 w 1522799"/>
                <a:gd name="connsiteY20" fmla="*/ 554201 h 1270000"/>
                <a:gd name="connsiteX21" fmla="*/ 1108084 w 1522799"/>
                <a:gd name="connsiteY21" fmla="*/ 443742 h 1270000"/>
                <a:gd name="connsiteX22" fmla="*/ 1153160 w 1522799"/>
                <a:gd name="connsiteY22" fmla="*/ 345440 h 1270000"/>
                <a:gd name="connsiteX23" fmla="*/ 1264920 w 1522799"/>
                <a:gd name="connsiteY23" fmla="*/ 254000 h 1270000"/>
                <a:gd name="connsiteX24" fmla="*/ 1310640 w 1522799"/>
                <a:gd name="connsiteY24" fmla="*/ 223520 h 1270000"/>
                <a:gd name="connsiteX25" fmla="*/ 1350859 w 1522799"/>
                <a:gd name="connsiteY25" fmla="*/ 195087 h 1270000"/>
                <a:gd name="connsiteX26" fmla="*/ 1391077 w 1522799"/>
                <a:gd name="connsiteY26" fmla="*/ 180858 h 1270000"/>
                <a:gd name="connsiteX27" fmla="*/ 1376680 w 1522799"/>
                <a:gd name="connsiteY27" fmla="*/ 101600 h 1270000"/>
                <a:gd name="connsiteX28" fmla="*/ 1386840 w 1522799"/>
                <a:gd name="connsiteY28" fmla="*/ 0 h 1270000"/>
                <a:gd name="connsiteX29" fmla="*/ 1506009 w 1522799"/>
                <a:gd name="connsiteY29" fmla="*/ 12712 h 1270000"/>
                <a:gd name="connsiteX30" fmla="*/ 1522291 w 1522799"/>
                <a:gd name="connsiteY30" fmla="*/ 106680 h 1270000"/>
                <a:gd name="connsiteX31" fmla="*/ 1463040 w 1522799"/>
                <a:gd name="connsiteY31" fmla="*/ 147320 h 1270000"/>
                <a:gd name="connsiteX32" fmla="*/ 1468120 w 1522799"/>
                <a:gd name="connsiteY32" fmla="*/ 269240 h 1270000"/>
                <a:gd name="connsiteX33" fmla="*/ 1402080 w 1522799"/>
                <a:gd name="connsiteY33" fmla="*/ 396240 h 1270000"/>
                <a:gd name="connsiteX34" fmla="*/ 1356360 w 1522799"/>
                <a:gd name="connsiteY34" fmla="*/ 457200 h 1270000"/>
                <a:gd name="connsiteX35" fmla="*/ 1285240 w 1522799"/>
                <a:gd name="connsiteY35" fmla="*/ 660400 h 1270000"/>
                <a:gd name="connsiteX36" fmla="*/ 1244600 w 1522799"/>
                <a:gd name="connsiteY36" fmla="*/ 802640 h 1270000"/>
                <a:gd name="connsiteX37" fmla="*/ 1346200 w 1522799"/>
                <a:gd name="connsiteY37" fmla="*/ 1036320 h 1270000"/>
                <a:gd name="connsiteX38" fmla="*/ 1356360 w 1522799"/>
                <a:gd name="connsiteY38" fmla="*/ 1163320 h 1270000"/>
                <a:gd name="connsiteX39" fmla="*/ 1336040 w 1522799"/>
                <a:gd name="connsiteY39" fmla="*/ 1234440 h 1270000"/>
                <a:gd name="connsiteX40" fmla="*/ 1285240 w 1522799"/>
                <a:gd name="connsiteY40" fmla="*/ 1270000 h 1270000"/>
                <a:gd name="connsiteX41" fmla="*/ 1097280 w 1522799"/>
                <a:gd name="connsiteY41" fmla="*/ 1270000 h 1270000"/>
                <a:gd name="connsiteX42" fmla="*/ 868680 w 1522799"/>
                <a:gd name="connsiteY42" fmla="*/ 1203960 h 1270000"/>
                <a:gd name="connsiteX43" fmla="*/ 822960 w 1522799"/>
                <a:gd name="connsiteY43" fmla="*/ 1122680 h 1270000"/>
                <a:gd name="connsiteX44" fmla="*/ 741680 w 1522799"/>
                <a:gd name="connsiteY44" fmla="*/ 924560 h 1270000"/>
                <a:gd name="connsiteX45" fmla="*/ 553720 w 1522799"/>
                <a:gd name="connsiteY45" fmla="*/ 767080 h 1270000"/>
                <a:gd name="connsiteX46" fmla="*/ 518160 w 1522799"/>
                <a:gd name="connsiteY46" fmla="*/ 685800 h 1270000"/>
                <a:gd name="connsiteX47" fmla="*/ 518160 w 1522799"/>
                <a:gd name="connsiteY47" fmla="*/ 508000 h 1270000"/>
                <a:gd name="connsiteX48" fmla="*/ 345440 w 1522799"/>
                <a:gd name="connsiteY48" fmla="*/ 355600 h 1270000"/>
                <a:gd name="connsiteX49" fmla="*/ 238760 w 1522799"/>
                <a:gd name="connsiteY49" fmla="*/ 330200 h 1270000"/>
                <a:gd name="connsiteX50" fmla="*/ 121920 w 1522799"/>
                <a:gd name="connsiteY50" fmla="*/ 340360 h 1270000"/>
                <a:gd name="connsiteX51" fmla="*/ 0 w 1522799"/>
                <a:gd name="connsiteY51" fmla="*/ 238760 h 1270000"/>
                <a:gd name="connsiteX0" fmla="*/ 0 w 1522799"/>
                <a:gd name="connsiteY0" fmla="*/ 238760 h 1270000"/>
                <a:gd name="connsiteX1" fmla="*/ 111760 w 1522799"/>
                <a:gd name="connsiteY1" fmla="*/ 228600 h 1270000"/>
                <a:gd name="connsiteX2" fmla="*/ 147320 w 1522799"/>
                <a:gd name="connsiteY2" fmla="*/ 213360 h 1270000"/>
                <a:gd name="connsiteX3" fmla="*/ 208280 w 1522799"/>
                <a:gd name="connsiteY3" fmla="*/ 259080 h 1270000"/>
                <a:gd name="connsiteX4" fmla="*/ 259080 w 1522799"/>
                <a:gd name="connsiteY4" fmla="*/ 274320 h 1270000"/>
                <a:gd name="connsiteX5" fmla="*/ 400477 w 1522799"/>
                <a:gd name="connsiteY5" fmla="*/ 261127 h 1270000"/>
                <a:gd name="connsiteX6" fmla="*/ 576791 w 1522799"/>
                <a:gd name="connsiteY6" fmla="*/ 207534 h 1270000"/>
                <a:gd name="connsiteX7" fmla="*/ 682406 w 1522799"/>
                <a:gd name="connsiteY7" fmla="*/ 147080 h 1270000"/>
                <a:gd name="connsiteX8" fmla="*/ 677548 w 1522799"/>
                <a:gd name="connsiteY8" fmla="*/ 256527 h 1270000"/>
                <a:gd name="connsiteX9" fmla="*/ 663795 w 1522799"/>
                <a:gd name="connsiteY9" fmla="*/ 307593 h 1270000"/>
                <a:gd name="connsiteX10" fmla="*/ 719253 w 1522799"/>
                <a:gd name="connsiteY10" fmla="*/ 397757 h 1270000"/>
                <a:gd name="connsiteX11" fmla="*/ 707607 w 1522799"/>
                <a:gd name="connsiteY11" fmla="*/ 485393 h 1270000"/>
                <a:gd name="connsiteX12" fmla="*/ 737864 w 1522799"/>
                <a:gd name="connsiteY12" fmla="*/ 627873 h 1270000"/>
                <a:gd name="connsiteX13" fmla="*/ 858076 w 1522799"/>
                <a:gd name="connsiteY13" fmla="*/ 655320 h 1270000"/>
                <a:gd name="connsiteX14" fmla="*/ 911228 w 1522799"/>
                <a:gd name="connsiteY14" fmla="*/ 752851 h 1270000"/>
                <a:gd name="connsiteX15" fmla="*/ 950381 w 1522799"/>
                <a:gd name="connsiteY15" fmla="*/ 789182 h 1270000"/>
                <a:gd name="connsiteX16" fmla="*/ 1024053 w 1522799"/>
                <a:gd name="connsiteY16" fmla="*/ 776254 h 1270000"/>
                <a:gd name="connsiteX17" fmla="*/ 1061720 w 1522799"/>
                <a:gd name="connsiteY17" fmla="*/ 764553 h 1270000"/>
                <a:gd name="connsiteX18" fmla="*/ 1113164 w 1522799"/>
                <a:gd name="connsiteY18" fmla="*/ 726200 h 1270000"/>
                <a:gd name="connsiteX19" fmla="*/ 1064694 w 1522799"/>
                <a:gd name="connsiteY19" fmla="*/ 643476 h 1270000"/>
                <a:gd name="connsiteX20" fmla="*/ 1098545 w 1522799"/>
                <a:gd name="connsiteY20" fmla="*/ 554201 h 1270000"/>
                <a:gd name="connsiteX21" fmla="*/ 1108084 w 1522799"/>
                <a:gd name="connsiteY21" fmla="*/ 443742 h 1270000"/>
                <a:gd name="connsiteX22" fmla="*/ 1153160 w 1522799"/>
                <a:gd name="connsiteY22" fmla="*/ 345440 h 1270000"/>
                <a:gd name="connsiteX23" fmla="*/ 1264920 w 1522799"/>
                <a:gd name="connsiteY23" fmla="*/ 254000 h 1270000"/>
                <a:gd name="connsiteX24" fmla="*/ 1310640 w 1522799"/>
                <a:gd name="connsiteY24" fmla="*/ 223520 h 1270000"/>
                <a:gd name="connsiteX25" fmla="*/ 1350859 w 1522799"/>
                <a:gd name="connsiteY25" fmla="*/ 195087 h 1270000"/>
                <a:gd name="connsiteX26" fmla="*/ 1391077 w 1522799"/>
                <a:gd name="connsiteY26" fmla="*/ 180858 h 1270000"/>
                <a:gd name="connsiteX27" fmla="*/ 1376680 w 1522799"/>
                <a:gd name="connsiteY27" fmla="*/ 101600 h 1270000"/>
                <a:gd name="connsiteX28" fmla="*/ 1386840 w 1522799"/>
                <a:gd name="connsiteY28" fmla="*/ 0 h 1270000"/>
                <a:gd name="connsiteX29" fmla="*/ 1506009 w 1522799"/>
                <a:gd name="connsiteY29" fmla="*/ 12712 h 1270000"/>
                <a:gd name="connsiteX30" fmla="*/ 1522291 w 1522799"/>
                <a:gd name="connsiteY30" fmla="*/ 165328 h 1270000"/>
                <a:gd name="connsiteX31" fmla="*/ 1463040 w 1522799"/>
                <a:gd name="connsiteY31" fmla="*/ 147320 h 1270000"/>
                <a:gd name="connsiteX32" fmla="*/ 1468120 w 1522799"/>
                <a:gd name="connsiteY32" fmla="*/ 269240 h 1270000"/>
                <a:gd name="connsiteX33" fmla="*/ 1402080 w 1522799"/>
                <a:gd name="connsiteY33" fmla="*/ 396240 h 1270000"/>
                <a:gd name="connsiteX34" fmla="*/ 1356360 w 1522799"/>
                <a:gd name="connsiteY34" fmla="*/ 457200 h 1270000"/>
                <a:gd name="connsiteX35" fmla="*/ 1285240 w 1522799"/>
                <a:gd name="connsiteY35" fmla="*/ 660400 h 1270000"/>
                <a:gd name="connsiteX36" fmla="*/ 1244600 w 1522799"/>
                <a:gd name="connsiteY36" fmla="*/ 802640 h 1270000"/>
                <a:gd name="connsiteX37" fmla="*/ 1346200 w 1522799"/>
                <a:gd name="connsiteY37" fmla="*/ 1036320 h 1270000"/>
                <a:gd name="connsiteX38" fmla="*/ 1356360 w 1522799"/>
                <a:gd name="connsiteY38" fmla="*/ 1163320 h 1270000"/>
                <a:gd name="connsiteX39" fmla="*/ 1336040 w 1522799"/>
                <a:gd name="connsiteY39" fmla="*/ 1234440 h 1270000"/>
                <a:gd name="connsiteX40" fmla="*/ 1285240 w 1522799"/>
                <a:gd name="connsiteY40" fmla="*/ 1270000 h 1270000"/>
                <a:gd name="connsiteX41" fmla="*/ 1097280 w 1522799"/>
                <a:gd name="connsiteY41" fmla="*/ 1270000 h 1270000"/>
                <a:gd name="connsiteX42" fmla="*/ 868680 w 1522799"/>
                <a:gd name="connsiteY42" fmla="*/ 1203960 h 1270000"/>
                <a:gd name="connsiteX43" fmla="*/ 822960 w 1522799"/>
                <a:gd name="connsiteY43" fmla="*/ 1122680 h 1270000"/>
                <a:gd name="connsiteX44" fmla="*/ 741680 w 1522799"/>
                <a:gd name="connsiteY44" fmla="*/ 924560 h 1270000"/>
                <a:gd name="connsiteX45" fmla="*/ 553720 w 1522799"/>
                <a:gd name="connsiteY45" fmla="*/ 767080 h 1270000"/>
                <a:gd name="connsiteX46" fmla="*/ 518160 w 1522799"/>
                <a:gd name="connsiteY46" fmla="*/ 685800 h 1270000"/>
                <a:gd name="connsiteX47" fmla="*/ 518160 w 1522799"/>
                <a:gd name="connsiteY47" fmla="*/ 508000 h 1270000"/>
                <a:gd name="connsiteX48" fmla="*/ 345440 w 1522799"/>
                <a:gd name="connsiteY48" fmla="*/ 355600 h 1270000"/>
                <a:gd name="connsiteX49" fmla="*/ 238760 w 1522799"/>
                <a:gd name="connsiteY49" fmla="*/ 330200 h 1270000"/>
                <a:gd name="connsiteX50" fmla="*/ 121920 w 1522799"/>
                <a:gd name="connsiteY50" fmla="*/ 340360 h 1270000"/>
                <a:gd name="connsiteX51" fmla="*/ 0 w 1522799"/>
                <a:gd name="connsiteY51" fmla="*/ 238760 h 1270000"/>
                <a:gd name="connsiteX0" fmla="*/ 0 w 1524300"/>
                <a:gd name="connsiteY0" fmla="*/ 238760 h 1270000"/>
                <a:gd name="connsiteX1" fmla="*/ 111760 w 1524300"/>
                <a:gd name="connsiteY1" fmla="*/ 228600 h 1270000"/>
                <a:gd name="connsiteX2" fmla="*/ 147320 w 1524300"/>
                <a:gd name="connsiteY2" fmla="*/ 213360 h 1270000"/>
                <a:gd name="connsiteX3" fmla="*/ 208280 w 1524300"/>
                <a:gd name="connsiteY3" fmla="*/ 259080 h 1270000"/>
                <a:gd name="connsiteX4" fmla="*/ 259080 w 1524300"/>
                <a:gd name="connsiteY4" fmla="*/ 274320 h 1270000"/>
                <a:gd name="connsiteX5" fmla="*/ 400477 w 1524300"/>
                <a:gd name="connsiteY5" fmla="*/ 261127 h 1270000"/>
                <a:gd name="connsiteX6" fmla="*/ 576791 w 1524300"/>
                <a:gd name="connsiteY6" fmla="*/ 207534 h 1270000"/>
                <a:gd name="connsiteX7" fmla="*/ 682406 w 1524300"/>
                <a:gd name="connsiteY7" fmla="*/ 147080 h 1270000"/>
                <a:gd name="connsiteX8" fmla="*/ 677548 w 1524300"/>
                <a:gd name="connsiteY8" fmla="*/ 256527 h 1270000"/>
                <a:gd name="connsiteX9" fmla="*/ 663795 w 1524300"/>
                <a:gd name="connsiteY9" fmla="*/ 307593 h 1270000"/>
                <a:gd name="connsiteX10" fmla="*/ 719253 w 1524300"/>
                <a:gd name="connsiteY10" fmla="*/ 397757 h 1270000"/>
                <a:gd name="connsiteX11" fmla="*/ 707607 w 1524300"/>
                <a:gd name="connsiteY11" fmla="*/ 485393 h 1270000"/>
                <a:gd name="connsiteX12" fmla="*/ 737864 w 1524300"/>
                <a:gd name="connsiteY12" fmla="*/ 627873 h 1270000"/>
                <a:gd name="connsiteX13" fmla="*/ 858076 w 1524300"/>
                <a:gd name="connsiteY13" fmla="*/ 655320 h 1270000"/>
                <a:gd name="connsiteX14" fmla="*/ 911228 w 1524300"/>
                <a:gd name="connsiteY14" fmla="*/ 752851 h 1270000"/>
                <a:gd name="connsiteX15" fmla="*/ 950381 w 1524300"/>
                <a:gd name="connsiteY15" fmla="*/ 789182 h 1270000"/>
                <a:gd name="connsiteX16" fmla="*/ 1024053 w 1524300"/>
                <a:gd name="connsiteY16" fmla="*/ 776254 h 1270000"/>
                <a:gd name="connsiteX17" fmla="*/ 1061720 w 1524300"/>
                <a:gd name="connsiteY17" fmla="*/ 764553 h 1270000"/>
                <a:gd name="connsiteX18" fmla="*/ 1113164 w 1524300"/>
                <a:gd name="connsiteY18" fmla="*/ 726200 h 1270000"/>
                <a:gd name="connsiteX19" fmla="*/ 1064694 w 1524300"/>
                <a:gd name="connsiteY19" fmla="*/ 643476 h 1270000"/>
                <a:gd name="connsiteX20" fmla="*/ 1098545 w 1524300"/>
                <a:gd name="connsiteY20" fmla="*/ 554201 h 1270000"/>
                <a:gd name="connsiteX21" fmla="*/ 1108084 w 1524300"/>
                <a:gd name="connsiteY21" fmla="*/ 443742 h 1270000"/>
                <a:gd name="connsiteX22" fmla="*/ 1153160 w 1524300"/>
                <a:gd name="connsiteY22" fmla="*/ 345440 h 1270000"/>
                <a:gd name="connsiteX23" fmla="*/ 1264920 w 1524300"/>
                <a:gd name="connsiteY23" fmla="*/ 254000 h 1270000"/>
                <a:gd name="connsiteX24" fmla="*/ 1310640 w 1524300"/>
                <a:gd name="connsiteY24" fmla="*/ 223520 h 1270000"/>
                <a:gd name="connsiteX25" fmla="*/ 1350859 w 1524300"/>
                <a:gd name="connsiteY25" fmla="*/ 195087 h 1270000"/>
                <a:gd name="connsiteX26" fmla="*/ 1391077 w 1524300"/>
                <a:gd name="connsiteY26" fmla="*/ 180858 h 1270000"/>
                <a:gd name="connsiteX27" fmla="*/ 1376680 w 1524300"/>
                <a:gd name="connsiteY27" fmla="*/ 101600 h 1270000"/>
                <a:gd name="connsiteX28" fmla="*/ 1386840 w 1524300"/>
                <a:gd name="connsiteY28" fmla="*/ 0 h 1270000"/>
                <a:gd name="connsiteX29" fmla="*/ 1506009 w 1524300"/>
                <a:gd name="connsiteY29" fmla="*/ 12712 h 1270000"/>
                <a:gd name="connsiteX30" fmla="*/ 1522291 w 1524300"/>
                <a:gd name="connsiteY30" fmla="*/ 165328 h 1270000"/>
                <a:gd name="connsiteX31" fmla="*/ 1463040 w 1524300"/>
                <a:gd name="connsiteY31" fmla="*/ 147320 h 1270000"/>
                <a:gd name="connsiteX32" fmla="*/ 1468120 w 1524300"/>
                <a:gd name="connsiteY32" fmla="*/ 269240 h 1270000"/>
                <a:gd name="connsiteX33" fmla="*/ 1402080 w 1524300"/>
                <a:gd name="connsiteY33" fmla="*/ 396240 h 1270000"/>
                <a:gd name="connsiteX34" fmla="*/ 1356360 w 1524300"/>
                <a:gd name="connsiteY34" fmla="*/ 457200 h 1270000"/>
                <a:gd name="connsiteX35" fmla="*/ 1285240 w 1524300"/>
                <a:gd name="connsiteY35" fmla="*/ 660400 h 1270000"/>
                <a:gd name="connsiteX36" fmla="*/ 1244600 w 1524300"/>
                <a:gd name="connsiteY36" fmla="*/ 802640 h 1270000"/>
                <a:gd name="connsiteX37" fmla="*/ 1346200 w 1524300"/>
                <a:gd name="connsiteY37" fmla="*/ 1036320 h 1270000"/>
                <a:gd name="connsiteX38" fmla="*/ 1356360 w 1524300"/>
                <a:gd name="connsiteY38" fmla="*/ 1163320 h 1270000"/>
                <a:gd name="connsiteX39" fmla="*/ 1336040 w 1524300"/>
                <a:gd name="connsiteY39" fmla="*/ 1234440 h 1270000"/>
                <a:gd name="connsiteX40" fmla="*/ 1285240 w 1524300"/>
                <a:gd name="connsiteY40" fmla="*/ 1270000 h 1270000"/>
                <a:gd name="connsiteX41" fmla="*/ 1097280 w 1524300"/>
                <a:gd name="connsiteY41" fmla="*/ 1270000 h 1270000"/>
                <a:gd name="connsiteX42" fmla="*/ 868680 w 1524300"/>
                <a:gd name="connsiteY42" fmla="*/ 1203960 h 1270000"/>
                <a:gd name="connsiteX43" fmla="*/ 822960 w 1524300"/>
                <a:gd name="connsiteY43" fmla="*/ 1122680 h 1270000"/>
                <a:gd name="connsiteX44" fmla="*/ 741680 w 1524300"/>
                <a:gd name="connsiteY44" fmla="*/ 924560 h 1270000"/>
                <a:gd name="connsiteX45" fmla="*/ 553720 w 1524300"/>
                <a:gd name="connsiteY45" fmla="*/ 767080 h 1270000"/>
                <a:gd name="connsiteX46" fmla="*/ 518160 w 1524300"/>
                <a:gd name="connsiteY46" fmla="*/ 685800 h 1270000"/>
                <a:gd name="connsiteX47" fmla="*/ 518160 w 1524300"/>
                <a:gd name="connsiteY47" fmla="*/ 508000 h 1270000"/>
                <a:gd name="connsiteX48" fmla="*/ 345440 w 1524300"/>
                <a:gd name="connsiteY48" fmla="*/ 355600 h 1270000"/>
                <a:gd name="connsiteX49" fmla="*/ 238760 w 1524300"/>
                <a:gd name="connsiteY49" fmla="*/ 330200 h 1270000"/>
                <a:gd name="connsiteX50" fmla="*/ 121920 w 1524300"/>
                <a:gd name="connsiteY50" fmla="*/ 340360 h 1270000"/>
                <a:gd name="connsiteX51" fmla="*/ 0 w 1524300"/>
                <a:gd name="connsiteY51" fmla="*/ 238760 h 1270000"/>
                <a:gd name="connsiteX0" fmla="*/ 0 w 1506009"/>
                <a:gd name="connsiteY0" fmla="*/ 238760 h 1270000"/>
                <a:gd name="connsiteX1" fmla="*/ 111760 w 1506009"/>
                <a:gd name="connsiteY1" fmla="*/ 228600 h 1270000"/>
                <a:gd name="connsiteX2" fmla="*/ 147320 w 1506009"/>
                <a:gd name="connsiteY2" fmla="*/ 213360 h 1270000"/>
                <a:gd name="connsiteX3" fmla="*/ 208280 w 1506009"/>
                <a:gd name="connsiteY3" fmla="*/ 259080 h 1270000"/>
                <a:gd name="connsiteX4" fmla="*/ 259080 w 1506009"/>
                <a:gd name="connsiteY4" fmla="*/ 274320 h 1270000"/>
                <a:gd name="connsiteX5" fmla="*/ 400477 w 1506009"/>
                <a:gd name="connsiteY5" fmla="*/ 261127 h 1270000"/>
                <a:gd name="connsiteX6" fmla="*/ 576791 w 1506009"/>
                <a:gd name="connsiteY6" fmla="*/ 207534 h 1270000"/>
                <a:gd name="connsiteX7" fmla="*/ 682406 w 1506009"/>
                <a:gd name="connsiteY7" fmla="*/ 147080 h 1270000"/>
                <a:gd name="connsiteX8" fmla="*/ 677548 w 1506009"/>
                <a:gd name="connsiteY8" fmla="*/ 256527 h 1270000"/>
                <a:gd name="connsiteX9" fmla="*/ 663795 w 1506009"/>
                <a:gd name="connsiteY9" fmla="*/ 307593 h 1270000"/>
                <a:gd name="connsiteX10" fmla="*/ 719253 w 1506009"/>
                <a:gd name="connsiteY10" fmla="*/ 397757 h 1270000"/>
                <a:gd name="connsiteX11" fmla="*/ 707607 w 1506009"/>
                <a:gd name="connsiteY11" fmla="*/ 485393 h 1270000"/>
                <a:gd name="connsiteX12" fmla="*/ 737864 w 1506009"/>
                <a:gd name="connsiteY12" fmla="*/ 627873 h 1270000"/>
                <a:gd name="connsiteX13" fmla="*/ 858076 w 1506009"/>
                <a:gd name="connsiteY13" fmla="*/ 655320 h 1270000"/>
                <a:gd name="connsiteX14" fmla="*/ 911228 w 1506009"/>
                <a:gd name="connsiteY14" fmla="*/ 752851 h 1270000"/>
                <a:gd name="connsiteX15" fmla="*/ 950381 w 1506009"/>
                <a:gd name="connsiteY15" fmla="*/ 789182 h 1270000"/>
                <a:gd name="connsiteX16" fmla="*/ 1024053 w 1506009"/>
                <a:gd name="connsiteY16" fmla="*/ 776254 h 1270000"/>
                <a:gd name="connsiteX17" fmla="*/ 1061720 w 1506009"/>
                <a:gd name="connsiteY17" fmla="*/ 764553 h 1270000"/>
                <a:gd name="connsiteX18" fmla="*/ 1113164 w 1506009"/>
                <a:gd name="connsiteY18" fmla="*/ 726200 h 1270000"/>
                <a:gd name="connsiteX19" fmla="*/ 1064694 w 1506009"/>
                <a:gd name="connsiteY19" fmla="*/ 643476 h 1270000"/>
                <a:gd name="connsiteX20" fmla="*/ 1098545 w 1506009"/>
                <a:gd name="connsiteY20" fmla="*/ 554201 h 1270000"/>
                <a:gd name="connsiteX21" fmla="*/ 1108084 w 1506009"/>
                <a:gd name="connsiteY21" fmla="*/ 443742 h 1270000"/>
                <a:gd name="connsiteX22" fmla="*/ 1153160 w 1506009"/>
                <a:gd name="connsiteY22" fmla="*/ 345440 h 1270000"/>
                <a:gd name="connsiteX23" fmla="*/ 1264920 w 1506009"/>
                <a:gd name="connsiteY23" fmla="*/ 254000 h 1270000"/>
                <a:gd name="connsiteX24" fmla="*/ 1310640 w 1506009"/>
                <a:gd name="connsiteY24" fmla="*/ 223520 h 1270000"/>
                <a:gd name="connsiteX25" fmla="*/ 1350859 w 1506009"/>
                <a:gd name="connsiteY25" fmla="*/ 195087 h 1270000"/>
                <a:gd name="connsiteX26" fmla="*/ 1391077 w 1506009"/>
                <a:gd name="connsiteY26" fmla="*/ 180858 h 1270000"/>
                <a:gd name="connsiteX27" fmla="*/ 1376680 w 1506009"/>
                <a:gd name="connsiteY27" fmla="*/ 101600 h 1270000"/>
                <a:gd name="connsiteX28" fmla="*/ 1386840 w 1506009"/>
                <a:gd name="connsiteY28" fmla="*/ 0 h 1270000"/>
                <a:gd name="connsiteX29" fmla="*/ 1506009 w 1506009"/>
                <a:gd name="connsiteY29" fmla="*/ 12712 h 1270000"/>
                <a:gd name="connsiteX30" fmla="*/ 1434269 w 1506009"/>
                <a:gd name="connsiteY30" fmla="*/ 279830 h 1270000"/>
                <a:gd name="connsiteX31" fmla="*/ 1463040 w 1506009"/>
                <a:gd name="connsiteY31" fmla="*/ 147320 h 1270000"/>
                <a:gd name="connsiteX32" fmla="*/ 1468120 w 1506009"/>
                <a:gd name="connsiteY32" fmla="*/ 269240 h 1270000"/>
                <a:gd name="connsiteX33" fmla="*/ 1402080 w 1506009"/>
                <a:gd name="connsiteY33" fmla="*/ 396240 h 1270000"/>
                <a:gd name="connsiteX34" fmla="*/ 1356360 w 1506009"/>
                <a:gd name="connsiteY34" fmla="*/ 457200 h 1270000"/>
                <a:gd name="connsiteX35" fmla="*/ 1285240 w 1506009"/>
                <a:gd name="connsiteY35" fmla="*/ 660400 h 1270000"/>
                <a:gd name="connsiteX36" fmla="*/ 1244600 w 1506009"/>
                <a:gd name="connsiteY36" fmla="*/ 802640 h 1270000"/>
                <a:gd name="connsiteX37" fmla="*/ 1346200 w 1506009"/>
                <a:gd name="connsiteY37" fmla="*/ 1036320 h 1270000"/>
                <a:gd name="connsiteX38" fmla="*/ 1356360 w 1506009"/>
                <a:gd name="connsiteY38" fmla="*/ 1163320 h 1270000"/>
                <a:gd name="connsiteX39" fmla="*/ 1336040 w 1506009"/>
                <a:gd name="connsiteY39" fmla="*/ 1234440 h 1270000"/>
                <a:gd name="connsiteX40" fmla="*/ 1285240 w 1506009"/>
                <a:gd name="connsiteY40" fmla="*/ 1270000 h 1270000"/>
                <a:gd name="connsiteX41" fmla="*/ 1097280 w 1506009"/>
                <a:gd name="connsiteY41" fmla="*/ 1270000 h 1270000"/>
                <a:gd name="connsiteX42" fmla="*/ 868680 w 1506009"/>
                <a:gd name="connsiteY42" fmla="*/ 1203960 h 1270000"/>
                <a:gd name="connsiteX43" fmla="*/ 822960 w 1506009"/>
                <a:gd name="connsiteY43" fmla="*/ 1122680 h 1270000"/>
                <a:gd name="connsiteX44" fmla="*/ 741680 w 1506009"/>
                <a:gd name="connsiteY44" fmla="*/ 924560 h 1270000"/>
                <a:gd name="connsiteX45" fmla="*/ 553720 w 1506009"/>
                <a:gd name="connsiteY45" fmla="*/ 767080 h 1270000"/>
                <a:gd name="connsiteX46" fmla="*/ 518160 w 1506009"/>
                <a:gd name="connsiteY46" fmla="*/ 685800 h 1270000"/>
                <a:gd name="connsiteX47" fmla="*/ 518160 w 1506009"/>
                <a:gd name="connsiteY47" fmla="*/ 508000 h 1270000"/>
                <a:gd name="connsiteX48" fmla="*/ 345440 w 1506009"/>
                <a:gd name="connsiteY48" fmla="*/ 355600 h 1270000"/>
                <a:gd name="connsiteX49" fmla="*/ 238760 w 1506009"/>
                <a:gd name="connsiteY49" fmla="*/ 330200 h 1270000"/>
                <a:gd name="connsiteX50" fmla="*/ 121920 w 1506009"/>
                <a:gd name="connsiteY50" fmla="*/ 340360 h 1270000"/>
                <a:gd name="connsiteX51" fmla="*/ 0 w 1506009"/>
                <a:gd name="connsiteY51" fmla="*/ 238760 h 1270000"/>
                <a:gd name="connsiteX0" fmla="*/ 0 w 1526306"/>
                <a:gd name="connsiteY0" fmla="*/ 238760 h 1270000"/>
                <a:gd name="connsiteX1" fmla="*/ 111760 w 1526306"/>
                <a:gd name="connsiteY1" fmla="*/ 228600 h 1270000"/>
                <a:gd name="connsiteX2" fmla="*/ 147320 w 1526306"/>
                <a:gd name="connsiteY2" fmla="*/ 213360 h 1270000"/>
                <a:gd name="connsiteX3" fmla="*/ 208280 w 1526306"/>
                <a:gd name="connsiteY3" fmla="*/ 259080 h 1270000"/>
                <a:gd name="connsiteX4" fmla="*/ 259080 w 1526306"/>
                <a:gd name="connsiteY4" fmla="*/ 274320 h 1270000"/>
                <a:gd name="connsiteX5" fmla="*/ 400477 w 1526306"/>
                <a:gd name="connsiteY5" fmla="*/ 261127 h 1270000"/>
                <a:gd name="connsiteX6" fmla="*/ 576791 w 1526306"/>
                <a:gd name="connsiteY6" fmla="*/ 207534 h 1270000"/>
                <a:gd name="connsiteX7" fmla="*/ 682406 w 1526306"/>
                <a:gd name="connsiteY7" fmla="*/ 147080 h 1270000"/>
                <a:gd name="connsiteX8" fmla="*/ 677548 w 1526306"/>
                <a:gd name="connsiteY8" fmla="*/ 256527 h 1270000"/>
                <a:gd name="connsiteX9" fmla="*/ 663795 w 1526306"/>
                <a:gd name="connsiteY9" fmla="*/ 307593 h 1270000"/>
                <a:gd name="connsiteX10" fmla="*/ 719253 w 1526306"/>
                <a:gd name="connsiteY10" fmla="*/ 397757 h 1270000"/>
                <a:gd name="connsiteX11" fmla="*/ 707607 w 1526306"/>
                <a:gd name="connsiteY11" fmla="*/ 485393 h 1270000"/>
                <a:gd name="connsiteX12" fmla="*/ 737864 w 1526306"/>
                <a:gd name="connsiteY12" fmla="*/ 627873 h 1270000"/>
                <a:gd name="connsiteX13" fmla="*/ 858076 w 1526306"/>
                <a:gd name="connsiteY13" fmla="*/ 655320 h 1270000"/>
                <a:gd name="connsiteX14" fmla="*/ 911228 w 1526306"/>
                <a:gd name="connsiteY14" fmla="*/ 752851 h 1270000"/>
                <a:gd name="connsiteX15" fmla="*/ 950381 w 1526306"/>
                <a:gd name="connsiteY15" fmla="*/ 789182 h 1270000"/>
                <a:gd name="connsiteX16" fmla="*/ 1024053 w 1526306"/>
                <a:gd name="connsiteY16" fmla="*/ 776254 h 1270000"/>
                <a:gd name="connsiteX17" fmla="*/ 1061720 w 1526306"/>
                <a:gd name="connsiteY17" fmla="*/ 764553 h 1270000"/>
                <a:gd name="connsiteX18" fmla="*/ 1113164 w 1526306"/>
                <a:gd name="connsiteY18" fmla="*/ 726200 h 1270000"/>
                <a:gd name="connsiteX19" fmla="*/ 1064694 w 1526306"/>
                <a:gd name="connsiteY19" fmla="*/ 643476 h 1270000"/>
                <a:gd name="connsiteX20" fmla="*/ 1098545 w 1526306"/>
                <a:gd name="connsiteY20" fmla="*/ 554201 h 1270000"/>
                <a:gd name="connsiteX21" fmla="*/ 1108084 w 1526306"/>
                <a:gd name="connsiteY21" fmla="*/ 443742 h 1270000"/>
                <a:gd name="connsiteX22" fmla="*/ 1153160 w 1526306"/>
                <a:gd name="connsiteY22" fmla="*/ 345440 h 1270000"/>
                <a:gd name="connsiteX23" fmla="*/ 1264920 w 1526306"/>
                <a:gd name="connsiteY23" fmla="*/ 254000 h 1270000"/>
                <a:gd name="connsiteX24" fmla="*/ 1310640 w 1526306"/>
                <a:gd name="connsiteY24" fmla="*/ 223520 h 1270000"/>
                <a:gd name="connsiteX25" fmla="*/ 1350859 w 1526306"/>
                <a:gd name="connsiteY25" fmla="*/ 195087 h 1270000"/>
                <a:gd name="connsiteX26" fmla="*/ 1391077 w 1526306"/>
                <a:gd name="connsiteY26" fmla="*/ 180858 h 1270000"/>
                <a:gd name="connsiteX27" fmla="*/ 1376680 w 1526306"/>
                <a:gd name="connsiteY27" fmla="*/ 101600 h 1270000"/>
                <a:gd name="connsiteX28" fmla="*/ 1386840 w 1526306"/>
                <a:gd name="connsiteY28" fmla="*/ 0 h 1270000"/>
                <a:gd name="connsiteX29" fmla="*/ 1506009 w 1526306"/>
                <a:gd name="connsiteY29" fmla="*/ 12712 h 1270000"/>
                <a:gd name="connsiteX30" fmla="*/ 1434269 w 1526306"/>
                <a:gd name="connsiteY30" fmla="*/ 279830 h 1270000"/>
                <a:gd name="connsiteX31" fmla="*/ 1526306 w 1526306"/>
                <a:gd name="connsiteY31" fmla="*/ 119393 h 1270000"/>
                <a:gd name="connsiteX32" fmla="*/ 1468120 w 1526306"/>
                <a:gd name="connsiteY32" fmla="*/ 269240 h 1270000"/>
                <a:gd name="connsiteX33" fmla="*/ 1402080 w 1526306"/>
                <a:gd name="connsiteY33" fmla="*/ 396240 h 1270000"/>
                <a:gd name="connsiteX34" fmla="*/ 1356360 w 1526306"/>
                <a:gd name="connsiteY34" fmla="*/ 457200 h 1270000"/>
                <a:gd name="connsiteX35" fmla="*/ 1285240 w 1526306"/>
                <a:gd name="connsiteY35" fmla="*/ 660400 h 1270000"/>
                <a:gd name="connsiteX36" fmla="*/ 1244600 w 1526306"/>
                <a:gd name="connsiteY36" fmla="*/ 802640 h 1270000"/>
                <a:gd name="connsiteX37" fmla="*/ 1346200 w 1526306"/>
                <a:gd name="connsiteY37" fmla="*/ 1036320 h 1270000"/>
                <a:gd name="connsiteX38" fmla="*/ 1356360 w 1526306"/>
                <a:gd name="connsiteY38" fmla="*/ 1163320 h 1270000"/>
                <a:gd name="connsiteX39" fmla="*/ 1336040 w 1526306"/>
                <a:gd name="connsiteY39" fmla="*/ 1234440 h 1270000"/>
                <a:gd name="connsiteX40" fmla="*/ 1285240 w 1526306"/>
                <a:gd name="connsiteY40" fmla="*/ 1270000 h 1270000"/>
                <a:gd name="connsiteX41" fmla="*/ 1097280 w 1526306"/>
                <a:gd name="connsiteY41" fmla="*/ 1270000 h 1270000"/>
                <a:gd name="connsiteX42" fmla="*/ 868680 w 1526306"/>
                <a:gd name="connsiteY42" fmla="*/ 1203960 h 1270000"/>
                <a:gd name="connsiteX43" fmla="*/ 822960 w 1526306"/>
                <a:gd name="connsiteY43" fmla="*/ 1122680 h 1270000"/>
                <a:gd name="connsiteX44" fmla="*/ 741680 w 1526306"/>
                <a:gd name="connsiteY44" fmla="*/ 924560 h 1270000"/>
                <a:gd name="connsiteX45" fmla="*/ 553720 w 1526306"/>
                <a:gd name="connsiteY45" fmla="*/ 767080 h 1270000"/>
                <a:gd name="connsiteX46" fmla="*/ 518160 w 1526306"/>
                <a:gd name="connsiteY46" fmla="*/ 685800 h 1270000"/>
                <a:gd name="connsiteX47" fmla="*/ 518160 w 1526306"/>
                <a:gd name="connsiteY47" fmla="*/ 508000 h 1270000"/>
                <a:gd name="connsiteX48" fmla="*/ 345440 w 1526306"/>
                <a:gd name="connsiteY48" fmla="*/ 355600 h 1270000"/>
                <a:gd name="connsiteX49" fmla="*/ 238760 w 1526306"/>
                <a:gd name="connsiteY49" fmla="*/ 330200 h 1270000"/>
                <a:gd name="connsiteX50" fmla="*/ 121920 w 1526306"/>
                <a:gd name="connsiteY50" fmla="*/ 340360 h 1270000"/>
                <a:gd name="connsiteX51" fmla="*/ 0 w 1526306"/>
                <a:gd name="connsiteY51" fmla="*/ 238760 h 1270000"/>
                <a:gd name="connsiteX0" fmla="*/ 0 w 1527613"/>
                <a:gd name="connsiteY0" fmla="*/ 238760 h 1270000"/>
                <a:gd name="connsiteX1" fmla="*/ 111760 w 1527613"/>
                <a:gd name="connsiteY1" fmla="*/ 228600 h 1270000"/>
                <a:gd name="connsiteX2" fmla="*/ 147320 w 1527613"/>
                <a:gd name="connsiteY2" fmla="*/ 213360 h 1270000"/>
                <a:gd name="connsiteX3" fmla="*/ 208280 w 1527613"/>
                <a:gd name="connsiteY3" fmla="*/ 259080 h 1270000"/>
                <a:gd name="connsiteX4" fmla="*/ 259080 w 1527613"/>
                <a:gd name="connsiteY4" fmla="*/ 274320 h 1270000"/>
                <a:gd name="connsiteX5" fmla="*/ 400477 w 1527613"/>
                <a:gd name="connsiteY5" fmla="*/ 261127 h 1270000"/>
                <a:gd name="connsiteX6" fmla="*/ 576791 w 1527613"/>
                <a:gd name="connsiteY6" fmla="*/ 207534 h 1270000"/>
                <a:gd name="connsiteX7" fmla="*/ 682406 w 1527613"/>
                <a:gd name="connsiteY7" fmla="*/ 147080 h 1270000"/>
                <a:gd name="connsiteX8" fmla="*/ 677548 w 1527613"/>
                <a:gd name="connsiteY8" fmla="*/ 256527 h 1270000"/>
                <a:gd name="connsiteX9" fmla="*/ 663795 w 1527613"/>
                <a:gd name="connsiteY9" fmla="*/ 307593 h 1270000"/>
                <a:gd name="connsiteX10" fmla="*/ 719253 w 1527613"/>
                <a:gd name="connsiteY10" fmla="*/ 397757 h 1270000"/>
                <a:gd name="connsiteX11" fmla="*/ 707607 w 1527613"/>
                <a:gd name="connsiteY11" fmla="*/ 485393 h 1270000"/>
                <a:gd name="connsiteX12" fmla="*/ 737864 w 1527613"/>
                <a:gd name="connsiteY12" fmla="*/ 627873 h 1270000"/>
                <a:gd name="connsiteX13" fmla="*/ 858076 w 1527613"/>
                <a:gd name="connsiteY13" fmla="*/ 655320 h 1270000"/>
                <a:gd name="connsiteX14" fmla="*/ 911228 w 1527613"/>
                <a:gd name="connsiteY14" fmla="*/ 752851 h 1270000"/>
                <a:gd name="connsiteX15" fmla="*/ 950381 w 1527613"/>
                <a:gd name="connsiteY15" fmla="*/ 789182 h 1270000"/>
                <a:gd name="connsiteX16" fmla="*/ 1024053 w 1527613"/>
                <a:gd name="connsiteY16" fmla="*/ 776254 h 1270000"/>
                <a:gd name="connsiteX17" fmla="*/ 1061720 w 1527613"/>
                <a:gd name="connsiteY17" fmla="*/ 764553 h 1270000"/>
                <a:gd name="connsiteX18" fmla="*/ 1113164 w 1527613"/>
                <a:gd name="connsiteY18" fmla="*/ 726200 h 1270000"/>
                <a:gd name="connsiteX19" fmla="*/ 1064694 w 1527613"/>
                <a:gd name="connsiteY19" fmla="*/ 643476 h 1270000"/>
                <a:gd name="connsiteX20" fmla="*/ 1098545 w 1527613"/>
                <a:gd name="connsiteY20" fmla="*/ 554201 h 1270000"/>
                <a:gd name="connsiteX21" fmla="*/ 1108084 w 1527613"/>
                <a:gd name="connsiteY21" fmla="*/ 443742 h 1270000"/>
                <a:gd name="connsiteX22" fmla="*/ 1153160 w 1527613"/>
                <a:gd name="connsiteY22" fmla="*/ 345440 h 1270000"/>
                <a:gd name="connsiteX23" fmla="*/ 1264920 w 1527613"/>
                <a:gd name="connsiteY23" fmla="*/ 254000 h 1270000"/>
                <a:gd name="connsiteX24" fmla="*/ 1310640 w 1527613"/>
                <a:gd name="connsiteY24" fmla="*/ 223520 h 1270000"/>
                <a:gd name="connsiteX25" fmla="*/ 1350859 w 1527613"/>
                <a:gd name="connsiteY25" fmla="*/ 195087 h 1270000"/>
                <a:gd name="connsiteX26" fmla="*/ 1391077 w 1527613"/>
                <a:gd name="connsiteY26" fmla="*/ 180858 h 1270000"/>
                <a:gd name="connsiteX27" fmla="*/ 1376680 w 1527613"/>
                <a:gd name="connsiteY27" fmla="*/ 101600 h 1270000"/>
                <a:gd name="connsiteX28" fmla="*/ 1386840 w 1527613"/>
                <a:gd name="connsiteY28" fmla="*/ 0 h 1270000"/>
                <a:gd name="connsiteX29" fmla="*/ 1506009 w 1527613"/>
                <a:gd name="connsiteY29" fmla="*/ 12712 h 1270000"/>
                <a:gd name="connsiteX30" fmla="*/ 1524061 w 1527613"/>
                <a:gd name="connsiteY30" fmla="*/ 96099 h 1270000"/>
                <a:gd name="connsiteX31" fmla="*/ 1434269 w 1527613"/>
                <a:gd name="connsiteY31" fmla="*/ 279830 h 1270000"/>
                <a:gd name="connsiteX32" fmla="*/ 1526306 w 1527613"/>
                <a:gd name="connsiteY32" fmla="*/ 119393 h 1270000"/>
                <a:gd name="connsiteX33" fmla="*/ 1468120 w 1527613"/>
                <a:gd name="connsiteY33" fmla="*/ 269240 h 1270000"/>
                <a:gd name="connsiteX34" fmla="*/ 1402080 w 1527613"/>
                <a:gd name="connsiteY34" fmla="*/ 396240 h 1270000"/>
                <a:gd name="connsiteX35" fmla="*/ 1356360 w 1527613"/>
                <a:gd name="connsiteY35" fmla="*/ 457200 h 1270000"/>
                <a:gd name="connsiteX36" fmla="*/ 1285240 w 1527613"/>
                <a:gd name="connsiteY36" fmla="*/ 660400 h 1270000"/>
                <a:gd name="connsiteX37" fmla="*/ 1244600 w 1527613"/>
                <a:gd name="connsiteY37" fmla="*/ 802640 h 1270000"/>
                <a:gd name="connsiteX38" fmla="*/ 1346200 w 1527613"/>
                <a:gd name="connsiteY38" fmla="*/ 1036320 h 1270000"/>
                <a:gd name="connsiteX39" fmla="*/ 1356360 w 1527613"/>
                <a:gd name="connsiteY39" fmla="*/ 1163320 h 1270000"/>
                <a:gd name="connsiteX40" fmla="*/ 1336040 w 1527613"/>
                <a:gd name="connsiteY40" fmla="*/ 1234440 h 1270000"/>
                <a:gd name="connsiteX41" fmla="*/ 1285240 w 1527613"/>
                <a:gd name="connsiteY41" fmla="*/ 1270000 h 1270000"/>
                <a:gd name="connsiteX42" fmla="*/ 1097280 w 1527613"/>
                <a:gd name="connsiteY42" fmla="*/ 1270000 h 1270000"/>
                <a:gd name="connsiteX43" fmla="*/ 868680 w 1527613"/>
                <a:gd name="connsiteY43" fmla="*/ 1203960 h 1270000"/>
                <a:gd name="connsiteX44" fmla="*/ 822960 w 1527613"/>
                <a:gd name="connsiteY44" fmla="*/ 1122680 h 1270000"/>
                <a:gd name="connsiteX45" fmla="*/ 741680 w 1527613"/>
                <a:gd name="connsiteY45" fmla="*/ 924560 h 1270000"/>
                <a:gd name="connsiteX46" fmla="*/ 553720 w 1527613"/>
                <a:gd name="connsiteY46" fmla="*/ 767080 h 1270000"/>
                <a:gd name="connsiteX47" fmla="*/ 518160 w 1527613"/>
                <a:gd name="connsiteY47" fmla="*/ 685800 h 1270000"/>
                <a:gd name="connsiteX48" fmla="*/ 518160 w 1527613"/>
                <a:gd name="connsiteY48" fmla="*/ 508000 h 1270000"/>
                <a:gd name="connsiteX49" fmla="*/ 345440 w 1527613"/>
                <a:gd name="connsiteY49" fmla="*/ 355600 h 1270000"/>
                <a:gd name="connsiteX50" fmla="*/ 238760 w 1527613"/>
                <a:gd name="connsiteY50" fmla="*/ 330200 h 1270000"/>
                <a:gd name="connsiteX51" fmla="*/ 121920 w 1527613"/>
                <a:gd name="connsiteY51" fmla="*/ 340360 h 1270000"/>
                <a:gd name="connsiteX52" fmla="*/ 0 w 1527613"/>
                <a:gd name="connsiteY52" fmla="*/ 238760 h 1270000"/>
                <a:gd name="connsiteX0" fmla="*/ 0 w 1527613"/>
                <a:gd name="connsiteY0" fmla="*/ 238760 h 1270000"/>
                <a:gd name="connsiteX1" fmla="*/ 111760 w 1527613"/>
                <a:gd name="connsiteY1" fmla="*/ 228600 h 1270000"/>
                <a:gd name="connsiteX2" fmla="*/ 147320 w 1527613"/>
                <a:gd name="connsiteY2" fmla="*/ 213360 h 1270000"/>
                <a:gd name="connsiteX3" fmla="*/ 208280 w 1527613"/>
                <a:gd name="connsiteY3" fmla="*/ 259080 h 1270000"/>
                <a:gd name="connsiteX4" fmla="*/ 259080 w 1527613"/>
                <a:gd name="connsiteY4" fmla="*/ 274320 h 1270000"/>
                <a:gd name="connsiteX5" fmla="*/ 400477 w 1527613"/>
                <a:gd name="connsiteY5" fmla="*/ 261127 h 1270000"/>
                <a:gd name="connsiteX6" fmla="*/ 576791 w 1527613"/>
                <a:gd name="connsiteY6" fmla="*/ 207534 h 1270000"/>
                <a:gd name="connsiteX7" fmla="*/ 682406 w 1527613"/>
                <a:gd name="connsiteY7" fmla="*/ 147080 h 1270000"/>
                <a:gd name="connsiteX8" fmla="*/ 677548 w 1527613"/>
                <a:gd name="connsiteY8" fmla="*/ 256527 h 1270000"/>
                <a:gd name="connsiteX9" fmla="*/ 663795 w 1527613"/>
                <a:gd name="connsiteY9" fmla="*/ 307593 h 1270000"/>
                <a:gd name="connsiteX10" fmla="*/ 719253 w 1527613"/>
                <a:gd name="connsiteY10" fmla="*/ 397757 h 1270000"/>
                <a:gd name="connsiteX11" fmla="*/ 707607 w 1527613"/>
                <a:gd name="connsiteY11" fmla="*/ 485393 h 1270000"/>
                <a:gd name="connsiteX12" fmla="*/ 737864 w 1527613"/>
                <a:gd name="connsiteY12" fmla="*/ 627873 h 1270000"/>
                <a:gd name="connsiteX13" fmla="*/ 858076 w 1527613"/>
                <a:gd name="connsiteY13" fmla="*/ 655320 h 1270000"/>
                <a:gd name="connsiteX14" fmla="*/ 911228 w 1527613"/>
                <a:gd name="connsiteY14" fmla="*/ 752851 h 1270000"/>
                <a:gd name="connsiteX15" fmla="*/ 950381 w 1527613"/>
                <a:gd name="connsiteY15" fmla="*/ 789182 h 1270000"/>
                <a:gd name="connsiteX16" fmla="*/ 1024053 w 1527613"/>
                <a:gd name="connsiteY16" fmla="*/ 776254 h 1270000"/>
                <a:gd name="connsiteX17" fmla="*/ 1061720 w 1527613"/>
                <a:gd name="connsiteY17" fmla="*/ 764553 h 1270000"/>
                <a:gd name="connsiteX18" fmla="*/ 1113164 w 1527613"/>
                <a:gd name="connsiteY18" fmla="*/ 726200 h 1270000"/>
                <a:gd name="connsiteX19" fmla="*/ 1064694 w 1527613"/>
                <a:gd name="connsiteY19" fmla="*/ 643476 h 1270000"/>
                <a:gd name="connsiteX20" fmla="*/ 1098545 w 1527613"/>
                <a:gd name="connsiteY20" fmla="*/ 554201 h 1270000"/>
                <a:gd name="connsiteX21" fmla="*/ 1108084 w 1527613"/>
                <a:gd name="connsiteY21" fmla="*/ 443742 h 1270000"/>
                <a:gd name="connsiteX22" fmla="*/ 1153160 w 1527613"/>
                <a:gd name="connsiteY22" fmla="*/ 345440 h 1270000"/>
                <a:gd name="connsiteX23" fmla="*/ 1264920 w 1527613"/>
                <a:gd name="connsiteY23" fmla="*/ 254000 h 1270000"/>
                <a:gd name="connsiteX24" fmla="*/ 1310640 w 1527613"/>
                <a:gd name="connsiteY24" fmla="*/ 223520 h 1270000"/>
                <a:gd name="connsiteX25" fmla="*/ 1350859 w 1527613"/>
                <a:gd name="connsiteY25" fmla="*/ 195087 h 1270000"/>
                <a:gd name="connsiteX26" fmla="*/ 1391077 w 1527613"/>
                <a:gd name="connsiteY26" fmla="*/ 180858 h 1270000"/>
                <a:gd name="connsiteX27" fmla="*/ 1376680 w 1527613"/>
                <a:gd name="connsiteY27" fmla="*/ 101600 h 1270000"/>
                <a:gd name="connsiteX28" fmla="*/ 1386840 w 1527613"/>
                <a:gd name="connsiteY28" fmla="*/ 0 h 1270000"/>
                <a:gd name="connsiteX29" fmla="*/ 1506009 w 1527613"/>
                <a:gd name="connsiteY29" fmla="*/ 12712 h 1270000"/>
                <a:gd name="connsiteX30" fmla="*/ 1524061 w 1527613"/>
                <a:gd name="connsiteY30" fmla="*/ 96099 h 1270000"/>
                <a:gd name="connsiteX31" fmla="*/ 1434269 w 1527613"/>
                <a:gd name="connsiteY31" fmla="*/ 279830 h 1270000"/>
                <a:gd name="connsiteX32" fmla="*/ 1526306 w 1527613"/>
                <a:gd name="connsiteY32" fmla="*/ 119393 h 1270000"/>
                <a:gd name="connsiteX33" fmla="*/ 1470871 w 1527613"/>
                <a:gd name="connsiteY33" fmla="*/ 311131 h 1270000"/>
                <a:gd name="connsiteX34" fmla="*/ 1402080 w 1527613"/>
                <a:gd name="connsiteY34" fmla="*/ 396240 h 1270000"/>
                <a:gd name="connsiteX35" fmla="*/ 1356360 w 1527613"/>
                <a:gd name="connsiteY35" fmla="*/ 457200 h 1270000"/>
                <a:gd name="connsiteX36" fmla="*/ 1285240 w 1527613"/>
                <a:gd name="connsiteY36" fmla="*/ 660400 h 1270000"/>
                <a:gd name="connsiteX37" fmla="*/ 1244600 w 1527613"/>
                <a:gd name="connsiteY37" fmla="*/ 802640 h 1270000"/>
                <a:gd name="connsiteX38" fmla="*/ 1346200 w 1527613"/>
                <a:gd name="connsiteY38" fmla="*/ 1036320 h 1270000"/>
                <a:gd name="connsiteX39" fmla="*/ 1356360 w 1527613"/>
                <a:gd name="connsiteY39" fmla="*/ 1163320 h 1270000"/>
                <a:gd name="connsiteX40" fmla="*/ 1336040 w 1527613"/>
                <a:gd name="connsiteY40" fmla="*/ 1234440 h 1270000"/>
                <a:gd name="connsiteX41" fmla="*/ 1285240 w 1527613"/>
                <a:gd name="connsiteY41" fmla="*/ 1270000 h 1270000"/>
                <a:gd name="connsiteX42" fmla="*/ 1097280 w 1527613"/>
                <a:gd name="connsiteY42" fmla="*/ 1270000 h 1270000"/>
                <a:gd name="connsiteX43" fmla="*/ 868680 w 1527613"/>
                <a:gd name="connsiteY43" fmla="*/ 1203960 h 1270000"/>
                <a:gd name="connsiteX44" fmla="*/ 822960 w 1527613"/>
                <a:gd name="connsiteY44" fmla="*/ 1122680 h 1270000"/>
                <a:gd name="connsiteX45" fmla="*/ 741680 w 1527613"/>
                <a:gd name="connsiteY45" fmla="*/ 924560 h 1270000"/>
                <a:gd name="connsiteX46" fmla="*/ 553720 w 1527613"/>
                <a:gd name="connsiteY46" fmla="*/ 767080 h 1270000"/>
                <a:gd name="connsiteX47" fmla="*/ 518160 w 1527613"/>
                <a:gd name="connsiteY47" fmla="*/ 685800 h 1270000"/>
                <a:gd name="connsiteX48" fmla="*/ 518160 w 1527613"/>
                <a:gd name="connsiteY48" fmla="*/ 508000 h 1270000"/>
                <a:gd name="connsiteX49" fmla="*/ 345440 w 1527613"/>
                <a:gd name="connsiteY49" fmla="*/ 355600 h 1270000"/>
                <a:gd name="connsiteX50" fmla="*/ 238760 w 1527613"/>
                <a:gd name="connsiteY50" fmla="*/ 330200 h 1270000"/>
                <a:gd name="connsiteX51" fmla="*/ 121920 w 1527613"/>
                <a:gd name="connsiteY51" fmla="*/ 340360 h 1270000"/>
                <a:gd name="connsiteX52" fmla="*/ 0 w 1527613"/>
                <a:gd name="connsiteY52" fmla="*/ 238760 h 1270000"/>
                <a:gd name="connsiteX0" fmla="*/ 0 w 1527613"/>
                <a:gd name="connsiteY0" fmla="*/ 238760 h 1270000"/>
                <a:gd name="connsiteX1" fmla="*/ 111760 w 1527613"/>
                <a:gd name="connsiteY1" fmla="*/ 228600 h 1270000"/>
                <a:gd name="connsiteX2" fmla="*/ 147320 w 1527613"/>
                <a:gd name="connsiteY2" fmla="*/ 213360 h 1270000"/>
                <a:gd name="connsiteX3" fmla="*/ 208280 w 1527613"/>
                <a:gd name="connsiteY3" fmla="*/ 259080 h 1270000"/>
                <a:gd name="connsiteX4" fmla="*/ 259080 w 1527613"/>
                <a:gd name="connsiteY4" fmla="*/ 274320 h 1270000"/>
                <a:gd name="connsiteX5" fmla="*/ 400477 w 1527613"/>
                <a:gd name="connsiteY5" fmla="*/ 261127 h 1270000"/>
                <a:gd name="connsiteX6" fmla="*/ 576791 w 1527613"/>
                <a:gd name="connsiteY6" fmla="*/ 207534 h 1270000"/>
                <a:gd name="connsiteX7" fmla="*/ 682406 w 1527613"/>
                <a:gd name="connsiteY7" fmla="*/ 147080 h 1270000"/>
                <a:gd name="connsiteX8" fmla="*/ 677548 w 1527613"/>
                <a:gd name="connsiteY8" fmla="*/ 256527 h 1270000"/>
                <a:gd name="connsiteX9" fmla="*/ 663795 w 1527613"/>
                <a:gd name="connsiteY9" fmla="*/ 307593 h 1270000"/>
                <a:gd name="connsiteX10" fmla="*/ 719253 w 1527613"/>
                <a:gd name="connsiteY10" fmla="*/ 397757 h 1270000"/>
                <a:gd name="connsiteX11" fmla="*/ 707607 w 1527613"/>
                <a:gd name="connsiteY11" fmla="*/ 485393 h 1270000"/>
                <a:gd name="connsiteX12" fmla="*/ 737864 w 1527613"/>
                <a:gd name="connsiteY12" fmla="*/ 627873 h 1270000"/>
                <a:gd name="connsiteX13" fmla="*/ 858076 w 1527613"/>
                <a:gd name="connsiteY13" fmla="*/ 655320 h 1270000"/>
                <a:gd name="connsiteX14" fmla="*/ 911228 w 1527613"/>
                <a:gd name="connsiteY14" fmla="*/ 752851 h 1270000"/>
                <a:gd name="connsiteX15" fmla="*/ 950381 w 1527613"/>
                <a:gd name="connsiteY15" fmla="*/ 789182 h 1270000"/>
                <a:gd name="connsiteX16" fmla="*/ 1024053 w 1527613"/>
                <a:gd name="connsiteY16" fmla="*/ 776254 h 1270000"/>
                <a:gd name="connsiteX17" fmla="*/ 1061720 w 1527613"/>
                <a:gd name="connsiteY17" fmla="*/ 764553 h 1270000"/>
                <a:gd name="connsiteX18" fmla="*/ 1113164 w 1527613"/>
                <a:gd name="connsiteY18" fmla="*/ 726200 h 1270000"/>
                <a:gd name="connsiteX19" fmla="*/ 1064694 w 1527613"/>
                <a:gd name="connsiteY19" fmla="*/ 643476 h 1270000"/>
                <a:gd name="connsiteX20" fmla="*/ 1098545 w 1527613"/>
                <a:gd name="connsiteY20" fmla="*/ 554201 h 1270000"/>
                <a:gd name="connsiteX21" fmla="*/ 1108084 w 1527613"/>
                <a:gd name="connsiteY21" fmla="*/ 443742 h 1270000"/>
                <a:gd name="connsiteX22" fmla="*/ 1153160 w 1527613"/>
                <a:gd name="connsiteY22" fmla="*/ 345440 h 1270000"/>
                <a:gd name="connsiteX23" fmla="*/ 1264920 w 1527613"/>
                <a:gd name="connsiteY23" fmla="*/ 254000 h 1270000"/>
                <a:gd name="connsiteX24" fmla="*/ 1310640 w 1527613"/>
                <a:gd name="connsiteY24" fmla="*/ 223520 h 1270000"/>
                <a:gd name="connsiteX25" fmla="*/ 1350859 w 1527613"/>
                <a:gd name="connsiteY25" fmla="*/ 195087 h 1270000"/>
                <a:gd name="connsiteX26" fmla="*/ 1391077 w 1527613"/>
                <a:gd name="connsiteY26" fmla="*/ 180858 h 1270000"/>
                <a:gd name="connsiteX27" fmla="*/ 1376680 w 1527613"/>
                <a:gd name="connsiteY27" fmla="*/ 101600 h 1270000"/>
                <a:gd name="connsiteX28" fmla="*/ 1386840 w 1527613"/>
                <a:gd name="connsiteY28" fmla="*/ 0 h 1270000"/>
                <a:gd name="connsiteX29" fmla="*/ 1506009 w 1527613"/>
                <a:gd name="connsiteY29" fmla="*/ 12712 h 1270000"/>
                <a:gd name="connsiteX30" fmla="*/ 1524061 w 1527613"/>
                <a:gd name="connsiteY30" fmla="*/ 96099 h 1270000"/>
                <a:gd name="connsiteX31" fmla="*/ 1522291 w 1527613"/>
                <a:gd name="connsiteY31" fmla="*/ 103887 h 1270000"/>
                <a:gd name="connsiteX32" fmla="*/ 1526306 w 1527613"/>
                <a:gd name="connsiteY32" fmla="*/ 119393 h 1270000"/>
                <a:gd name="connsiteX33" fmla="*/ 1470871 w 1527613"/>
                <a:gd name="connsiteY33" fmla="*/ 311131 h 1270000"/>
                <a:gd name="connsiteX34" fmla="*/ 1402080 w 1527613"/>
                <a:gd name="connsiteY34" fmla="*/ 396240 h 1270000"/>
                <a:gd name="connsiteX35" fmla="*/ 1356360 w 1527613"/>
                <a:gd name="connsiteY35" fmla="*/ 457200 h 1270000"/>
                <a:gd name="connsiteX36" fmla="*/ 1285240 w 1527613"/>
                <a:gd name="connsiteY36" fmla="*/ 660400 h 1270000"/>
                <a:gd name="connsiteX37" fmla="*/ 1244600 w 1527613"/>
                <a:gd name="connsiteY37" fmla="*/ 802640 h 1270000"/>
                <a:gd name="connsiteX38" fmla="*/ 1346200 w 1527613"/>
                <a:gd name="connsiteY38" fmla="*/ 1036320 h 1270000"/>
                <a:gd name="connsiteX39" fmla="*/ 1356360 w 1527613"/>
                <a:gd name="connsiteY39" fmla="*/ 1163320 h 1270000"/>
                <a:gd name="connsiteX40" fmla="*/ 1336040 w 1527613"/>
                <a:gd name="connsiteY40" fmla="*/ 1234440 h 1270000"/>
                <a:gd name="connsiteX41" fmla="*/ 1285240 w 1527613"/>
                <a:gd name="connsiteY41" fmla="*/ 1270000 h 1270000"/>
                <a:gd name="connsiteX42" fmla="*/ 1097280 w 1527613"/>
                <a:gd name="connsiteY42" fmla="*/ 1270000 h 1270000"/>
                <a:gd name="connsiteX43" fmla="*/ 868680 w 1527613"/>
                <a:gd name="connsiteY43" fmla="*/ 1203960 h 1270000"/>
                <a:gd name="connsiteX44" fmla="*/ 822960 w 1527613"/>
                <a:gd name="connsiteY44" fmla="*/ 1122680 h 1270000"/>
                <a:gd name="connsiteX45" fmla="*/ 741680 w 1527613"/>
                <a:gd name="connsiteY45" fmla="*/ 924560 h 1270000"/>
                <a:gd name="connsiteX46" fmla="*/ 553720 w 1527613"/>
                <a:gd name="connsiteY46" fmla="*/ 767080 h 1270000"/>
                <a:gd name="connsiteX47" fmla="*/ 518160 w 1527613"/>
                <a:gd name="connsiteY47" fmla="*/ 685800 h 1270000"/>
                <a:gd name="connsiteX48" fmla="*/ 518160 w 1527613"/>
                <a:gd name="connsiteY48" fmla="*/ 508000 h 1270000"/>
                <a:gd name="connsiteX49" fmla="*/ 345440 w 1527613"/>
                <a:gd name="connsiteY49" fmla="*/ 355600 h 1270000"/>
                <a:gd name="connsiteX50" fmla="*/ 238760 w 1527613"/>
                <a:gd name="connsiteY50" fmla="*/ 330200 h 1270000"/>
                <a:gd name="connsiteX51" fmla="*/ 121920 w 1527613"/>
                <a:gd name="connsiteY51" fmla="*/ 340360 h 1270000"/>
                <a:gd name="connsiteX52" fmla="*/ 0 w 1527613"/>
                <a:gd name="connsiteY52" fmla="*/ 238760 h 1270000"/>
                <a:gd name="connsiteX0" fmla="*/ 0 w 1527613"/>
                <a:gd name="connsiteY0" fmla="*/ 238760 h 1270000"/>
                <a:gd name="connsiteX1" fmla="*/ 111760 w 1527613"/>
                <a:gd name="connsiteY1" fmla="*/ 228600 h 1270000"/>
                <a:gd name="connsiteX2" fmla="*/ 147320 w 1527613"/>
                <a:gd name="connsiteY2" fmla="*/ 213360 h 1270000"/>
                <a:gd name="connsiteX3" fmla="*/ 208280 w 1527613"/>
                <a:gd name="connsiteY3" fmla="*/ 259080 h 1270000"/>
                <a:gd name="connsiteX4" fmla="*/ 259080 w 1527613"/>
                <a:gd name="connsiteY4" fmla="*/ 274320 h 1270000"/>
                <a:gd name="connsiteX5" fmla="*/ 400477 w 1527613"/>
                <a:gd name="connsiteY5" fmla="*/ 261127 h 1270000"/>
                <a:gd name="connsiteX6" fmla="*/ 576791 w 1527613"/>
                <a:gd name="connsiteY6" fmla="*/ 207534 h 1270000"/>
                <a:gd name="connsiteX7" fmla="*/ 682406 w 1527613"/>
                <a:gd name="connsiteY7" fmla="*/ 147080 h 1270000"/>
                <a:gd name="connsiteX8" fmla="*/ 677548 w 1527613"/>
                <a:gd name="connsiteY8" fmla="*/ 256527 h 1270000"/>
                <a:gd name="connsiteX9" fmla="*/ 663795 w 1527613"/>
                <a:gd name="connsiteY9" fmla="*/ 307593 h 1270000"/>
                <a:gd name="connsiteX10" fmla="*/ 719253 w 1527613"/>
                <a:gd name="connsiteY10" fmla="*/ 397757 h 1270000"/>
                <a:gd name="connsiteX11" fmla="*/ 707607 w 1527613"/>
                <a:gd name="connsiteY11" fmla="*/ 485393 h 1270000"/>
                <a:gd name="connsiteX12" fmla="*/ 737864 w 1527613"/>
                <a:gd name="connsiteY12" fmla="*/ 627873 h 1270000"/>
                <a:gd name="connsiteX13" fmla="*/ 858076 w 1527613"/>
                <a:gd name="connsiteY13" fmla="*/ 655320 h 1270000"/>
                <a:gd name="connsiteX14" fmla="*/ 911228 w 1527613"/>
                <a:gd name="connsiteY14" fmla="*/ 752851 h 1270000"/>
                <a:gd name="connsiteX15" fmla="*/ 950381 w 1527613"/>
                <a:gd name="connsiteY15" fmla="*/ 789182 h 1270000"/>
                <a:gd name="connsiteX16" fmla="*/ 1024053 w 1527613"/>
                <a:gd name="connsiteY16" fmla="*/ 776254 h 1270000"/>
                <a:gd name="connsiteX17" fmla="*/ 1061720 w 1527613"/>
                <a:gd name="connsiteY17" fmla="*/ 764553 h 1270000"/>
                <a:gd name="connsiteX18" fmla="*/ 1113164 w 1527613"/>
                <a:gd name="connsiteY18" fmla="*/ 726200 h 1270000"/>
                <a:gd name="connsiteX19" fmla="*/ 1064694 w 1527613"/>
                <a:gd name="connsiteY19" fmla="*/ 643476 h 1270000"/>
                <a:gd name="connsiteX20" fmla="*/ 1098545 w 1527613"/>
                <a:gd name="connsiteY20" fmla="*/ 554201 h 1270000"/>
                <a:gd name="connsiteX21" fmla="*/ 1108084 w 1527613"/>
                <a:gd name="connsiteY21" fmla="*/ 443742 h 1270000"/>
                <a:gd name="connsiteX22" fmla="*/ 1153160 w 1527613"/>
                <a:gd name="connsiteY22" fmla="*/ 345440 h 1270000"/>
                <a:gd name="connsiteX23" fmla="*/ 1264920 w 1527613"/>
                <a:gd name="connsiteY23" fmla="*/ 254000 h 1270000"/>
                <a:gd name="connsiteX24" fmla="*/ 1310640 w 1527613"/>
                <a:gd name="connsiteY24" fmla="*/ 223520 h 1270000"/>
                <a:gd name="connsiteX25" fmla="*/ 1350859 w 1527613"/>
                <a:gd name="connsiteY25" fmla="*/ 195087 h 1270000"/>
                <a:gd name="connsiteX26" fmla="*/ 1391077 w 1527613"/>
                <a:gd name="connsiteY26" fmla="*/ 180858 h 1270000"/>
                <a:gd name="connsiteX27" fmla="*/ 1376680 w 1527613"/>
                <a:gd name="connsiteY27" fmla="*/ 101600 h 1270000"/>
                <a:gd name="connsiteX28" fmla="*/ 1386840 w 1527613"/>
                <a:gd name="connsiteY28" fmla="*/ 0 h 1270000"/>
                <a:gd name="connsiteX29" fmla="*/ 1506009 w 1527613"/>
                <a:gd name="connsiteY29" fmla="*/ 12712 h 1270000"/>
                <a:gd name="connsiteX30" fmla="*/ 1524061 w 1527613"/>
                <a:gd name="connsiteY30" fmla="*/ 96099 h 1270000"/>
                <a:gd name="connsiteX31" fmla="*/ 1522291 w 1527613"/>
                <a:gd name="connsiteY31" fmla="*/ 103887 h 1270000"/>
                <a:gd name="connsiteX32" fmla="*/ 1526306 w 1527613"/>
                <a:gd name="connsiteY32" fmla="*/ 119393 h 1270000"/>
                <a:gd name="connsiteX33" fmla="*/ 1470871 w 1527613"/>
                <a:gd name="connsiteY33" fmla="*/ 311131 h 1270000"/>
                <a:gd name="connsiteX34" fmla="*/ 1319559 w 1527613"/>
                <a:gd name="connsiteY34" fmla="*/ 387862 h 1270000"/>
                <a:gd name="connsiteX35" fmla="*/ 1356360 w 1527613"/>
                <a:gd name="connsiteY35" fmla="*/ 457200 h 1270000"/>
                <a:gd name="connsiteX36" fmla="*/ 1285240 w 1527613"/>
                <a:gd name="connsiteY36" fmla="*/ 660400 h 1270000"/>
                <a:gd name="connsiteX37" fmla="*/ 1244600 w 1527613"/>
                <a:gd name="connsiteY37" fmla="*/ 802640 h 1270000"/>
                <a:gd name="connsiteX38" fmla="*/ 1346200 w 1527613"/>
                <a:gd name="connsiteY38" fmla="*/ 1036320 h 1270000"/>
                <a:gd name="connsiteX39" fmla="*/ 1356360 w 1527613"/>
                <a:gd name="connsiteY39" fmla="*/ 1163320 h 1270000"/>
                <a:gd name="connsiteX40" fmla="*/ 1336040 w 1527613"/>
                <a:gd name="connsiteY40" fmla="*/ 1234440 h 1270000"/>
                <a:gd name="connsiteX41" fmla="*/ 1285240 w 1527613"/>
                <a:gd name="connsiteY41" fmla="*/ 1270000 h 1270000"/>
                <a:gd name="connsiteX42" fmla="*/ 1097280 w 1527613"/>
                <a:gd name="connsiteY42" fmla="*/ 1270000 h 1270000"/>
                <a:gd name="connsiteX43" fmla="*/ 868680 w 1527613"/>
                <a:gd name="connsiteY43" fmla="*/ 1203960 h 1270000"/>
                <a:gd name="connsiteX44" fmla="*/ 822960 w 1527613"/>
                <a:gd name="connsiteY44" fmla="*/ 1122680 h 1270000"/>
                <a:gd name="connsiteX45" fmla="*/ 741680 w 1527613"/>
                <a:gd name="connsiteY45" fmla="*/ 924560 h 1270000"/>
                <a:gd name="connsiteX46" fmla="*/ 553720 w 1527613"/>
                <a:gd name="connsiteY46" fmla="*/ 767080 h 1270000"/>
                <a:gd name="connsiteX47" fmla="*/ 518160 w 1527613"/>
                <a:gd name="connsiteY47" fmla="*/ 685800 h 1270000"/>
                <a:gd name="connsiteX48" fmla="*/ 518160 w 1527613"/>
                <a:gd name="connsiteY48" fmla="*/ 508000 h 1270000"/>
                <a:gd name="connsiteX49" fmla="*/ 345440 w 1527613"/>
                <a:gd name="connsiteY49" fmla="*/ 355600 h 1270000"/>
                <a:gd name="connsiteX50" fmla="*/ 238760 w 1527613"/>
                <a:gd name="connsiteY50" fmla="*/ 330200 h 1270000"/>
                <a:gd name="connsiteX51" fmla="*/ 121920 w 1527613"/>
                <a:gd name="connsiteY51" fmla="*/ 340360 h 1270000"/>
                <a:gd name="connsiteX52" fmla="*/ 0 w 1527613"/>
                <a:gd name="connsiteY52" fmla="*/ 238760 h 1270000"/>
                <a:gd name="connsiteX0" fmla="*/ 0 w 1527613"/>
                <a:gd name="connsiteY0" fmla="*/ 238760 h 1270000"/>
                <a:gd name="connsiteX1" fmla="*/ 111760 w 1527613"/>
                <a:gd name="connsiteY1" fmla="*/ 228600 h 1270000"/>
                <a:gd name="connsiteX2" fmla="*/ 147320 w 1527613"/>
                <a:gd name="connsiteY2" fmla="*/ 213360 h 1270000"/>
                <a:gd name="connsiteX3" fmla="*/ 208280 w 1527613"/>
                <a:gd name="connsiteY3" fmla="*/ 259080 h 1270000"/>
                <a:gd name="connsiteX4" fmla="*/ 259080 w 1527613"/>
                <a:gd name="connsiteY4" fmla="*/ 274320 h 1270000"/>
                <a:gd name="connsiteX5" fmla="*/ 400477 w 1527613"/>
                <a:gd name="connsiteY5" fmla="*/ 261127 h 1270000"/>
                <a:gd name="connsiteX6" fmla="*/ 576791 w 1527613"/>
                <a:gd name="connsiteY6" fmla="*/ 207534 h 1270000"/>
                <a:gd name="connsiteX7" fmla="*/ 682406 w 1527613"/>
                <a:gd name="connsiteY7" fmla="*/ 147080 h 1270000"/>
                <a:gd name="connsiteX8" fmla="*/ 677548 w 1527613"/>
                <a:gd name="connsiteY8" fmla="*/ 256527 h 1270000"/>
                <a:gd name="connsiteX9" fmla="*/ 663795 w 1527613"/>
                <a:gd name="connsiteY9" fmla="*/ 307593 h 1270000"/>
                <a:gd name="connsiteX10" fmla="*/ 719253 w 1527613"/>
                <a:gd name="connsiteY10" fmla="*/ 397757 h 1270000"/>
                <a:gd name="connsiteX11" fmla="*/ 707607 w 1527613"/>
                <a:gd name="connsiteY11" fmla="*/ 485393 h 1270000"/>
                <a:gd name="connsiteX12" fmla="*/ 737864 w 1527613"/>
                <a:gd name="connsiteY12" fmla="*/ 627873 h 1270000"/>
                <a:gd name="connsiteX13" fmla="*/ 858076 w 1527613"/>
                <a:gd name="connsiteY13" fmla="*/ 655320 h 1270000"/>
                <a:gd name="connsiteX14" fmla="*/ 911228 w 1527613"/>
                <a:gd name="connsiteY14" fmla="*/ 752851 h 1270000"/>
                <a:gd name="connsiteX15" fmla="*/ 950381 w 1527613"/>
                <a:gd name="connsiteY15" fmla="*/ 789182 h 1270000"/>
                <a:gd name="connsiteX16" fmla="*/ 1024053 w 1527613"/>
                <a:gd name="connsiteY16" fmla="*/ 776254 h 1270000"/>
                <a:gd name="connsiteX17" fmla="*/ 1061720 w 1527613"/>
                <a:gd name="connsiteY17" fmla="*/ 764553 h 1270000"/>
                <a:gd name="connsiteX18" fmla="*/ 1113164 w 1527613"/>
                <a:gd name="connsiteY18" fmla="*/ 726200 h 1270000"/>
                <a:gd name="connsiteX19" fmla="*/ 1064694 w 1527613"/>
                <a:gd name="connsiteY19" fmla="*/ 643476 h 1270000"/>
                <a:gd name="connsiteX20" fmla="*/ 1098545 w 1527613"/>
                <a:gd name="connsiteY20" fmla="*/ 554201 h 1270000"/>
                <a:gd name="connsiteX21" fmla="*/ 1108084 w 1527613"/>
                <a:gd name="connsiteY21" fmla="*/ 443742 h 1270000"/>
                <a:gd name="connsiteX22" fmla="*/ 1153160 w 1527613"/>
                <a:gd name="connsiteY22" fmla="*/ 345440 h 1270000"/>
                <a:gd name="connsiteX23" fmla="*/ 1264920 w 1527613"/>
                <a:gd name="connsiteY23" fmla="*/ 254000 h 1270000"/>
                <a:gd name="connsiteX24" fmla="*/ 1310640 w 1527613"/>
                <a:gd name="connsiteY24" fmla="*/ 223520 h 1270000"/>
                <a:gd name="connsiteX25" fmla="*/ 1350859 w 1527613"/>
                <a:gd name="connsiteY25" fmla="*/ 195087 h 1270000"/>
                <a:gd name="connsiteX26" fmla="*/ 1391077 w 1527613"/>
                <a:gd name="connsiteY26" fmla="*/ 180858 h 1270000"/>
                <a:gd name="connsiteX27" fmla="*/ 1376680 w 1527613"/>
                <a:gd name="connsiteY27" fmla="*/ 101600 h 1270000"/>
                <a:gd name="connsiteX28" fmla="*/ 1386840 w 1527613"/>
                <a:gd name="connsiteY28" fmla="*/ 0 h 1270000"/>
                <a:gd name="connsiteX29" fmla="*/ 1506009 w 1527613"/>
                <a:gd name="connsiteY29" fmla="*/ 12712 h 1270000"/>
                <a:gd name="connsiteX30" fmla="*/ 1524061 w 1527613"/>
                <a:gd name="connsiteY30" fmla="*/ 96099 h 1270000"/>
                <a:gd name="connsiteX31" fmla="*/ 1522291 w 1527613"/>
                <a:gd name="connsiteY31" fmla="*/ 103887 h 1270000"/>
                <a:gd name="connsiteX32" fmla="*/ 1526306 w 1527613"/>
                <a:gd name="connsiteY32" fmla="*/ 119393 h 1270000"/>
                <a:gd name="connsiteX33" fmla="*/ 1470871 w 1527613"/>
                <a:gd name="connsiteY33" fmla="*/ 311131 h 1270000"/>
                <a:gd name="connsiteX34" fmla="*/ 1319559 w 1527613"/>
                <a:gd name="connsiteY34" fmla="*/ 387862 h 1270000"/>
                <a:gd name="connsiteX35" fmla="*/ 1345357 w 1527613"/>
                <a:gd name="connsiteY35" fmla="*/ 479542 h 1270000"/>
                <a:gd name="connsiteX36" fmla="*/ 1285240 w 1527613"/>
                <a:gd name="connsiteY36" fmla="*/ 660400 h 1270000"/>
                <a:gd name="connsiteX37" fmla="*/ 1244600 w 1527613"/>
                <a:gd name="connsiteY37" fmla="*/ 802640 h 1270000"/>
                <a:gd name="connsiteX38" fmla="*/ 1346200 w 1527613"/>
                <a:gd name="connsiteY38" fmla="*/ 1036320 h 1270000"/>
                <a:gd name="connsiteX39" fmla="*/ 1356360 w 1527613"/>
                <a:gd name="connsiteY39" fmla="*/ 1163320 h 1270000"/>
                <a:gd name="connsiteX40" fmla="*/ 1336040 w 1527613"/>
                <a:gd name="connsiteY40" fmla="*/ 1234440 h 1270000"/>
                <a:gd name="connsiteX41" fmla="*/ 1285240 w 1527613"/>
                <a:gd name="connsiteY41" fmla="*/ 1270000 h 1270000"/>
                <a:gd name="connsiteX42" fmla="*/ 1097280 w 1527613"/>
                <a:gd name="connsiteY42" fmla="*/ 1270000 h 1270000"/>
                <a:gd name="connsiteX43" fmla="*/ 868680 w 1527613"/>
                <a:gd name="connsiteY43" fmla="*/ 1203960 h 1270000"/>
                <a:gd name="connsiteX44" fmla="*/ 822960 w 1527613"/>
                <a:gd name="connsiteY44" fmla="*/ 1122680 h 1270000"/>
                <a:gd name="connsiteX45" fmla="*/ 741680 w 1527613"/>
                <a:gd name="connsiteY45" fmla="*/ 924560 h 1270000"/>
                <a:gd name="connsiteX46" fmla="*/ 553720 w 1527613"/>
                <a:gd name="connsiteY46" fmla="*/ 767080 h 1270000"/>
                <a:gd name="connsiteX47" fmla="*/ 518160 w 1527613"/>
                <a:gd name="connsiteY47" fmla="*/ 685800 h 1270000"/>
                <a:gd name="connsiteX48" fmla="*/ 518160 w 1527613"/>
                <a:gd name="connsiteY48" fmla="*/ 508000 h 1270000"/>
                <a:gd name="connsiteX49" fmla="*/ 345440 w 1527613"/>
                <a:gd name="connsiteY49" fmla="*/ 355600 h 1270000"/>
                <a:gd name="connsiteX50" fmla="*/ 238760 w 1527613"/>
                <a:gd name="connsiteY50" fmla="*/ 330200 h 1270000"/>
                <a:gd name="connsiteX51" fmla="*/ 121920 w 1527613"/>
                <a:gd name="connsiteY51" fmla="*/ 340360 h 1270000"/>
                <a:gd name="connsiteX52" fmla="*/ 0 w 1527613"/>
                <a:gd name="connsiteY52" fmla="*/ 238760 h 1270000"/>
                <a:gd name="connsiteX0" fmla="*/ 0 w 1527613"/>
                <a:gd name="connsiteY0" fmla="*/ 238760 h 1270000"/>
                <a:gd name="connsiteX1" fmla="*/ 111760 w 1527613"/>
                <a:gd name="connsiteY1" fmla="*/ 228600 h 1270000"/>
                <a:gd name="connsiteX2" fmla="*/ 147320 w 1527613"/>
                <a:gd name="connsiteY2" fmla="*/ 213360 h 1270000"/>
                <a:gd name="connsiteX3" fmla="*/ 208280 w 1527613"/>
                <a:gd name="connsiteY3" fmla="*/ 259080 h 1270000"/>
                <a:gd name="connsiteX4" fmla="*/ 259080 w 1527613"/>
                <a:gd name="connsiteY4" fmla="*/ 274320 h 1270000"/>
                <a:gd name="connsiteX5" fmla="*/ 400477 w 1527613"/>
                <a:gd name="connsiteY5" fmla="*/ 261127 h 1270000"/>
                <a:gd name="connsiteX6" fmla="*/ 576791 w 1527613"/>
                <a:gd name="connsiteY6" fmla="*/ 207534 h 1270000"/>
                <a:gd name="connsiteX7" fmla="*/ 682406 w 1527613"/>
                <a:gd name="connsiteY7" fmla="*/ 147080 h 1270000"/>
                <a:gd name="connsiteX8" fmla="*/ 677548 w 1527613"/>
                <a:gd name="connsiteY8" fmla="*/ 256527 h 1270000"/>
                <a:gd name="connsiteX9" fmla="*/ 663795 w 1527613"/>
                <a:gd name="connsiteY9" fmla="*/ 307593 h 1270000"/>
                <a:gd name="connsiteX10" fmla="*/ 719253 w 1527613"/>
                <a:gd name="connsiteY10" fmla="*/ 397757 h 1270000"/>
                <a:gd name="connsiteX11" fmla="*/ 707607 w 1527613"/>
                <a:gd name="connsiteY11" fmla="*/ 485393 h 1270000"/>
                <a:gd name="connsiteX12" fmla="*/ 737864 w 1527613"/>
                <a:gd name="connsiteY12" fmla="*/ 627873 h 1270000"/>
                <a:gd name="connsiteX13" fmla="*/ 858076 w 1527613"/>
                <a:gd name="connsiteY13" fmla="*/ 655320 h 1270000"/>
                <a:gd name="connsiteX14" fmla="*/ 911228 w 1527613"/>
                <a:gd name="connsiteY14" fmla="*/ 752851 h 1270000"/>
                <a:gd name="connsiteX15" fmla="*/ 950381 w 1527613"/>
                <a:gd name="connsiteY15" fmla="*/ 789182 h 1270000"/>
                <a:gd name="connsiteX16" fmla="*/ 1024053 w 1527613"/>
                <a:gd name="connsiteY16" fmla="*/ 776254 h 1270000"/>
                <a:gd name="connsiteX17" fmla="*/ 1061720 w 1527613"/>
                <a:gd name="connsiteY17" fmla="*/ 764553 h 1270000"/>
                <a:gd name="connsiteX18" fmla="*/ 1113164 w 1527613"/>
                <a:gd name="connsiteY18" fmla="*/ 726200 h 1270000"/>
                <a:gd name="connsiteX19" fmla="*/ 1064694 w 1527613"/>
                <a:gd name="connsiteY19" fmla="*/ 643476 h 1270000"/>
                <a:gd name="connsiteX20" fmla="*/ 1098545 w 1527613"/>
                <a:gd name="connsiteY20" fmla="*/ 554201 h 1270000"/>
                <a:gd name="connsiteX21" fmla="*/ 1108084 w 1527613"/>
                <a:gd name="connsiteY21" fmla="*/ 443742 h 1270000"/>
                <a:gd name="connsiteX22" fmla="*/ 1153160 w 1527613"/>
                <a:gd name="connsiteY22" fmla="*/ 345440 h 1270000"/>
                <a:gd name="connsiteX23" fmla="*/ 1264920 w 1527613"/>
                <a:gd name="connsiteY23" fmla="*/ 254000 h 1270000"/>
                <a:gd name="connsiteX24" fmla="*/ 1310640 w 1527613"/>
                <a:gd name="connsiteY24" fmla="*/ 223520 h 1270000"/>
                <a:gd name="connsiteX25" fmla="*/ 1350859 w 1527613"/>
                <a:gd name="connsiteY25" fmla="*/ 195087 h 1270000"/>
                <a:gd name="connsiteX26" fmla="*/ 1391077 w 1527613"/>
                <a:gd name="connsiteY26" fmla="*/ 180858 h 1270000"/>
                <a:gd name="connsiteX27" fmla="*/ 1376680 w 1527613"/>
                <a:gd name="connsiteY27" fmla="*/ 101600 h 1270000"/>
                <a:gd name="connsiteX28" fmla="*/ 1386840 w 1527613"/>
                <a:gd name="connsiteY28" fmla="*/ 0 h 1270000"/>
                <a:gd name="connsiteX29" fmla="*/ 1506009 w 1527613"/>
                <a:gd name="connsiteY29" fmla="*/ 12712 h 1270000"/>
                <a:gd name="connsiteX30" fmla="*/ 1524061 w 1527613"/>
                <a:gd name="connsiteY30" fmla="*/ 96099 h 1270000"/>
                <a:gd name="connsiteX31" fmla="*/ 1522291 w 1527613"/>
                <a:gd name="connsiteY31" fmla="*/ 103887 h 1270000"/>
                <a:gd name="connsiteX32" fmla="*/ 1526306 w 1527613"/>
                <a:gd name="connsiteY32" fmla="*/ 119393 h 1270000"/>
                <a:gd name="connsiteX33" fmla="*/ 1470871 w 1527613"/>
                <a:gd name="connsiteY33" fmla="*/ 311131 h 1270000"/>
                <a:gd name="connsiteX34" fmla="*/ 1319559 w 1527613"/>
                <a:gd name="connsiteY34" fmla="*/ 387862 h 1270000"/>
                <a:gd name="connsiteX35" fmla="*/ 1345357 w 1527613"/>
                <a:gd name="connsiteY35" fmla="*/ 479542 h 1270000"/>
                <a:gd name="connsiteX36" fmla="*/ 1285240 w 1527613"/>
                <a:gd name="connsiteY36" fmla="*/ 660400 h 1270000"/>
                <a:gd name="connsiteX37" fmla="*/ 1244600 w 1527613"/>
                <a:gd name="connsiteY37" fmla="*/ 802640 h 1270000"/>
                <a:gd name="connsiteX38" fmla="*/ 1346200 w 1527613"/>
                <a:gd name="connsiteY38" fmla="*/ 1036320 h 1270000"/>
                <a:gd name="connsiteX39" fmla="*/ 1356360 w 1527613"/>
                <a:gd name="connsiteY39" fmla="*/ 1163320 h 1270000"/>
                <a:gd name="connsiteX40" fmla="*/ 1336040 w 1527613"/>
                <a:gd name="connsiteY40" fmla="*/ 1234440 h 1270000"/>
                <a:gd name="connsiteX41" fmla="*/ 1285240 w 1527613"/>
                <a:gd name="connsiteY41" fmla="*/ 1270000 h 1270000"/>
                <a:gd name="connsiteX42" fmla="*/ 1097280 w 1527613"/>
                <a:gd name="connsiteY42" fmla="*/ 1270000 h 1270000"/>
                <a:gd name="connsiteX43" fmla="*/ 868680 w 1527613"/>
                <a:gd name="connsiteY43" fmla="*/ 1203960 h 1270000"/>
                <a:gd name="connsiteX44" fmla="*/ 822960 w 1527613"/>
                <a:gd name="connsiteY44" fmla="*/ 1122680 h 1270000"/>
                <a:gd name="connsiteX45" fmla="*/ 741680 w 1527613"/>
                <a:gd name="connsiteY45" fmla="*/ 924560 h 1270000"/>
                <a:gd name="connsiteX46" fmla="*/ 553720 w 1527613"/>
                <a:gd name="connsiteY46" fmla="*/ 767080 h 1270000"/>
                <a:gd name="connsiteX47" fmla="*/ 518160 w 1527613"/>
                <a:gd name="connsiteY47" fmla="*/ 685800 h 1270000"/>
                <a:gd name="connsiteX48" fmla="*/ 496154 w 1527613"/>
                <a:gd name="connsiteY48" fmla="*/ 516378 h 1270000"/>
                <a:gd name="connsiteX49" fmla="*/ 345440 w 1527613"/>
                <a:gd name="connsiteY49" fmla="*/ 355600 h 1270000"/>
                <a:gd name="connsiteX50" fmla="*/ 238760 w 1527613"/>
                <a:gd name="connsiteY50" fmla="*/ 330200 h 1270000"/>
                <a:gd name="connsiteX51" fmla="*/ 121920 w 1527613"/>
                <a:gd name="connsiteY51" fmla="*/ 340360 h 1270000"/>
                <a:gd name="connsiteX52" fmla="*/ 0 w 1527613"/>
                <a:gd name="connsiteY52" fmla="*/ 238760 h 1270000"/>
                <a:gd name="connsiteX0" fmla="*/ 0 w 1527613"/>
                <a:gd name="connsiteY0" fmla="*/ 238760 h 1270000"/>
                <a:gd name="connsiteX1" fmla="*/ 111760 w 1527613"/>
                <a:gd name="connsiteY1" fmla="*/ 228600 h 1270000"/>
                <a:gd name="connsiteX2" fmla="*/ 147320 w 1527613"/>
                <a:gd name="connsiteY2" fmla="*/ 213360 h 1270000"/>
                <a:gd name="connsiteX3" fmla="*/ 208280 w 1527613"/>
                <a:gd name="connsiteY3" fmla="*/ 259080 h 1270000"/>
                <a:gd name="connsiteX4" fmla="*/ 259080 w 1527613"/>
                <a:gd name="connsiteY4" fmla="*/ 274320 h 1270000"/>
                <a:gd name="connsiteX5" fmla="*/ 400477 w 1527613"/>
                <a:gd name="connsiteY5" fmla="*/ 261127 h 1270000"/>
                <a:gd name="connsiteX6" fmla="*/ 576791 w 1527613"/>
                <a:gd name="connsiteY6" fmla="*/ 207534 h 1270000"/>
                <a:gd name="connsiteX7" fmla="*/ 682406 w 1527613"/>
                <a:gd name="connsiteY7" fmla="*/ 147080 h 1270000"/>
                <a:gd name="connsiteX8" fmla="*/ 677548 w 1527613"/>
                <a:gd name="connsiteY8" fmla="*/ 256527 h 1270000"/>
                <a:gd name="connsiteX9" fmla="*/ 663795 w 1527613"/>
                <a:gd name="connsiteY9" fmla="*/ 307593 h 1270000"/>
                <a:gd name="connsiteX10" fmla="*/ 719253 w 1527613"/>
                <a:gd name="connsiteY10" fmla="*/ 397757 h 1270000"/>
                <a:gd name="connsiteX11" fmla="*/ 707607 w 1527613"/>
                <a:gd name="connsiteY11" fmla="*/ 485393 h 1270000"/>
                <a:gd name="connsiteX12" fmla="*/ 737864 w 1527613"/>
                <a:gd name="connsiteY12" fmla="*/ 627873 h 1270000"/>
                <a:gd name="connsiteX13" fmla="*/ 858076 w 1527613"/>
                <a:gd name="connsiteY13" fmla="*/ 655320 h 1270000"/>
                <a:gd name="connsiteX14" fmla="*/ 911228 w 1527613"/>
                <a:gd name="connsiteY14" fmla="*/ 752851 h 1270000"/>
                <a:gd name="connsiteX15" fmla="*/ 950381 w 1527613"/>
                <a:gd name="connsiteY15" fmla="*/ 789182 h 1270000"/>
                <a:gd name="connsiteX16" fmla="*/ 1024053 w 1527613"/>
                <a:gd name="connsiteY16" fmla="*/ 776254 h 1270000"/>
                <a:gd name="connsiteX17" fmla="*/ 1061720 w 1527613"/>
                <a:gd name="connsiteY17" fmla="*/ 764553 h 1270000"/>
                <a:gd name="connsiteX18" fmla="*/ 1113164 w 1527613"/>
                <a:gd name="connsiteY18" fmla="*/ 726200 h 1270000"/>
                <a:gd name="connsiteX19" fmla="*/ 1064694 w 1527613"/>
                <a:gd name="connsiteY19" fmla="*/ 643476 h 1270000"/>
                <a:gd name="connsiteX20" fmla="*/ 1098545 w 1527613"/>
                <a:gd name="connsiteY20" fmla="*/ 554201 h 1270000"/>
                <a:gd name="connsiteX21" fmla="*/ 1108084 w 1527613"/>
                <a:gd name="connsiteY21" fmla="*/ 443742 h 1270000"/>
                <a:gd name="connsiteX22" fmla="*/ 1153160 w 1527613"/>
                <a:gd name="connsiteY22" fmla="*/ 345440 h 1270000"/>
                <a:gd name="connsiteX23" fmla="*/ 1264920 w 1527613"/>
                <a:gd name="connsiteY23" fmla="*/ 254000 h 1270000"/>
                <a:gd name="connsiteX24" fmla="*/ 1310640 w 1527613"/>
                <a:gd name="connsiteY24" fmla="*/ 223520 h 1270000"/>
                <a:gd name="connsiteX25" fmla="*/ 1350859 w 1527613"/>
                <a:gd name="connsiteY25" fmla="*/ 195087 h 1270000"/>
                <a:gd name="connsiteX26" fmla="*/ 1391077 w 1527613"/>
                <a:gd name="connsiteY26" fmla="*/ 180858 h 1270000"/>
                <a:gd name="connsiteX27" fmla="*/ 1376680 w 1527613"/>
                <a:gd name="connsiteY27" fmla="*/ 101600 h 1270000"/>
                <a:gd name="connsiteX28" fmla="*/ 1386840 w 1527613"/>
                <a:gd name="connsiteY28" fmla="*/ 0 h 1270000"/>
                <a:gd name="connsiteX29" fmla="*/ 1506009 w 1527613"/>
                <a:gd name="connsiteY29" fmla="*/ 12712 h 1270000"/>
                <a:gd name="connsiteX30" fmla="*/ 1524061 w 1527613"/>
                <a:gd name="connsiteY30" fmla="*/ 96099 h 1270000"/>
                <a:gd name="connsiteX31" fmla="*/ 1522291 w 1527613"/>
                <a:gd name="connsiteY31" fmla="*/ 103887 h 1270000"/>
                <a:gd name="connsiteX32" fmla="*/ 1526306 w 1527613"/>
                <a:gd name="connsiteY32" fmla="*/ 119393 h 1270000"/>
                <a:gd name="connsiteX33" fmla="*/ 1470871 w 1527613"/>
                <a:gd name="connsiteY33" fmla="*/ 311131 h 1270000"/>
                <a:gd name="connsiteX34" fmla="*/ 1319559 w 1527613"/>
                <a:gd name="connsiteY34" fmla="*/ 387862 h 1270000"/>
                <a:gd name="connsiteX35" fmla="*/ 1345357 w 1527613"/>
                <a:gd name="connsiteY35" fmla="*/ 479542 h 1270000"/>
                <a:gd name="connsiteX36" fmla="*/ 1285240 w 1527613"/>
                <a:gd name="connsiteY36" fmla="*/ 660400 h 1270000"/>
                <a:gd name="connsiteX37" fmla="*/ 1244600 w 1527613"/>
                <a:gd name="connsiteY37" fmla="*/ 802640 h 1270000"/>
                <a:gd name="connsiteX38" fmla="*/ 1346200 w 1527613"/>
                <a:gd name="connsiteY38" fmla="*/ 1036320 h 1270000"/>
                <a:gd name="connsiteX39" fmla="*/ 1356360 w 1527613"/>
                <a:gd name="connsiteY39" fmla="*/ 1163320 h 1270000"/>
                <a:gd name="connsiteX40" fmla="*/ 1336040 w 1527613"/>
                <a:gd name="connsiteY40" fmla="*/ 1234440 h 1270000"/>
                <a:gd name="connsiteX41" fmla="*/ 1285240 w 1527613"/>
                <a:gd name="connsiteY41" fmla="*/ 1270000 h 1270000"/>
                <a:gd name="connsiteX42" fmla="*/ 1097280 w 1527613"/>
                <a:gd name="connsiteY42" fmla="*/ 1270000 h 1270000"/>
                <a:gd name="connsiteX43" fmla="*/ 868680 w 1527613"/>
                <a:gd name="connsiteY43" fmla="*/ 1203960 h 1270000"/>
                <a:gd name="connsiteX44" fmla="*/ 822960 w 1527613"/>
                <a:gd name="connsiteY44" fmla="*/ 1122680 h 1270000"/>
                <a:gd name="connsiteX45" fmla="*/ 741680 w 1527613"/>
                <a:gd name="connsiteY45" fmla="*/ 924560 h 1270000"/>
                <a:gd name="connsiteX46" fmla="*/ 553720 w 1527613"/>
                <a:gd name="connsiteY46" fmla="*/ 767080 h 1270000"/>
                <a:gd name="connsiteX47" fmla="*/ 518160 w 1527613"/>
                <a:gd name="connsiteY47" fmla="*/ 685800 h 1270000"/>
                <a:gd name="connsiteX48" fmla="*/ 496154 w 1527613"/>
                <a:gd name="connsiteY48" fmla="*/ 516378 h 1270000"/>
                <a:gd name="connsiteX49" fmla="*/ 378449 w 1527613"/>
                <a:gd name="connsiteY49" fmla="*/ 344429 h 1270000"/>
                <a:gd name="connsiteX50" fmla="*/ 238760 w 1527613"/>
                <a:gd name="connsiteY50" fmla="*/ 330200 h 1270000"/>
                <a:gd name="connsiteX51" fmla="*/ 121920 w 1527613"/>
                <a:gd name="connsiteY51" fmla="*/ 340360 h 1270000"/>
                <a:gd name="connsiteX52" fmla="*/ 0 w 1527613"/>
                <a:gd name="connsiteY52" fmla="*/ 238760 h 1270000"/>
                <a:gd name="connsiteX0" fmla="*/ 0 w 1527613"/>
                <a:gd name="connsiteY0" fmla="*/ 238760 h 1270000"/>
                <a:gd name="connsiteX1" fmla="*/ 111760 w 1527613"/>
                <a:gd name="connsiteY1" fmla="*/ 228600 h 1270000"/>
                <a:gd name="connsiteX2" fmla="*/ 147320 w 1527613"/>
                <a:gd name="connsiteY2" fmla="*/ 213360 h 1270000"/>
                <a:gd name="connsiteX3" fmla="*/ 208280 w 1527613"/>
                <a:gd name="connsiteY3" fmla="*/ 259080 h 1270000"/>
                <a:gd name="connsiteX4" fmla="*/ 259080 w 1527613"/>
                <a:gd name="connsiteY4" fmla="*/ 274320 h 1270000"/>
                <a:gd name="connsiteX5" fmla="*/ 400477 w 1527613"/>
                <a:gd name="connsiteY5" fmla="*/ 261127 h 1270000"/>
                <a:gd name="connsiteX6" fmla="*/ 576791 w 1527613"/>
                <a:gd name="connsiteY6" fmla="*/ 207534 h 1270000"/>
                <a:gd name="connsiteX7" fmla="*/ 682406 w 1527613"/>
                <a:gd name="connsiteY7" fmla="*/ 147080 h 1270000"/>
                <a:gd name="connsiteX8" fmla="*/ 677548 w 1527613"/>
                <a:gd name="connsiteY8" fmla="*/ 256527 h 1270000"/>
                <a:gd name="connsiteX9" fmla="*/ 663795 w 1527613"/>
                <a:gd name="connsiteY9" fmla="*/ 307593 h 1270000"/>
                <a:gd name="connsiteX10" fmla="*/ 719253 w 1527613"/>
                <a:gd name="connsiteY10" fmla="*/ 397757 h 1270000"/>
                <a:gd name="connsiteX11" fmla="*/ 707607 w 1527613"/>
                <a:gd name="connsiteY11" fmla="*/ 485393 h 1270000"/>
                <a:gd name="connsiteX12" fmla="*/ 737864 w 1527613"/>
                <a:gd name="connsiteY12" fmla="*/ 627873 h 1270000"/>
                <a:gd name="connsiteX13" fmla="*/ 858076 w 1527613"/>
                <a:gd name="connsiteY13" fmla="*/ 655320 h 1270000"/>
                <a:gd name="connsiteX14" fmla="*/ 911228 w 1527613"/>
                <a:gd name="connsiteY14" fmla="*/ 752851 h 1270000"/>
                <a:gd name="connsiteX15" fmla="*/ 950381 w 1527613"/>
                <a:gd name="connsiteY15" fmla="*/ 789182 h 1270000"/>
                <a:gd name="connsiteX16" fmla="*/ 1024053 w 1527613"/>
                <a:gd name="connsiteY16" fmla="*/ 776254 h 1270000"/>
                <a:gd name="connsiteX17" fmla="*/ 1061720 w 1527613"/>
                <a:gd name="connsiteY17" fmla="*/ 764553 h 1270000"/>
                <a:gd name="connsiteX18" fmla="*/ 1113164 w 1527613"/>
                <a:gd name="connsiteY18" fmla="*/ 726200 h 1270000"/>
                <a:gd name="connsiteX19" fmla="*/ 1064694 w 1527613"/>
                <a:gd name="connsiteY19" fmla="*/ 643476 h 1270000"/>
                <a:gd name="connsiteX20" fmla="*/ 1098545 w 1527613"/>
                <a:gd name="connsiteY20" fmla="*/ 554201 h 1270000"/>
                <a:gd name="connsiteX21" fmla="*/ 1108084 w 1527613"/>
                <a:gd name="connsiteY21" fmla="*/ 443742 h 1270000"/>
                <a:gd name="connsiteX22" fmla="*/ 1153160 w 1527613"/>
                <a:gd name="connsiteY22" fmla="*/ 345440 h 1270000"/>
                <a:gd name="connsiteX23" fmla="*/ 1264920 w 1527613"/>
                <a:gd name="connsiteY23" fmla="*/ 254000 h 1270000"/>
                <a:gd name="connsiteX24" fmla="*/ 1310640 w 1527613"/>
                <a:gd name="connsiteY24" fmla="*/ 223520 h 1270000"/>
                <a:gd name="connsiteX25" fmla="*/ 1350859 w 1527613"/>
                <a:gd name="connsiteY25" fmla="*/ 195087 h 1270000"/>
                <a:gd name="connsiteX26" fmla="*/ 1391077 w 1527613"/>
                <a:gd name="connsiteY26" fmla="*/ 180858 h 1270000"/>
                <a:gd name="connsiteX27" fmla="*/ 1376680 w 1527613"/>
                <a:gd name="connsiteY27" fmla="*/ 101600 h 1270000"/>
                <a:gd name="connsiteX28" fmla="*/ 1386840 w 1527613"/>
                <a:gd name="connsiteY28" fmla="*/ 0 h 1270000"/>
                <a:gd name="connsiteX29" fmla="*/ 1506009 w 1527613"/>
                <a:gd name="connsiteY29" fmla="*/ 12712 h 1270000"/>
                <a:gd name="connsiteX30" fmla="*/ 1524061 w 1527613"/>
                <a:gd name="connsiteY30" fmla="*/ 96099 h 1270000"/>
                <a:gd name="connsiteX31" fmla="*/ 1522291 w 1527613"/>
                <a:gd name="connsiteY31" fmla="*/ 103887 h 1270000"/>
                <a:gd name="connsiteX32" fmla="*/ 1526306 w 1527613"/>
                <a:gd name="connsiteY32" fmla="*/ 119393 h 1270000"/>
                <a:gd name="connsiteX33" fmla="*/ 1470871 w 1527613"/>
                <a:gd name="connsiteY33" fmla="*/ 311131 h 1270000"/>
                <a:gd name="connsiteX34" fmla="*/ 1319559 w 1527613"/>
                <a:gd name="connsiteY34" fmla="*/ 387862 h 1270000"/>
                <a:gd name="connsiteX35" fmla="*/ 1345357 w 1527613"/>
                <a:gd name="connsiteY35" fmla="*/ 479542 h 1270000"/>
                <a:gd name="connsiteX36" fmla="*/ 1285240 w 1527613"/>
                <a:gd name="connsiteY36" fmla="*/ 660400 h 1270000"/>
                <a:gd name="connsiteX37" fmla="*/ 1244600 w 1527613"/>
                <a:gd name="connsiteY37" fmla="*/ 802640 h 1270000"/>
                <a:gd name="connsiteX38" fmla="*/ 1346200 w 1527613"/>
                <a:gd name="connsiteY38" fmla="*/ 1036320 h 1270000"/>
                <a:gd name="connsiteX39" fmla="*/ 1356360 w 1527613"/>
                <a:gd name="connsiteY39" fmla="*/ 1163320 h 1270000"/>
                <a:gd name="connsiteX40" fmla="*/ 1336040 w 1527613"/>
                <a:gd name="connsiteY40" fmla="*/ 1234440 h 1270000"/>
                <a:gd name="connsiteX41" fmla="*/ 1285240 w 1527613"/>
                <a:gd name="connsiteY41" fmla="*/ 1270000 h 1270000"/>
                <a:gd name="connsiteX42" fmla="*/ 1097280 w 1527613"/>
                <a:gd name="connsiteY42" fmla="*/ 1270000 h 1270000"/>
                <a:gd name="connsiteX43" fmla="*/ 868680 w 1527613"/>
                <a:gd name="connsiteY43" fmla="*/ 1203960 h 1270000"/>
                <a:gd name="connsiteX44" fmla="*/ 822960 w 1527613"/>
                <a:gd name="connsiteY44" fmla="*/ 1122680 h 1270000"/>
                <a:gd name="connsiteX45" fmla="*/ 741680 w 1527613"/>
                <a:gd name="connsiteY45" fmla="*/ 924560 h 1270000"/>
                <a:gd name="connsiteX46" fmla="*/ 553720 w 1527613"/>
                <a:gd name="connsiteY46" fmla="*/ 767080 h 1270000"/>
                <a:gd name="connsiteX47" fmla="*/ 518160 w 1527613"/>
                <a:gd name="connsiteY47" fmla="*/ 685800 h 1270000"/>
                <a:gd name="connsiteX48" fmla="*/ 507157 w 1527613"/>
                <a:gd name="connsiteY48" fmla="*/ 491243 h 1270000"/>
                <a:gd name="connsiteX49" fmla="*/ 378449 w 1527613"/>
                <a:gd name="connsiteY49" fmla="*/ 344429 h 1270000"/>
                <a:gd name="connsiteX50" fmla="*/ 238760 w 1527613"/>
                <a:gd name="connsiteY50" fmla="*/ 330200 h 1270000"/>
                <a:gd name="connsiteX51" fmla="*/ 121920 w 1527613"/>
                <a:gd name="connsiteY51" fmla="*/ 340360 h 1270000"/>
                <a:gd name="connsiteX52" fmla="*/ 0 w 1527613"/>
                <a:gd name="connsiteY52" fmla="*/ 238760 h 1270000"/>
                <a:gd name="connsiteX0" fmla="*/ 0 w 1527613"/>
                <a:gd name="connsiteY0" fmla="*/ 238760 h 1270000"/>
                <a:gd name="connsiteX1" fmla="*/ 111760 w 1527613"/>
                <a:gd name="connsiteY1" fmla="*/ 228600 h 1270000"/>
                <a:gd name="connsiteX2" fmla="*/ 147320 w 1527613"/>
                <a:gd name="connsiteY2" fmla="*/ 213360 h 1270000"/>
                <a:gd name="connsiteX3" fmla="*/ 208280 w 1527613"/>
                <a:gd name="connsiteY3" fmla="*/ 259080 h 1270000"/>
                <a:gd name="connsiteX4" fmla="*/ 259080 w 1527613"/>
                <a:gd name="connsiteY4" fmla="*/ 274320 h 1270000"/>
                <a:gd name="connsiteX5" fmla="*/ 400477 w 1527613"/>
                <a:gd name="connsiteY5" fmla="*/ 261127 h 1270000"/>
                <a:gd name="connsiteX6" fmla="*/ 576791 w 1527613"/>
                <a:gd name="connsiteY6" fmla="*/ 207534 h 1270000"/>
                <a:gd name="connsiteX7" fmla="*/ 682406 w 1527613"/>
                <a:gd name="connsiteY7" fmla="*/ 147080 h 1270000"/>
                <a:gd name="connsiteX8" fmla="*/ 677548 w 1527613"/>
                <a:gd name="connsiteY8" fmla="*/ 256527 h 1270000"/>
                <a:gd name="connsiteX9" fmla="*/ 663795 w 1527613"/>
                <a:gd name="connsiteY9" fmla="*/ 307593 h 1270000"/>
                <a:gd name="connsiteX10" fmla="*/ 719253 w 1527613"/>
                <a:gd name="connsiteY10" fmla="*/ 397757 h 1270000"/>
                <a:gd name="connsiteX11" fmla="*/ 707607 w 1527613"/>
                <a:gd name="connsiteY11" fmla="*/ 485393 h 1270000"/>
                <a:gd name="connsiteX12" fmla="*/ 737864 w 1527613"/>
                <a:gd name="connsiteY12" fmla="*/ 627873 h 1270000"/>
                <a:gd name="connsiteX13" fmla="*/ 858076 w 1527613"/>
                <a:gd name="connsiteY13" fmla="*/ 655320 h 1270000"/>
                <a:gd name="connsiteX14" fmla="*/ 911228 w 1527613"/>
                <a:gd name="connsiteY14" fmla="*/ 752851 h 1270000"/>
                <a:gd name="connsiteX15" fmla="*/ 950381 w 1527613"/>
                <a:gd name="connsiteY15" fmla="*/ 789182 h 1270000"/>
                <a:gd name="connsiteX16" fmla="*/ 1024053 w 1527613"/>
                <a:gd name="connsiteY16" fmla="*/ 776254 h 1270000"/>
                <a:gd name="connsiteX17" fmla="*/ 1061720 w 1527613"/>
                <a:gd name="connsiteY17" fmla="*/ 764553 h 1270000"/>
                <a:gd name="connsiteX18" fmla="*/ 1113164 w 1527613"/>
                <a:gd name="connsiteY18" fmla="*/ 726200 h 1270000"/>
                <a:gd name="connsiteX19" fmla="*/ 1064694 w 1527613"/>
                <a:gd name="connsiteY19" fmla="*/ 643476 h 1270000"/>
                <a:gd name="connsiteX20" fmla="*/ 1098545 w 1527613"/>
                <a:gd name="connsiteY20" fmla="*/ 554201 h 1270000"/>
                <a:gd name="connsiteX21" fmla="*/ 1108084 w 1527613"/>
                <a:gd name="connsiteY21" fmla="*/ 443742 h 1270000"/>
                <a:gd name="connsiteX22" fmla="*/ 1153160 w 1527613"/>
                <a:gd name="connsiteY22" fmla="*/ 345440 h 1270000"/>
                <a:gd name="connsiteX23" fmla="*/ 1264920 w 1527613"/>
                <a:gd name="connsiteY23" fmla="*/ 254000 h 1270000"/>
                <a:gd name="connsiteX24" fmla="*/ 1310640 w 1527613"/>
                <a:gd name="connsiteY24" fmla="*/ 223520 h 1270000"/>
                <a:gd name="connsiteX25" fmla="*/ 1350859 w 1527613"/>
                <a:gd name="connsiteY25" fmla="*/ 195087 h 1270000"/>
                <a:gd name="connsiteX26" fmla="*/ 1391077 w 1527613"/>
                <a:gd name="connsiteY26" fmla="*/ 180858 h 1270000"/>
                <a:gd name="connsiteX27" fmla="*/ 1376680 w 1527613"/>
                <a:gd name="connsiteY27" fmla="*/ 101600 h 1270000"/>
                <a:gd name="connsiteX28" fmla="*/ 1386840 w 1527613"/>
                <a:gd name="connsiteY28" fmla="*/ 0 h 1270000"/>
                <a:gd name="connsiteX29" fmla="*/ 1506009 w 1527613"/>
                <a:gd name="connsiteY29" fmla="*/ 12712 h 1270000"/>
                <a:gd name="connsiteX30" fmla="*/ 1524061 w 1527613"/>
                <a:gd name="connsiteY30" fmla="*/ 96099 h 1270000"/>
                <a:gd name="connsiteX31" fmla="*/ 1522291 w 1527613"/>
                <a:gd name="connsiteY31" fmla="*/ 103887 h 1270000"/>
                <a:gd name="connsiteX32" fmla="*/ 1526306 w 1527613"/>
                <a:gd name="connsiteY32" fmla="*/ 119393 h 1270000"/>
                <a:gd name="connsiteX33" fmla="*/ 1470871 w 1527613"/>
                <a:gd name="connsiteY33" fmla="*/ 311131 h 1270000"/>
                <a:gd name="connsiteX34" fmla="*/ 1319559 w 1527613"/>
                <a:gd name="connsiteY34" fmla="*/ 387862 h 1270000"/>
                <a:gd name="connsiteX35" fmla="*/ 1345357 w 1527613"/>
                <a:gd name="connsiteY35" fmla="*/ 479542 h 1270000"/>
                <a:gd name="connsiteX36" fmla="*/ 1285240 w 1527613"/>
                <a:gd name="connsiteY36" fmla="*/ 660400 h 1270000"/>
                <a:gd name="connsiteX37" fmla="*/ 1244600 w 1527613"/>
                <a:gd name="connsiteY37" fmla="*/ 802640 h 1270000"/>
                <a:gd name="connsiteX38" fmla="*/ 1346200 w 1527613"/>
                <a:gd name="connsiteY38" fmla="*/ 1036320 h 1270000"/>
                <a:gd name="connsiteX39" fmla="*/ 1356360 w 1527613"/>
                <a:gd name="connsiteY39" fmla="*/ 1163320 h 1270000"/>
                <a:gd name="connsiteX40" fmla="*/ 1336040 w 1527613"/>
                <a:gd name="connsiteY40" fmla="*/ 1234440 h 1270000"/>
                <a:gd name="connsiteX41" fmla="*/ 1285240 w 1527613"/>
                <a:gd name="connsiteY41" fmla="*/ 1270000 h 1270000"/>
                <a:gd name="connsiteX42" fmla="*/ 1097280 w 1527613"/>
                <a:gd name="connsiteY42" fmla="*/ 1270000 h 1270000"/>
                <a:gd name="connsiteX43" fmla="*/ 868680 w 1527613"/>
                <a:gd name="connsiteY43" fmla="*/ 1203960 h 1270000"/>
                <a:gd name="connsiteX44" fmla="*/ 822960 w 1527613"/>
                <a:gd name="connsiteY44" fmla="*/ 1122680 h 1270000"/>
                <a:gd name="connsiteX45" fmla="*/ 741680 w 1527613"/>
                <a:gd name="connsiteY45" fmla="*/ 924560 h 1270000"/>
                <a:gd name="connsiteX46" fmla="*/ 553720 w 1527613"/>
                <a:gd name="connsiteY46" fmla="*/ 767080 h 1270000"/>
                <a:gd name="connsiteX47" fmla="*/ 518160 w 1527613"/>
                <a:gd name="connsiteY47" fmla="*/ 685800 h 1270000"/>
                <a:gd name="connsiteX48" fmla="*/ 507157 w 1527613"/>
                <a:gd name="connsiteY48" fmla="*/ 491243 h 1270000"/>
                <a:gd name="connsiteX49" fmla="*/ 378449 w 1527613"/>
                <a:gd name="connsiteY49" fmla="*/ 344429 h 1270000"/>
                <a:gd name="connsiteX50" fmla="*/ 260766 w 1527613"/>
                <a:gd name="connsiteY50" fmla="*/ 307858 h 1270000"/>
                <a:gd name="connsiteX51" fmla="*/ 121920 w 1527613"/>
                <a:gd name="connsiteY51" fmla="*/ 340360 h 1270000"/>
                <a:gd name="connsiteX52" fmla="*/ 0 w 1527613"/>
                <a:gd name="connsiteY52" fmla="*/ 238760 h 1270000"/>
                <a:gd name="connsiteX0" fmla="*/ 0 w 1527613"/>
                <a:gd name="connsiteY0" fmla="*/ 238760 h 1270000"/>
                <a:gd name="connsiteX1" fmla="*/ 111760 w 1527613"/>
                <a:gd name="connsiteY1" fmla="*/ 228600 h 1270000"/>
                <a:gd name="connsiteX2" fmla="*/ 147320 w 1527613"/>
                <a:gd name="connsiteY2" fmla="*/ 213360 h 1270000"/>
                <a:gd name="connsiteX3" fmla="*/ 208280 w 1527613"/>
                <a:gd name="connsiteY3" fmla="*/ 259080 h 1270000"/>
                <a:gd name="connsiteX4" fmla="*/ 259080 w 1527613"/>
                <a:gd name="connsiteY4" fmla="*/ 274320 h 1270000"/>
                <a:gd name="connsiteX5" fmla="*/ 400477 w 1527613"/>
                <a:gd name="connsiteY5" fmla="*/ 261127 h 1270000"/>
                <a:gd name="connsiteX6" fmla="*/ 576791 w 1527613"/>
                <a:gd name="connsiteY6" fmla="*/ 207534 h 1270000"/>
                <a:gd name="connsiteX7" fmla="*/ 682406 w 1527613"/>
                <a:gd name="connsiteY7" fmla="*/ 147080 h 1270000"/>
                <a:gd name="connsiteX8" fmla="*/ 677548 w 1527613"/>
                <a:gd name="connsiteY8" fmla="*/ 256527 h 1270000"/>
                <a:gd name="connsiteX9" fmla="*/ 663795 w 1527613"/>
                <a:gd name="connsiteY9" fmla="*/ 307593 h 1270000"/>
                <a:gd name="connsiteX10" fmla="*/ 719253 w 1527613"/>
                <a:gd name="connsiteY10" fmla="*/ 397757 h 1270000"/>
                <a:gd name="connsiteX11" fmla="*/ 707607 w 1527613"/>
                <a:gd name="connsiteY11" fmla="*/ 485393 h 1270000"/>
                <a:gd name="connsiteX12" fmla="*/ 737864 w 1527613"/>
                <a:gd name="connsiteY12" fmla="*/ 627873 h 1270000"/>
                <a:gd name="connsiteX13" fmla="*/ 858076 w 1527613"/>
                <a:gd name="connsiteY13" fmla="*/ 655320 h 1270000"/>
                <a:gd name="connsiteX14" fmla="*/ 911228 w 1527613"/>
                <a:gd name="connsiteY14" fmla="*/ 752851 h 1270000"/>
                <a:gd name="connsiteX15" fmla="*/ 950381 w 1527613"/>
                <a:gd name="connsiteY15" fmla="*/ 789182 h 1270000"/>
                <a:gd name="connsiteX16" fmla="*/ 1024053 w 1527613"/>
                <a:gd name="connsiteY16" fmla="*/ 776254 h 1270000"/>
                <a:gd name="connsiteX17" fmla="*/ 1061720 w 1527613"/>
                <a:gd name="connsiteY17" fmla="*/ 764553 h 1270000"/>
                <a:gd name="connsiteX18" fmla="*/ 1113164 w 1527613"/>
                <a:gd name="connsiteY18" fmla="*/ 726200 h 1270000"/>
                <a:gd name="connsiteX19" fmla="*/ 1064694 w 1527613"/>
                <a:gd name="connsiteY19" fmla="*/ 643476 h 1270000"/>
                <a:gd name="connsiteX20" fmla="*/ 1098545 w 1527613"/>
                <a:gd name="connsiteY20" fmla="*/ 554201 h 1270000"/>
                <a:gd name="connsiteX21" fmla="*/ 1108084 w 1527613"/>
                <a:gd name="connsiteY21" fmla="*/ 443742 h 1270000"/>
                <a:gd name="connsiteX22" fmla="*/ 1153160 w 1527613"/>
                <a:gd name="connsiteY22" fmla="*/ 345440 h 1270000"/>
                <a:gd name="connsiteX23" fmla="*/ 1264920 w 1527613"/>
                <a:gd name="connsiteY23" fmla="*/ 254000 h 1270000"/>
                <a:gd name="connsiteX24" fmla="*/ 1310640 w 1527613"/>
                <a:gd name="connsiteY24" fmla="*/ 223520 h 1270000"/>
                <a:gd name="connsiteX25" fmla="*/ 1350859 w 1527613"/>
                <a:gd name="connsiteY25" fmla="*/ 195087 h 1270000"/>
                <a:gd name="connsiteX26" fmla="*/ 1391077 w 1527613"/>
                <a:gd name="connsiteY26" fmla="*/ 180858 h 1270000"/>
                <a:gd name="connsiteX27" fmla="*/ 1376680 w 1527613"/>
                <a:gd name="connsiteY27" fmla="*/ 101600 h 1270000"/>
                <a:gd name="connsiteX28" fmla="*/ 1386840 w 1527613"/>
                <a:gd name="connsiteY28" fmla="*/ 0 h 1270000"/>
                <a:gd name="connsiteX29" fmla="*/ 1506009 w 1527613"/>
                <a:gd name="connsiteY29" fmla="*/ 12712 h 1270000"/>
                <a:gd name="connsiteX30" fmla="*/ 1524061 w 1527613"/>
                <a:gd name="connsiteY30" fmla="*/ 96099 h 1270000"/>
                <a:gd name="connsiteX31" fmla="*/ 1522291 w 1527613"/>
                <a:gd name="connsiteY31" fmla="*/ 103887 h 1270000"/>
                <a:gd name="connsiteX32" fmla="*/ 1526306 w 1527613"/>
                <a:gd name="connsiteY32" fmla="*/ 119393 h 1270000"/>
                <a:gd name="connsiteX33" fmla="*/ 1470871 w 1527613"/>
                <a:gd name="connsiteY33" fmla="*/ 311131 h 1270000"/>
                <a:gd name="connsiteX34" fmla="*/ 1319559 w 1527613"/>
                <a:gd name="connsiteY34" fmla="*/ 387862 h 1270000"/>
                <a:gd name="connsiteX35" fmla="*/ 1345357 w 1527613"/>
                <a:gd name="connsiteY35" fmla="*/ 479542 h 1270000"/>
                <a:gd name="connsiteX36" fmla="*/ 1285240 w 1527613"/>
                <a:gd name="connsiteY36" fmla="*/ 660400 h 1270000"/>
                <a:gd name="connsiteX37" fmla="*/ 1244600 w 1527613"/>
                <a:gd name="connsiteY37" fmla="*/ 802640 h 1270000"/>
                <a:gd name="connsiteX38" fmla="*/ 1346200 w 1527613"/>
                <a:gd name="connsiteY38" fmla="*/ 1036320 h 1270000"/>
                <a:gd name="connsiteX39" fmla="*/ 1356360 w 1527613"/>
                <a:gd name="connsiteY39" fmla="*/ 1163320 h 1270000"/>
                <a:gd name="connsiteX40" fmla="*/ 1336040 w 1527613"/>
                <a:gd name="connsiteY40" fmla="*/ 1234440 h 1270000"/>
                <a:gd name="connsiteX41" fmla="*/ 1285240 w 1527613"/>
                <a:gd name="connsiteY41" fmla="*/ 1270000 h 1270000"/>
                <a:gd name="connsiteX42" fmla="*/ 1097280 w 1527613"/>
                <a:gd name="connsiteY42" fmla="*/ 1270000 h 1270000"/>
                <a:gd name="connsiteX43" fmla="*/ 868680 w 1527613"/>
                <a:gd name="connsiteY43" fmla="*/ 1203960 h 1270000"/>
                <a:gd name="connsiteX44" fmla="*/ 822960 w 1527613"/>
                <a:gd name="connsiteY44" fmla="*/ 1122680 h 1270000"/>
                <a:gd name="connsiteX45" fmla="*/ 741680 w 1527613"/>
                <a:gd name="connsiteY45" fmla="*/ 924560 h 1270000"/>
                <a:gd name="connsiteX46" fmla="*/ 553720 w 1527613"/>
                <a:gd name="connsiteY46" fmla="*/ 767080 h 1270000"/>
                <a:gd name="connsiteX47" fmla="*/ 518160 w 1527613"/>
                <a:gd name="connsiteY47" fmla="*/ 685800 h 1270000"/>
                <a:gd name="connsiteX48" fmla="*/ 507157 w 1527613"/>
                <a:gd name="connsiteY48" fmla="*/ 491243 h 1270000"/>
                <a:gd name="connsiteX49" fmla="*/ 378449 w 1527613"/>
                <a:gd name="connsiteY49" fmla="*/ 344429 h 1270000"/>
                <a:gd name="connsiteX50" fmla="*/ 260766 w 1527613"/>
                <a:gd name="connsiteY50" fmla="*/ 307858 h 1270000"/>
                <a:gd name="connsiteX51" fmla="*/ 116419 w 1527613"/>
                <a:gd name="connsiteY51" fmla="*/ 323603 h 1270000"/>
                <a:gd name="connsiteX52" fmla="*/ 0 w 1527613"/>
                <a:gd name="connsiteY52" fmla="*/ 238760 h 1270000"/>
                <a:gd name="connsiteX0" fmla="*/ 0 w 1527613"/>
                <a:gd name="connsiteY0" fmla="*/ 238760 h 1270000"/>
                <a:gd name="connsiteX1" fmla="*/ 111760 w 1527613"/>
                <a:gd name="connsiteY1" fmla="*/ 228600 h 1270000"/>
                <a:gd name="connsiteX2" fmla="*/ 147320 w 1527613"/>
                <a:gd name="connsiteY2" fmla="*/ 213360 h 1270000"/>
                <a:gd name="connsiteX3" fmla="*/ 208280 w 1527613"/>
                <a:gd name="connsiteY3" fmla="*/ 259080 h 1270000"/>
                <a:gd name="connsiteX4" fmla="*/ 259080 w 1527613"/>
                <a:gd name="connsiteY4" fmla="*/ 274320 h 1270000"/>
                <a:gd name="connsiteX5" fmla="*/ 400477 w 1527613"/>
                <a:gd name="connsiteY5" fmla="*/ 261127 h 1270000"/>
                <a:gd name="connsiteX6" fmla="*/ 576791 w 1527613"/>
                <a:gd name="connsiteY6" fmla="*/ 207534 h 1270000"/>
                <a:gd name="connsiteX7" fmla="*/ 682406 w 1527613"/>
                <a:gd name="connsiteY7" fmla="*/ 147080 h 1270000"/>
                <a:gd name="connsiteX8" fmla="*/ 677548 w 1527613"/>
                <a:gd name="connsiteY8" fmla="*/ 256527 h 1270000"/>
                <a:gd name="connsiteX9" fmla="*/ 663795 w 1527613"/>
                <a:gd name="connsiteY9" fmla="*/ 307593 h 1270000"/>
                <a:gd name="connsiteX10" fmla="*/ 719253 w 1527613"/>
                <a:gd name="connsiteY10" fmla="*/ 397757 h 1270000"/>
                <a:gd name="connsiteX11" fmla="*/ 707607 w 1527613"/>
                <a:gd name="connsiteY11" fmla="*/ 485393 h 1270000"/>
                <a:gd name="connsiteX12" fmla="*/ 737864 w 1527613"/>
                <a:gd name="connsiteY12" fmla="*/ 627873 h 1270000"/>
                <a:gd name="connsiteX13" fmla="*/ 858076 w 1527613"/>
                <a:gd name="connsiteY13" fmla="*/ 655320 h 1270000"/>
                <a:gd name="connsiteX14" fmla="*/ 911228 w 1527613"/>
                <a:gd name="connsiteY14" fmla="*/ 752851 h 1270000"/>
                <a:gd name="connsiteX15" fmla="*/ 950381 w 1527613"/>
                <a:gd name="connsiteY15" fmla="*/ 789182 h 1270000"/>
                <a:gd name="connsiteX16" fmla="*/ 1024053 w 1527613"/>
                <a:gd name="connsiteY16" fmla="*/ 776254 h 1270000"/>
                <a:gd name="connsiteX17" fmla="*/ 1061720 w 1527613"/>
                <a:gd name="connsiteY17" fmla="*/ 764553 h 1270000"/>
                <a:gd name="connsiteX18" fmla="*/ 1113164 w 1527613"/>
                <a:gd name="connsiteY18" fmla="*/ 726200 h 1270000"/>
                <a:gd name="connsiteX19" fmla="*/ 1064694 w 1527613"/>
                <a:gd name="connsiteY19" fmla="*/ 643476 h 1270000"/>
                <a:gd name="connsiteX20" fmla="*/ 1098545 w 1527613"/>
                <a:gd name="connsiteY20" fmla="*/ 554201 h 1270000"/>
                <a:gd name="connsiteX21" fmla="*/ 1108084 w 1527613"/>
                <a:gd name="connsiteY21" fmla="*/ 443742 h 1270000"/>
                <a:gd name="connsiteX22" fmla="*/ 1153160 w 1527613"/>
                <a:gd name="connsiteY22" fmla="*/ 345440 h 1270000"/>
                <a:gd name="connsiteX23" fmla="*/ 1264920 w 1527613"/>
                <a:gd name="connsiteY23" fmla="*/ 254000 h 1270000"/>
                <a:gd name="connsiteX24" fmla="*/ 1310640 w 1527613"/>
                <a:gd name="connsiteY24" fmla="*/ 223520 h 1270000"/>
                <a:gd name="connsiteX25" fmla="*/ 1350859 w 1527613"/>
                <a:gd name="connsiteY25" fmla="*/ 195087 h 1270000"/>
                <a:gd name="connsiteX26" fmla="*/ 1391077 w 1527613"/>
                <a:gd name="connsiteY26" fmla="*/ 180858 h 1270000"/>
                <a:gd name="connsiteX27" fmla="*/ 1376680 w 1527613"/>
                <a:gd name="connsiteY27" fmla="*/ 101600 h 1270000"/>
                <a:gd name="connsiteX28" fmla="*/ 1386840 w 1527613"/>
                <a:gd name="connsiteY28" fmla="*/ 0 h 1270000"/>
                <a:gd name="connsiteX29" fmla="*/ 1506009 w 1527613"/>
                <a:gd name="connsiteY29" fmla="*/ 12712 h 1270000"/>
                <a:gd name="connsiteX30" fmla="*/ 1524061 w 1527613"/>
                <a:gd name="connsiteY30" fmla="*/ 96099 h 1270000"/>
                <a:gd name="connsiteX31" fmla="*/ 1522291 w 1527613"/>
                <a:gd name="connsiteY31" fmla="*/ 103887 h 1270000"/>
                <a:gd name="connsiteX32" fmla="*/ 1526306 w 1527613"/>
                <a:gd name="connsiteY32" fmla="*/ 119393 h 1270000"/>
                <a:gd name="connsiteX33" fmla="*/ 1470871 w 1527613"/>
                <a:gd name="connsiteY33" fmla="*/ 311131 h 1270000"/>
                <a:gd name="connsiteX34" fmla="*/ 1319559 w 1527613"/>
                <a:gd name="connsiteY34" fmla="*/ 387862 h 1270000"/>
                <a:gd name="connsiteX35" fmla="*/ 1345357 w 1527613"/>
                <a:gd name="connsiteY35" fmla="*/ 479542 h 1270000"/>
                <a:gd name="connsiteX36" fmla="*/ 1285240 w 1527613"/>
                <a:gd name="connsiteY36" fmla="*/ 660400 h 1270000"/>
                <a:gd name="connsiteX37" fmla="*/ 1244600 w 1527613"/>
                <a:gd name="connsiteY37" fmla="*/ 802640 h 1270000"/>
                <a:gd name="connsiteX38" fmla="*/ 1346200 w 1527613"/>
                <a:gd name="connsiteY38" fmla="*/ 1036320 h 1270000"/>
                <a:gd name="connsiteX39" fmla="*/ 1356360 w 1527613"/>
                <a:gd name="connsiteY39" fmla="*/ 1163320 h 1270000"/>
                <a:gd name="connsiteX40" fmla="*/ 1336040 w 1527613"/>
                <a:gd name="connsiteY40" fmla="*/ 1234440 h 1270000"/>
                <a:gd name="connsiteX41" fmla="*/ 1285240 w 1527613"/>
                <a:gd name="connsiteY41" fmla="*/ 1270000 h 1270000"/>
                <a:gd name="connsiteX42" fmla="*/ 1097280 w 1527613"/>
                <a:gd name="connsiteY42" fmla="*/ 1270000 h 1270000"/>
                <a:gd name="connsiteX43" fmla="*/ 868680 w 1527613"/>
                <a:gd name="connsiteY43" fmla="*/ 1203960 h 1270000"/>
                <a:gd name="connsiteX44" fmla="*/ 822960 w 1527613"/>
                <a:gd name="connsiteY44" fmla="*/ 1122680 h 1270000"/>
                <a:gd name="connsiteX45" fmla="*/ 725176 w 1527613"/>
                <a:gd name="connsiteY45" fmla="*/ 946902 h 1270000"/>
                <a:gd name="connsiteX46" fmla="*/ 553720 w 1527613"/>
                <a:gd name="connsiteY46" fmla="*/ 767080 h 1270000"/>
                <a:gd name="connsiteX47" fmla="*/ 518160 w 1527613"/>
                <a:gd name="connsiteY47" fmla="*/ 685800 h 1270000"/>
                <a:gd name="connsiteX48" fmla="*/ 507157 w 1527613"/>
                <a:gd name="connsiteY48" fmla="*/ 491243 h 1270000"/>
                <a:gd name="connsiteX49" fmla="*/ 378449 w 1527613"/>
                <a:gd name="connsiteY49" fmla="*/ 344429 h 1270000"/>
                <a:gd name="connsiteX50" fmla="*/ 260766 w 1527613"/>
                <a:gd name="connsiteY50" fmla="*/ 307858 h 1270000"/>
                <a:gd name="connsiteX51" fmla="*/ 116419 w 1527613"/>
                <a:gd name="connsiteY51" fmla="*/ 323603 h 1270000"/>
                <a:gd name="connsiteX52" fmla="*/ 0 w 1527613"/>
                <a:gd name="connsiteY52" fmla="*/ 238760 h 1270000"/>
                <a:gd name="connsiteX0" fmla="*/ 0 w 1527613"/>
                <a:gd name="connsiteY0" fmla="*/ 238760 h 1270000"/>
                <a:gd name="connsiteX1" fmla="*/ 111760 w 1527613"/>
                <a:gd name="connsiteY1" fmla="*/ 228600 h 1270000"/>
                <a:gd name="connsiteX2" fmla="*/ 147320 w 1527613"/>
                <a:gd name="connsiteY2" fmla="*/ 213360 h 1270000"/>
                <a:gd name="connsiteX3" fmla="*/ 208280 w 1527613"/>
                <a:gd name="connsiteY3" fmla="*/ 259080 h 1270000"/>
                <a:gd name="connsiteX4" fmla="*/ 259080 w 1527613"/>
                <a:gd name="connsiteY4" fmla="*/ 274320 h 1270000"/>
                <a:gd name="connsiteX5" fmla="*/ 400477 w 1527613"/>
                <a:gd name="connsiteY5" fmla="*/ 261127 h 1270000"/>
                <a:gd name="connsiteX6" fmla="*/ 576791 w 1527613"/>
                <a:gd name="connsiteY6" fmla="*/ 207534 h 1270000"/>
                <a:gd name="connsiteX7" fmla="*/ 682406 w 1527613"/>
                <a:gd name="connsiteY7" fmla="*/ 147080 h 1270000"/>
                <a:gd name="connsiteX8" fmla="*/ 677548 w 1527613"/>
                <a:gd name="connsiteY8" fmla="*/ 256527 h 1270000"/>
                <a:gd name="connsiteX9" fmla="*/ 663795 w 1527613"/>
                <a:gd name="connsiteY9" fmla="*/ 307593 h 1270000"/>
                <a:gd name="connsiteX10" fmla="*/ 719253 w 1527613"/>
                <a:gd name="connsiteY10" fmla="*/ 397757 h 1270000"/>
                <a:gd name="connsiteX11" fmla="*/ 707607 w 1527613"/>
                <a:gd name="connsiteY11" fmla="*/ 485393 h 1270000"/>
                <a:gd name="connsiteX12" fmla="*/ 737864 w 1527613"/>
                <a:gd name="connsiteY12" fmla="*/ 627873 h 1270000"/>
                <a:gd name="connsiteX13" fmla="*/ 858076 w 1527613"/>
                <a:gd name="connsiteY13" fmla="*/ 655320 h 1270000"/>
                <a:gd name="connsiteX14" fmla="*/ 911228 w 1527613"/>
                <a:gd name="connsiteY14" fmla="*/ 752851 h 1270000"/>
                <a:gd name="connsiteX15" fmla="*/ 950381 w 1527613"/>
                <a:gd name="connsiteY15" fmla="*/ 789182 h 1270000"/>
                <a:gd name="connsiteX16" fmla="*/ 1024053 w 1527613"/>
                <a:gd name="connsiteY16" fmla="*/ 776254 h 1270000"/>
                <a:gd name="connsiteX17" fmla="*/ 1061720 w 1527613"/>
                <a:gd name="connsiteY17" fmla="*/ 764553 h 1270000"/>
                <a:gd name="connsiteX18" fmla="*/ 1113164 w 1527613"/>
                <a:gd name="connsiteY18" fmla="*/ 726200 h 1270000"/>
                <a:gd name="connsiteX19" fmla="*/ 1064694 w 1527613"/>
                <a:gd name="connsiteY19" fmla="*/ 643476 h 1270000"/>
                <a:gd name="connsiteX20" fmla="*/ 1098545 w 1527613"/>
                <a:gd name="connsiteY20" fmla="*/ 554201 h 1270000"/>
                <a:gd name="connsiteX21" fmla="*/ 1108084 w 1527613"/>
                <a:gd name="connsiteY21" fmla="*/ 443742 h 1270000"/>
                <a:gd name="connsiteX22" fmla="*/ 1153160 w 1527613"/>
                <a:gd name="connsiteY22" fmla="*/ 345440 h 1270000"/>
                <a:gd name="connsiteX23" fmla="*/ 1264920 w 1527613"/>
                <a:gd name="connsiteY23" fmla="*/ 254000 h 1270000"/>
                <a:gd name="connsiteX24" fmla="*/ 1310640 w 1527613"/>
                <a:gd name="connsiteY24" fmla="*/ 223520 h 1270000"/>
                <a:gd name="connsiteX25" fmla="*/ 1350859 w 1527613"/>
                <a:gd name="connsiteY25" fmla="*/ 195087 h 1270000"/>
                <a:gd name="connsiteX26" fmla="*/ 1391077 w 1527613"/>
                <a:gd name="connsiteY26" fmla="*/ 180858 h 1270000"/>
                <a:gd name="connsiteX27" fmla="*/ 1376680 w 1527613"/>
                <a:gd name="connsiteY27" fmla="*/ 101600 h 1270000"/>
                <a:gd name="connsiteX28" fmla="*/ 1386840 w 1527613"/>
                <a:gd name="connsiteY28" fmla="*/ 0 h 1270000"/>
                <a:gd name="connsiteX29" fmla="*/ 1506009 w 1527613"/>
                <a:gd name="connsiteY29" fmla="*/ 12712 h 1270000"/>
                <a:gd name="connsiteX30" fmla="*/ 1524061 w 1527613"/>
                <a:gd name="connsiteY30" fmla="*/ 96099 h 1270000"/>
                <a:gd name="connsiteX31" fmla="*/ 1522291 w 1527613"/>
                <a:gd name="connsiteY31" fmla="*/ 103887 h 1270000"/>
                <a:gd name="connsiteX32" fmla="*/ 1526306 w 1527613"/>
                <a:gd name="connsiteY32" fmla="*/ 119393 h 1270000"/>
                <a:gd name="connsiteX33" fmla="*/ 1470871 w 1527613"/>
                <a:gd name="connsiteY33" fmla="*/ 311131 h 1270000"/>
                <a:gd name="connsiteX34" fmla="*/ 1319559 w 1527613"/>
                <a:gd name="connsiteY34" fmla="*/ 387862 h 1270000"/>
                <a:gd name="connsiteX35" fmla="*/ 1345357 w 1527613"/>
                <a:gd name="connsiteY35" fmla="*/ 479542 h 1270000"/>
                <a:gd name="connsiteX36" fmla="*/ 1285240 w 1527613"/>
                <a:gd name="connsiteY36" fmla="*/ 660400 h 1270000"/>
                <a:gd name="connsiteX37" fmla="*/ 1244600 w 1527613"/>
                <a:gd name="connsiteY37" fmla="*/ 802640 h 1270000"/>
                <a:gd name="connsiteX38" fmla="*/ 1346200 w 1527613"/>
                <a:gd name="connsiteY38" fmla="*/ 1036320 h 1270000"/>
                <a:gd name="connsiteX39" fmla="*/ 1356360 w 1527613"/>
                <a:gd name="connsiteY39" fmla="*/ 1163320 h 1270000"/>
                <a:gd name="connsiteX40" fmla="*/ 1336040 w 1527613"/>
                <a:gd name="connsiteY40" fmla="*/ 1234440 h 1270000"/>
                <a:gd name="connsiteX41" fmla="*/ 1285240 w 1527613"/>
                <a:gd name="connsiteY41" fmla="*/ 1270000 h 1270000"/>
                <a:gd name="connsiteX42" fmla="*/ 1097280 w 1527613"/>
                <a:gd name="connsiteY42" fmla="*/ 1270000 h 1270000"/>
                <a:gd name="connsiteX43" fmla="*/ 868680 w 1527613"/>
                <a:gd name="connsiteY43" fmla="*/ 1203960 h 1270000"/>
                <a:gd name="connsiteX44" fmla="*/ 822960 w 1527613"/>
                <a:gd name="connsiteY44" fmla="*/ 1122680 h 1270000"/>
                <a:gd name="connsiteX45" fmla="*/ 789623 w 1527613"/>
                <a:gd name="connsiteY45" fmla="*/ 1126621 h 1270000"/>
                <a:gd name="connsiteX46" fmla="*/ 725176 w 1527613"/>
                <a:gd name="connsiteY46" fmla="*/ 946902 h 1270000"/>
                <a:gd name="connsiteX47" fmla="*/ 553720 w 1527613"/>
                <a:gd name="connsiteY47" fmla="*/ 767080 h 1270000"/>
                <a:gd name="connsiteX48" fmla="*/ 518160 w 1527613"/>
                <a:gd name="connsiteY48" fmla="*/ 685800 h 1270000"/>
                <a:gd name="connsiteX49" fmla="*/ 507157 w 1527613"/>
                <a:gd name="connsiteY49" fmla="*/ 491243 h 1270000"/>
                <a:gd name="connsiteX50" fmla="*/ 378449 w 1527613"/>
                <a:gd name="connsiteY50" fmla="*/ 344429 h 1270000"/>
                <a:gd name="connsiteX51" fmla="*/ 260766 w 1527613"/>
                <a:gd name="connsiteY51" fmla="*/ 307858 h 1270000"/>
                <a:gd name="connsiteX52" fmla="*/ 116419 w 1527613"/>
                <a:gd name="connsiteY52" fmla="*/ 323603 h 1270000"/>
                <a:gd name="connsiteX53" fmla="*/ 0 w 1527613"/>
                <a:gd name="connsiteY53" fmla="*/ 238760 h 1270000"/>
                <a:gd name="connsiteX0" fmla="*/ 0 w 1527613"/>
                <a:gd name="connsiteY0" fmla="*/ 238760 h 1270000"/>
                <a:gd name="connsiteX1" fmla="*/ 111760 w 1527613"/>
                <a:gd name="connsiteY1" fmla="*/ 228600 h 1270000"/>
                <a:gd name="connsiteX2" fmla="*/ 147320 w 1527613"/>
                <a:gd name="connsiteY2" fmla="*/ 213360 h 1270000"/>
                <a:gd name="connsiteX3" fmla="*/ 208280 w 1527613"/>
                <a:gd name="connsiteY3" fmla="*/ 259080 h 1270000"/>
                <a:gd name="connsiteX4" fmla="*/ 259080 w 1527613"/>
                <a:gd name="connsiteY4" fmla="*/ 274320 h 1270000"/>
                <a:gd name="connsiteX5" fmla="*/ 400477 w 1527613"/>
                <a:gd name="connsiteY5" fmla="*/ 261127 h 1270000"/>
                <a:gd name="connsiteX6" fmla="*/ 576791 w 1527613"/>
                <a:gd name="connsiteY6" fmla="*/ 207534 h 1270000"/>
                <a:gd name="connsiteX7" fmla="*/ 682406 w 1527613"/>
                <a:gd name="connsiteY7" fmla="*/ 147080 h 1270000"/>
                <a:gd name="connsiteX8" fmla="*/ 677548 w 1527613"/>
                <a:gd name="connsiteY8" fmla="*/ 256527 h 1270000"/>
                <a:gd name="connsiteX9" fmla="*/ 663795 w 1527613"/>
                <a:gd name="connsiteY9" fmla="*/ 307593 h 1270000"/>
                <a:gd name="connsiteX10" fmla="*/ 719253 w 1527613"/>
                <a:gd name="connsiteY10" fmla="*/ 397757 h 1270000"/>
                <a:gd name="connsiteX11" fmla="*/ 707607 w 1527613"/>
                <a:gd name="connsiteY11" fmla="*/ 485393 h 1270000"/>
                <a:gd name="connsiteX12" fmla="*/ 737864 w 1527613"/>
                <a:gd name="connsiteY12" fmla="*/ 627873 h 1270000"/>
                <a:gd name="connsiteX13" fmla="*/ 858076 w 1527613"/>
                <a:gd name="connsiteY13" fmla="*/ 655320 h 1270000"/>
                <a:gd name="connsiteX14" fmla="*/ 911228 w 1527613"/>
                <a:gd name="connsiteY14" fmla="*/ 752851 h 1270000"/>
                <a:gd name="connsiteX15" fmla="*/ 950381 w 1527613"/>
                <a:gd name="connsiteY15" fmla="*/ 789182 h 1270000"/>
                <a:gd name="connsiteX16" fmla="*/ 1024053 w 1527613"/>
                <a:gd name="connsiteY16" fmla="*/ 776254 h 1270000"/>
                <a:gd name="connsiteX17" fmla="*/ 1061720 w 1527613"/>
                <a:gd name="connsiteY17" fmla="*/ 764553 h 1270000"/>
                <a:gd name="connsiteX18" fmla="*/ 1113164 w 1527613"/>
                <a:gd name="connsiteY18" fmla="*/ 726200 h 1270000"/>
                <a:gd name="connsiteX19" fmla="*/ 1064694 w 1527613"/>
                <a:gd name="connsiteY19" fmla="*/ 643476 h 1270000"/>
                <a:gd name="connsiteX20" fmla="*/ 1098545 w 1527613"/>
                <a:gd name="connsiteY20" fmla="*/ 554201 h 1270000"/>
                <a:gd name="connsiteX21" fmla="*/ 1108084 w 1527613"/>
                <a:gd name="connsiteY21" fmla="*/ 443742 h 1270000"/>
                <a:gd name="connsiteX22" fmla="*/ 1153160 w 1527613"/>
                <a:gd name="connsiteY22" fmla="*/ 345440 h 1270000"/>
                <a:gd name="connsiteX23" fmla="*/ 1264920 w 1527613"/>
                <a:gd name="connsiteY23" fmla="*/ 254000 h 1270000"/>
                <a:gd name="connsiteX24" fmla="*/ 1310640 w 1527613"/>
                <a:gd name="connsiteY24" fmla="*/ 223520 h 1270000"/>
                <a:gd name="connsiteX25" fmla="*/ 1350859 w 1527613"/>
                <a:gd name="connsiteY25" fmla="*/ 195087 h 1270000"/>
                <a:gd name="connsiteX26" fmla="*/ 1391077 w 1527613"/>
                <a:gd name="connsiteY26" fmla="*/ 180858 h 1270000"/>
                <a:gd name="connsiteX27" fmla="*/ 1376680 w 1527613"/>
                <a:gd name="connsiteY27" fmla="*/ 101600 h 1270000"/>
                <a:gd name="connsiteX28" fmla="*/ 1386840 w 1527613"/>
                <a:gd name="connsiteY28" fmla="*/ 0 h 1270000"/>
                <a:gd name="connsiteX29" fmla="*/ 1506009 w 1527613"/>
                <a:gd name="connsiteY29" fmla="*/ 12712 h 1270000"/>
                <a:gd name="connsiteX30" fmla="*/ 1524061 w 1527613"/>
                <a:gd name="connsiteY30" fmla="*/ 96099 h 1270000"/>
                <a:gd name="connsiteX31" fmla="*/ 1522291 w 1527613"/>
                <a:gd name="connsiteY31" fmla="*/ 103887 h 1270000"/>
                <a:gd name="connsiteX32" fmla="*/ 1526306 w 1527613"/>
                <a:gd name="connsiteY32" fmla="*/ 119393 h 1270000"/>
                <a:gd name="connsiteX33" fmla="*/ 1470871 w 1527613"/>
                <a:gd name="connsiteY33" fmla="*/ 311131 h 1270000"/>
                <a:gd name="connsiteX34" fmla="*/ 1319559 w 1527613"/>
                <a:gd name="connsiteY34" fmla="*/ 387862 h 1270000"/>
                <a:gd name="connsiteX35" fmla="*/ 1345357 w 1527613"/>
                <a:gd name="connsiteY35" fmla="*/ 479542 h 1270000"/>
                <a:gd name="connsiteX36" fmla="*/ 1285240 w 1527613"/>
                <a:gd name="connsiteY36" fmla="*/ 660400 h 1270000"/>
                <a:gd name="connsiteX37" fmla="*/ 1244600 w 1527613"/>
                <a:gd name="connsiteY37" fmla="*/ 802640 h 1270000"/>
                <a:gd name="connsiteX38" fmla="*/ 1346200 w 1527613"/>
                <a:gd name="connsiteY38" fmla="*/ 1036320 h 1270000"/>
                <a:gd name="connsiteX39" fmla="*/ 1356360 w 1527613"/>
                <a:gd name="connsiteY39" fmla="*/ 1163320 h 1270000"/>
                <a:gd name="connsiteX40" fmla="*/ 1336040 w 1527613"/>
                <a:gd name="connsiteY40" fmla="*/ 1234440 h 1270000"/>
                <a:gd name="connsiteX41" fmla="*/ 1285240 w 1527613"/>
                <a:gd name="connsiteY41" fmla="*/ 1270000 h 1270000"/>
                <a:gd name="connsiteX42" fmla="*/ 1097280 w 1527613"/>
                <a:gd name="connsiteY42" fmla="*/ 1270000 h 1270000"/>
                <a:gd name="connsiteX43" fmla="*/ 868680 w 1527613"/>
                <a:gd name="connsiteY43" fmla="*/ 1203960 h 1270000"/>
                <a:gd name="connsiteX44" fmla="*/ 822960 w 1527613"/>
                <a:gd name="connsiteY44" fmla="*/ 1122680 h 1270000"/>
                <a:gd name="connsiteX45" fmla="*/ 811629 w 1527613"/>
                <a:gd name="connsiteY45" fmla="*/ 1123828 h 1270000"/>
                <a:gd name="connsiteX46" fmla="*/ 725176 w 1527613"/>
                <a:gd name="connsiteY46" fmla="*/ 946902 h 1270000"/>
                <a:gd name="connsiteX47" fmla="*/ 553720 w 1527613"/>
                <a:gd name="connsiteY47" fmla="*/ 767080 h 1270000"/>
                <a:gd name="connsiteX48" fmla="*/ 518160 w 1527613"/>
                <a:gd name="connsiteY48" fmla="*/ 685800 h 1270000"/>
                <a:gd name="connsiteX49" fmla="*/ 507157 w 1527613"/>
                <a:gd name="connsiteY49" fmla="*/ 491243 h 1270000"/>
                <a:gd name="connsiteX50" fmla="*/ 378449 w 1527613"/>
                <a:gd name="connsiteY50" fmla="*/ 344429 h 1270000"/>
                <a:gd name="connsiteX51" fmla="*/ 260766 w 1527613"/>
                <a:gd name="connsiteY51" fmla="*/ 307858 h 1270000"/>
                <a:gd name="connsiteX52" fmla="*/ 116419 w 1527613"/>
                <a:gd name="connsiteY52" fmla="*/ 323603 h 1270000"/>
                <a:gd name="connsiteX53" fmla="*/ 0 w 1527613"/>
                <a:gd name="connsiteY53" fmla="*/ 238760 h 1270000"/>
                <a:gd name="connsiteX0" fmla="*/ 0 w 1527613"/>
                <a:gd name="connsiteY0" fmla="*/ 238760 h 1270000"/>
                <a:gd name="connsiteX1" fmla="*/ 111760 w 1527613"/>
                <a:gd name="connsiteY1" fmla="*/ 228600 h 1270000"/>
                <a:gd name="connsiteX2" fmla="*/ 147320 w 1527613"/>
                <a:gd name="connsiteY2" fmla="*/ 213360 h 1270000"/>
                <a:gd name="connsiteX3" fmla="*/ 208280 w 1527613"/>
                <a:gd name="connsiteY3" fmla="*/ 259080 h 1270000"/>
                <a:gd name="connsiteX4" fmla="*/ 259080 w 1527613"/>
                <a:gd name="connsiteY4" fmla="*/ 274320 h 1270000"/>
                <a:gd name="connsiteX5" fmla="*/ 400477 w 1527613"/>
                <a:gd name="connsiteY5" fmla="*/ 261127 h 1270000"/>
                <a:gd name="connsiteX6" fmla="*/ 576791 w 1527613"/>
                <a:gd name="connsiteY6" fmla="*/ 207534 h 1270000"/>
                <a:gd name="connsiteX7" fmla="*/ 682406 w 1527613"/>
                <a:gd name="connsiteY7" fmla="*/ 147080 h 1270000"/>
                <a:gd name="connsiteX8" fmla="*/ 677548 w 1527613"/>
                <a:gd name="connsiteY8" fmla="*/ 256527 h 1270000"/>
                <a:gd name="connsiteX9" fmla="*/ 663795 w 1527613"/>
                <a:gd name="connsiteY9" fmla="*/ 307593 h 1270000"/>
                <a:gd name="connsiteX10" fmla="*/ 719253 w 1527613"/>
                <a:gd name="connsiteY10" fmla="*/ 397757 h 1270000"/>
                <a:gd name="connsiteX11" fmla="*/ 707607 w 1527613"/>
                <a:gd name="connsiteY11" fmla="*/ 485393 h 1270000"/>
                <a:gd name="connsiteX12" fmla="*/ 737864 w 1527613"/>
                <a:gd name="connsiteY12" fmla="*/ 627873 h 1270000"/>
                <a:gd name="connsiteX13" fmla="*/ 858076 w 1527613"/>
                <a:gd name="connsiteY13" fmla="*/ 655320 h 1270000"/>
                <a:gd name="connsiteX14" fmla="*/ 911228 w 1527613"/>
                <a:gd name="connsiteY14" fmla="*/ 752851 h 1270000"/>
                <a:gd name="connsiteX15" fmla="*/ 950381 w 1527613"/>
                <a:gd name="connsiteY15" fmla="*/ 789182 h 1270000"/>
                <a:gd name="connsiteX16" fmla="*/ 1024053 w 1527613"/>
                <a:gd name="connsiteY16" fmla="*/ 776254 h 1270000"/>
                <a:gd name="connsiteX17" fmla="*/ 1061720 w 1527613"/>
                <a:gd name="connsiteY17" fmla="*/ 764553 h 1270000"/>
                <a:gd name="connsiteX18" fmla="*/ 1113164 w 1527613"/>
                <a:gd name="connsiteY18" fmla="*/ 726200 h 1270000"/>
                <a:gd name="connsiteX19" fmla="*/ 1064694 w 1527613"/>
                <a:gd name="connsiteY19" fmla="*/ 643476 h 1270000"/>
                <a:gd name="connsiteX20" fmla="*/ 1098545 w 1527613"/>
                <a:gd name="connsiteY20" fmla="*/ 554201 h 1270000"/>
                <a:gd name="connsiteX21" fmla="*/ 1108084 w 1527613"/>
                <a:gd name="connsiteY21" fmla="*/ 443742 h 1270000"/>
                <a:gd name="connsiteX22" fmla="*/ 1153160 w 1527613"/>
                <a:gd name="connsiteY22" fmla="*/ 345440 h 1270000"/>
                <a:gd name="connsiteX23" fmla="*/ 1264920 w 1527613"/>
                <a:gd name="connsiteY23" fmla="*/ 254000 h 1270000"/>
                <a:gd name="connsiteX24" fmla="*/ 1310640 w 1527613"/>
                <a:gd name="connsiteY24" fmla="*/ 223520 h 1270000"/>
                <a:gd name="connsiteX25" fmla="*/ 1350859 w 1527613"/>
                <a:gd name="connsiteY25" fmla="*/ 195087 h 1270000"/>
                <a:gd name="connsiteX26" fmla="*/ 1391077 w 1527613"/>
                <a:gd name="connsiteY26" fmla="*/ 180858 h 1270000"/>
                <a:gd name="connsiteX27" fmla="*/ 1376680 w 1527613"/>
                <a:gd name="connsiteY27" fmla="*/ 101600 h 1270000"/>
                <a:gd name="connsiteX28" fmla="*/ 1386840 w 1527613"/>
                <a:gd name="connsiteY28" fmla="*/ 0 h 1270000"/>
                <a:gd name="connsiteX29" fmla="*/ 1506009 w 1527613"/>
                <a:gd name="connsiteY29" fmla="*/ 12712 h 1270000"/>
                <a:gd name="connsiteX30" fmla="*/ 1524061 w 1527613"/>
                <a:gd name="connsiteY30" fmla="*/ 96099 h 1270000"/>
                <a:gd name="connsiteX31" fmla="*/ 1522291 w 1527613"/>
                <a:gd name="connsiteY31" fmla="*/ 103887 h 1270000"/>
                <a:gd name="connsiteX32" fmla="*/ 1526306 w 1527613"/>
                <a:gd name="connsiteY32" fmla="*/ 119393 h 1270000"/>
                <a:gd name="connsiteX33" fmla="*/ 1470871 w 1527613"/>
                <a:gd name="connsiteY33" fmla="*/ 311131 h 1270000"/>
                <a:gd name="connsiteX34" fmla="*/ 1319559 w 1527613"/>
                <a:gd name="connsiteY34" fmla="*/ 387862 h 1270000"/>
                <a:gd name="connsiteX35" fmla="*/ 1345357 w 1527613"/>
                <a:gd name="connsiteY35" fmla="*/ 479542 h 1270000"/>
                <a:gd name="connsiteX36" fmla="*/ 1285240 w 1527613"/>
                <a:gd name="connsiteY36" fmla="*/ 660400 h 1270000"/>
                <a:gd name="connsiteX37" fmla="*/ 1244600 w 1527613"/>
                <a:gd name="connsiteY37" fmla="*/ 802640 h 1270000"/>
                <a:gd name="connsiteX38" fmla="*/ 1346200 w 1527613"/>
                <a:gd name="connsiteY38" fmla="*/ 1036320 h 1270000"/>
                <a:gd name="connsiteX39" fmla="*/ 1356360 w 1527613"/>
                <a:gd name="connsiteY39" fmla="*/ 1163320 h 1270000"/>
                <a:gd name="connsiteX40" fmla="*/ 1336040 w 1527613"/>
                <a:gd name="connsiteY40" fmla="*/ 1234440 h 1270000"/>
                <a:gd name="connsiteX41" fmla="*/ 1285240 w 1527613"/>
                <a:gd name="connsiteY41" fmla="*/ 1270000 h 1270000"/>
                <a:gd name="connsiteX42" fmla="*/ 1097280 w 1527613"/>
                <a:gd name="connsiteY42" fmla="*/ 1270000 h 1270000"/>
                <a:gd name="connsiteX43" fmla="*/ 868680 w 1527613"/>
                <a:gd name="connsiteY43" fmla="*/ 1203960 h 1270000"/>
                <a:gd name="connsiteX44" fmla="*/ 822960 w 1527613"/>
                <a:gd name="connsiteY44" fmla="*/ 1122680 h 1270000"/>
                <a:gd name="connsiteX45" fmla="*/ 811629 w 1527613"/>
                <a:gd name="connsiteY45" fmla="*/ 1123828 h 1270000"/>
                <a:gd name="connsiteX46" fmla="*/ 725176 w 1527613"/>
                <a:gd name="connsiteY46" fmla="*/ 946902 h 1270000"/>
                <a:gd name="connsiteX47" fmla="*/ 553720 w 1527613"/>
                <a:gd name="connsiteY47" fmla="*/ 767080 h 1270000"/>
                <a:gd name="connsiteX48" fmla="*/ 518160 w 1527613"/>
                <a:gd name="connsiteY48" fmla="*/ 685800 h 1270000"/>
                <a:gd name="connsiteX49" fmla="*/ 507157 w 1527613"/>
                <a:gd name="connsiteY49" fmla="*/ 491243 h 1270000"/>
                <a:gd name="connsiteX50" fmla="*/ 378449 w 1527613"/>
                <a:gd name="connsiteY50" fmla="*/ 344429 h 1270000"/>
                <a:gd name="connsiteX51" fmla="*/ 260766 w 1527613"/>
                <a:gd name="connsiteY51" fmla="*/ 307858 h 1270000"/>
                <a:gd name="connsiteX52" fmla="*/ 116419 w 1527613"/>
                <a:gd name="connsiteY52" fmla="*/ 323603 h 1270000"/>
                <a:gd name="connsiteX53" fmla="*/ 0 w 1527613"/>
                <a:gd name="connsiteY53" fmla="*/ 238760 h 1270000"/>
                <a:gd name="connsiteX0" fmla="*/ 0 w 1527613"/>
                <a:gd name="connsiteY0" fmla="*/ 238760 h 1284894"/>
                <a:gd name="connsiteX1" fmla="*/ 111760 w 1527613"/>
                <a:gd name="connsiteY1" fmla="*/ 228600 h 1284894"/>
                <a:gd name="connsiteX2" fmla="*/ 147320 w 1527613"/>
                <a:gd name="connsiteY2" fmla="*/ 213360 h 1284894"/>
                <a:gd name="connsiteX3" fmla="*/ 208280 w 1527613"/>
                <a:gd name="connsiteY3" fmla="*/ 259080 h 1284894"/>
                <a:gd name="connsiteX4" fmla="*/ 259080 w 1527613"/>
                <a:gd name="connsiteY4" fmla="*/ 274320 h 1284894"/>
                <a:gd name="connsiteX5" fmla="*/ 400477 w 1527613"/>
                <a:gd name="connsiteY5" fmla="*/ 261127 h 1284894"/>
                <a:gd name="connsiteX6" fmla="*/ 576791 w 1527613"/>
                <a:gd name="connsiteY6" fmla="*/ 207534 h 1284894"/>
                <a:gd name="connsiteX7" fmla="*/ 682406 w 1527613"/>
                <a:gd name="connsiteY7" fmla="*/ 147080 h 1284894"/>
                <a:gd name="connsiteX8" fmla="*/ 677548 w 1527613"/>
                <a:gd name="connsiteY8" fmla="*/ 256527 h 1284894"/>
                <a:gd name="connsiteX9" fmla="*/ 663795 w 1527613"/>
                <a:gd name="connsiteY9" fmla="*/ 307593 h 1284894"/>
                <a:gd name="connsiteX10" fmla="*/ 719253 w 1527613"/>
                <a:gd name="connsiteY10" fmla="*/ 397757 h 1284894"/>
                <a:gd name="connsiteX11" fmla="*/ 707607 w 1527613"/>
                <a:gd name="connsiteY11" fmla="*/ 485393 h 1284894"/>
                <a:gd name="connsiteX12" fmla="*/ 737864 w 1527613"/>
                <a:gd name="connsiteY12" fmla="*/ 627873 h 1284894"/>
                <a:gd name="connsiteX13" fmla="*/ 858076 w 1527613"/>
                <a:gd name="connsiteY13" fmla="*/ 655320 h 1284894"/>
                <a:gd name="connsiteX14" fmla="*/ 911228 w 1527613"/>
                <a:gd name="connsiteY14" fmla="*/ 752851 h 1284894"/>
                <a:gd name="connsiteX15" fmla="*/ 950381 w 1527613"/>
                <a:gd name="connsiteY15" fmla="*/ 789182 h 1284894"/>
                <a:gd name="connsiteX16" fmla="*/ 1024053 w 1527613"/>
                <a:gd name="connsiteY16" fmla="*/ 776254 h 1284894"/>
                <a:gd name="connsiteX17" fmla="*/ 1061720 w 1527613"/>
                <a:gd name="connsiteY17" fmla="*/ 764553 h 1284894"/>
                <a:gd name="connsiteX18" fmla="*/ 1113164 w 1527613"/>
                <a:gd name="connsiteY18" fmla="*/ 726200 h 1284894"/>
                <a:gd name="connsiteX19" fmla="*/ 1064694 w 1527613"/>
                <a:gd name="connsiteY19" fmla="*/ 643476 h 1284894"/>
                <a:gd name="connsiteX20" fmla="*/ 1098545 w 1527613"/>
                <a:gd name="connsiteY20" fmla="*/ 554201 h 1284894"/>
                <a:gd name="connsiteX21" fmla="*/ 1108084 w 1527613"/>
                <a:gd name="connsiteY21" fmla="*/ 443742 h 1284894"/>
                <a:gd name="connsiteX22" fmla="*/ 1153160 w 1527613"/>
                <a:gd name="connsiteY22" fmla="*/ 345440 h 1284894"/>
                <a:gd name="connsiteX23" fmla="*/ 1264920 w 1527613"/>
                <a:gd name="connsiteY23" fmla="*/ 254000 h 1284894"/>
                <a:gd name="connsiteX24" fmla="*/ 1310640 w 1527613"/>
                <a:gd name="connsiteY24" fmla="*/ 223520 h 1284894"/>
                <a:gd name="connsiteX25" fmla="*/ 1350859 w 1527613"/>
                <a:gd name="connsiteY25" fmla="*/ 195087 h 1284894"/>
                <a:gd name="connsiteX26" fmla="*/ 1391077 w 1527613"/>
                <a:gd name="connsiteY26" fmla="*/ 180858 h 1284894"/>
                <a:gd name="connsiteX27" fmla="*/ 1376680 w 1527613"/>
                <a:gd name="connsiteY27" fmla="*/ 101600 h 1284894"/>
                <a:gd name="connsiteX28" fmla="*/ 1386840 w 1527613"/>
                <a:gd name="connsiteY28" fmla="*/ 0 h 1284894"/>
                <a:gd name="connsiteX29" fmla="*/ 1506009 w 1527613"/>
                <a:gd name="connsiteY29" fmla="*/ 12712 h 1284894"/>
                <a:gd name="connsiteX30" fmla="*/ 1524061 w 1527613"/>
                <a:gd name="connsiteY30" fmla="*/ 96099 h 1284894"/>
                <a:gd name="connsiteX31" fmla="*/ 1522291 w 1527613"/>
                <a:gd name="connsiteY31" fmla="*/ 103887 h 1284894"/>
                <a:gd name="connsiteX32" fmla="*/ 1526306 w 1527613"/>
                <a:gd name="connsiteY32" fmla="*/ 119393 h 1284894"/>
                <a:gd name="connsiteX33" fmla="*/ 1470871 w 1527613"/>
                <a:gd name="connsiteY33" fmla="*/ 311131 h 1284894"/>
                <a:gd name="connsiteX34" fmla="*/ 1319559 w 1527613"/>
                <a:gd name="connsiteY34" fmla="*/ 387862 h 1284894"/>
                <a:gd name="connsiteX35" fmla="*/ 1345357 w 1527613"/>
                <a:gd name="connsiteY35" fmla="*/ 479542 h 1284894"/>
                <a:gd name="connsiteX36" fmla="*/ 1285240 w 1527613"/>
                <a:gd name="connsiteY36" fmla="*/ 660400 h 1284894"/>
                <a:gd name="connsiteX37" fmla="*/ 1244600 w 1527613"/>
                <a:gd name="connsiteY37" fmla="*/ 802640 h 1284894"/>
                <a:gd name="connsiteX38" fmla="*/ 1346200 w 1527613"/>
                <a:gd name="connsiteY38" fmla="*/ 1036320 h 1284894"/>
                <a:gd name="connsiteX39" fmla="*/ 1356360 w 1527613"/>
                <a:gd name="connsiteY39" fmla="*/ 1163320 h 1284894"/>
                <a:gd name="connsiteX40" fmla="*/ 1336040 w 1527613"/>
                <a:gd name="connsiteY40" fmla="*/ 1234440 h 1284894"/>
                <a:gd name="connsiteX41" fmla="*/ 1285240 w 1527613"/>
                <a:gd name="connsiteY41" fmla="*/ 1270000 h 1284894"/>
                <a:gd name="connsiteX42" fmla="*/ 1097280 w 1527613"/>
                <a:gd name="connsiteY42" fmla="*/ 1270000 h 1284894"/>
                <a:gd name="connsiteX43" fmla="*/ 868680 w 1527613"/>
                <a:gd name="connsiteY43" fmla="*/ 1203960 h 1284894"/>
                <a:gd name="connsiteX44" fmla="*/ 822960 w 1527613"/>
                <a:gd name="connsiteY44" fmla="*/ 1122680 h 1284894"/>
                <a:gd name="connsiteX45" fmla="*/ 811629 w 1527613"/>
                <a:gd name="connsiteY45" fmla="*/ 1123828 h 1284894"/>
                <a:gd name="connsiteX46" fmla="*/ 725176 w 1527613"/>
                <a:gd name="connsiteY46" fmla="*/ 946902 h 1284894"/>
                <a:gd name="connsiteX47" fmla="*/ 553720 w 1527613"/>
                <a:gd name="connsiteY47" fmla="*/ 767080 h 1284894"/>
                <a:gd name="connsiteX48" fmla="*/ 518160 w 1527613"/>
                <a:gd name="connsiteY48" fmla="*/ 685800 h 1284894"/>
                <a:gd name="connsiteX49" fmla="*/ 507157 w 1527613"/>
                <a:gd name="connsiteY49" fmla="*/ 491243 h 1284894"/>
                <a:gd name="connsiteX50" fmla="*/ 378449 w 1527613"/>
                <a:gd name="connsiteY50" fmla="*/ 344429 h 1284894"/>
                <a:gd name="connsiteX51" fmla="*/ 260766 w 1527613"/>
                <a:gd name="connsiteY51" fmla="*/ 307858 h 1284894"/>
                <a:gd name="connsiteX52" fmla="*/ 116419 w 1527613"/>
                <a:gd name="connsiteY52" fmla="*/ 323603 h 1284894"/>
                <a:gd name="connsiteX53" fmla="*/ 0 w 1527613"/>
                <a:gd name="connsiteY53" fmla="*/ 238760 h 1284894"/>
                <a:gd name="connsiteX0" fmla="*/ 0 w 1527613"/>
                <a:gd name="connsiteY0" fmla="*/ 238760 h 1285654"/>
                <a:gd name="connsiteX1" fmla="*/ 111760 w 1527613"/>
                <a:gd name="connsiteY1" fmla="*/ 228600 h 1285654"/>
                <a:gd name="connsiteX2" fmla="*/ 147320 w 1527613"/>
                <a:gd name="connsiteY2" fmla="*/ 213360 h 1285654"/>
                <a:gd name="connsiteX3" fmla="*/ 208280 w 1527613"/>
                <a:gd name="connsiteY3" fmla="*/ 259080 h 1285654"/>
                <a:gd name="connsiteX4" fmla="*/ 259080 w 1527613"/>
                <a:gd name="connsiteY4" fmla="*/ 274320 h 1285654"/>
                <a:gd name="connsiteX5" fmla="*/ 400477 w 1527613"/>
                <a:gd name="connsiteY5" fmla="*/ 261127 h 1285654"/>
                <a:gd name="connsiteX6" fmla="*/ 576791 w 1527613"/>
                <a:gd name="connsiteY6" fmla="*/ 207534 h 1285654"/>
                <a:gd name="connsiteX7" fmla="*/ 682406 w 1527613"/>
                <a:gd name="connsiteY7" fmla="*/ 147080 h 1285654"/>
                <a:gd name="connsiteX8" fmla="*/ 677548 w 1527613"/>
                <a:gd name="connsiteY8" fmla="*/ 256527 h 1285654"/>
                <a:gd name="connsiteX9" fmla="*/ 663795 w 1527613"/>
                <a:gd name="connsiteY9" fmla="*/ 307593 h 1285654"/>
                <a:gd name="connsiteX10" fmla="*/ 719253 w 1527613"/>
                <a:gd name="connsiteY10" fmla="*/ 397757 h 1285654"/>
                <a:gd name="connsiteX11" fmla="*/ 707607 w 1527613"/>
                <a:gd name="connsiteY11" fmla="*/ 485393 h 1285654"/>
                <a:gd name="connsiteX12" fmla="*/ 737864 w 1527613"/>
                <a:gd name="connsiteY12" fmla="*/ 627873 h 1285654"/>
                <a:gd name="connsiteX13" fmla="*/ 858076 w 1527613"/>
                <a:gd name="connsiteY13" fmla="*/ 655320 h 1285654"/>
                <a:gd name="connsiteX14" fmla="*/ 911228 w 1527613"/>
                <a:gd name="connsiteY14" fmla="*/ 752851 h 1285654"/>
                <a:gd name="connsiteX15" fmla="*/ 950381 w 1527613"/>
                <a:gd name="connsiteY15" fmla="*/ 789182 h 1285654"/>
                <a:gd name="connsiteX16" fmla="*/ 1024053 w 1527613"/>
                <a:gd name="connsiteY16" fmla="*/ 776254 h 1285654"/>
                <a:gd name="connsiteX17" fmla="*/ 1061720 w 1527613"/>
                <a:gd name="connsiteY17" fmla="*/ 764553 h 1285654"/>
                <a:gd name="connsiteX18" fmla="*/ 1113164 w 1527613"/>
                <a:gd name="connsiteY18" fmla="*/ 726200 h 1285654"/>
                <a:gd name="connsiteX19" fmla="*/ 1064694 w 1527613"/>
                <a:gd name="connsiteY19" fmla="*/ 643476 h 1285654"/>
                <a:gd name="connsiteX20" fmla="*/ 1098545 w 1527613"/>
                <a:gd name="connsiteY20" fmla="*/ 554201 h 1285654"/>
                <a:gd name="connsiteX21" fmla="*/ 1108084 w 1527613"/>
                <a:gd name="connsiteY21" fmla="*/ 443742 h 1285654"/>
                <a:gd name="connsiteX22" fmla="*/ 1153160 w 1527613"/>
                <a:gd name="connsiteY22" fmla="*/ 345440 h 1285654"/>
                <a:gd name="connsiteX23" fmla="*/ 1264920 w 1527613"/>
                <a:gd name="connsiteY23" fmla="*/ 254000 h 1285654"/>
                <a:gd name="connsiteX24" fmla="*/ 1310640 w 1527613"/>
                <a:gd name="connsiteY24" fmla="*/ 223520 h 1285654"/>
                <a:gd name="connsiteX25" fmla="*/ 1350859 w 1527613"/>
                <a:gd name="connsiteY25" fmla="*/ 195087 h 1285654"/>
                <a:gd name="connsiteX26" fmla="*/ 1391077 w 1527613"/>
                <a:gd name="connsiteY26" fmla="*/ 180858 h 1285654"/>
                <a:gd name="connsiteX27" fmla="*/ 1376680 w 1527613"/>
                <a:gd name="connsiteY27" fmla="*/ 101600 h 1285654"/>
                <a:gd name="connsiteX28" fmla="*/ 1386840 w 1527613"/>
                <a:gd name="connsiteY28" fmla="*/ 0 h 1285654"/>
                <a:gd name="connsiteX29" fmla="*/ 1506009 w 1527613"/>
                <a:gd name="connsiteY29" fmla="*/ 12712 h 1285654"/>
                <a:gd name="connsiteX30" fmla="*/ 1524061 w 1527613"/>
                <a:gd name="connsiteY30" fmla="*/ 96099 h 1285654"/>
                <a:gd name="connsiteX31" fmla="*/ 1522291 w 1527613"/>
                <a:gd name="connsiteY31" fmla="*/ 103887 h 1285654"/>
                <a:gd name="connsiteX32" fmla="*/ 1526306 w 1527613"/>
                <a:gd name="connsiteY32" fmla="*/ 119393 h 1285654"/>
                <a:gd name="connsiteX33" fmla="*/ 1470871 w 1527613"/>
                <a:gd name="connsiteY33" fmla="*/ 311131 h 1285654"/>
                <a:gd name="connsiteX34" fmla="*/ 1319559 w 1527613"/>
                <a:gd name="connsiteY34" fmla="*/ 387862 h 1285654"/>
                <a:gd name="connsiteX35" fmla="*/ 1345357 w 1527613"/>
                <a:gd name="connsiteY35" fmla="*/ 479542 h 1285654"/>
                <a:gd name="connsiteX36" fmla="*/ 1285240 w 1527613"/>
                <a:gd name="connsiteY36" fmla="*/ 660400 h 1285654"/>
                <a:gd name="connsiteX37" fmla="*/ 1244600 w 1527613"/>
                <a:gd name="connsiteY37" fmla="*/ 802640 h 1285654"/>
                <a:gd name="connsiteX38" fmla="*/ 1346200 w 1527613"/>
                <a:gd name="connsiteY38" fmla="*/ 1036320 h 1285654"/>
                <a:gd name="connsiteX39" fmla="*/ 1356360 w 1527613"/>
                <a:gd name="connsiteY39" fmla="*/ 1163320 h 1285654"/>
                <a:gd name="connsiteX40" fmla="*/ 1336040 w 1527613"/>
                <a:gd name="connsiteY40" fmla="*/ 1234440 h 1285654"/>
                <a:gd name="connsiteX41" fmla="*/ 1318249 w 1527613"/>
                <a:gd name="connsiteY41" fmla="*/ 1272793 h 1285654"/>
                <a:gd name="connsiteX42" fmla="*/ 1097280 w 1527613"/>
                <a:gd name="connsiteY42" fmla="*/ 1270000 h 1285654"/>
                <a:gd name="connsiteX43" fmla="*/ 868680 w 1527613"/>
                <a:gd name="connsiteY43" fmla="*/ 1203960 h 1285654"/>
                <a:gd name="connsiteX44" fmla="*/ 822960 w 1527613"/>
                <a:gd name="connsiteY44" fmla="*/ 1122680 h 1285654"/>
                <a:gd name="connsiteX45" fmla="*/ 811629 w 1527613"/>
                <a:gd name="connsiteY45" fmla="*/ 1123828 h 1285654"/>
                <a:gd name="connsiteX46" fmla="*/ 725176 w 1527613"/>
                <a:gd name="connsiteY46" fmla="*/ 946902 h 1285654"/>
                <a:gd name="connsiteX47" fmla="*/ 553720 w 1527613"/>
                <a:gd name="connsiteY47" fmla="*/ 767080 h 1285654"/>
                <a:gd name="connsiteX48" fmla="*/ 518160 w 1527613"/>
                <a:gd name="connsiteY48" fmla="*/ 685800 h 1285654"/>
                <a:gd name="connsiteX49" fmla="*/ 507157 w 1527613"/>
                <a:gd name="connsiteY49" fmla="*/ 491243 h 1285654"/>
                <a:gd name="connsiteX50" fmla="*/ 378449 w 1527613"/>
                <a:gd name="connsiteY50" fmla="*/ 344429 h 1285654"/>
                <a:gd name="connsiteX51" fmla="*/ 260766 w 1527613"/>
                <a:gd name="connsiteY51" fmla="*/ 307858 h 1285654"/>
                <a:gd name="connsiteX52" fmla="*/ 116419 w 1527613"/>
                <a:gd name="connsiteY52" fmla="*/ 323603 h 1285654"/>
                <a:gd name="connsiteX53" fmla="*/ 0 w 1527613"/>
                <a:gd name="connsiteY53" fmla="*/ 238760 h 1285654"/>
                <a:gd name="connsiteX0" fmla="*/ 0 w 1527613"/>
                <a:gd name="connsiteY0" fmla="*/ 238760 h 1285654"/>
                <a:gd name="connsiteX1" fmla="*/ 111760 w 1527613"/>
                <a:gd name="connsiteY1" fmla="*/ 228600 h 1285654"/>
                <a:gd name="connsiteX2" fmla="*/ 147320 w 1527613"/>
                <a:gd name="connsiteY2" fmla="*/ 213360 h 1285654"/>
                <a:gd name="connsiteX3" fmla="*/ 249541 w 1527613"/>
                <a:gd name="connsiteY3" fmla="*/ 200432 h 1285654"/>
                <a:gd name="connsiteX4" fmla="*/ 259080 w 1527613"/>
                <a:gd name="connsiteY4" fmla="*/ 274320 h 1285654"/>
                <a:gd name="connsiteX5" fmla="*/ 400477 w 1527613"/>
                <a:gd name="connsiteY5" fmla="*/ 261127 h 1285654"/>
                <a:gd name="connsiteX6" fmla="*/ 576791 w 1527613"/>
                <a:gd name="connsiteY6" fmla="*/ 207534 h 1285654"/>
                <a:gd name="connsiteX7" fmla="*/ 682406 w 1527613"/>
                <a:gd name="connsiteY7" fmla="*/ 147080 h 1285654"/>
                <a:gd name="connsiteX8" fmla="*/ 677548 w 1527613"/>
                <a:gd name="connsiteY8" fmla="*/ 256527 h 1285654"/>
                <a:gd name="connsiteX9" fmla="*/ 663795 w 1527613"/>
                <a:gd name="connsiteY9" fmla="*/ 307593 h 1285654"/>
                <a:gd name="connsiteX10" fmla="*/ 719253 w 1527613"/>
                <a:gd name="connsiteY10" fmla="*/ 397757 h 1285654"/>
                <a:gd name="connsiteX11" fmla="*/ 707607 w 1527613"/>
                <a:gd name="connsiteY11" fmla="*/ 485393 h 1285654"/>
                <a:gd name="connsiteX12" fmla="*/ 737864 w 1527613"/>
                <a:gd name="connsiteY12" fmla="*/ 627873 h 1285654"/>
                <a:gd name="connsiteX13" fmla="*/ 858076 w 1527613"/>
                <a:gd name="connsiteY13" fmla="*/ 655320 h 1285654"/>
                <a:gd name="connsiteX14" fmla="*/ 911228 w 1527613"/>
                <a:gd name="connsiteY14" fmla="*/ 752851 h 1285654"/>
                <a:gd name="connsiteX15" fmla="*/ 950381 w 1527613"/>
                <a:gd name="connsiteY15" fmla="*/ 789182 h 1285654"/>
                <a:gd name="connsiteX16" fmla="*/ 1024053 w 1527613"/>
                <a:gd name="connsiteY16" fmla="*/ 776254 h 1285654"/>
                <a:gd name="connsiteX17" fmla="*/ 1061720 w 1527613"/>
                <a:gd name="connsiteY17" fmla="*/ 764553 h 1285654"/>
                <a:gd name="connsiteX18" fmla="*/ 1113164 w 1527613"/>
                <a:gd name="connsiteY18" fmla="*/ 726200 h 1285654"/>
                <a:gd name="connsiteX19" fmla="*/ 1064694 w 1527613"/>
                <a:gd name="connsiteY19" fmla="*/ 643476 h 1285654"/>
                <a:gd name="connsiteX20" fmla="*/ 1098545 w 1527613"/>
                <a:gd name="connsiteY20" fmla="*/ 554201 h 1285654"/>
                <a:gd name="connsiteX21" fmla="*/ 1108084 w 1527613"/>
                <a:gd name="connsiteY21" fmla="*/ 443742 h 1285654"/>
                <a:gd name="connsiteX22" fmla="*/ 1153160 w 1527613"/>
                <a:gd name="connsiteY22" fmla="*/ 345440 h 1285654"/>
                <a:gd name="connsiteX23" fmla="*/ 1264920 w 1527613"/>
                <a:gd name="connsiteY23" fmla="*/ 254000 h 1285654"/>
                <a:gd name="connsiteX24" fmla="*/ 1310640 w 1527613"/>
                <a:gd name="connsiteY24" fmla="*/ 223520 h 1285654"/>
                <a:gd name="connsiteX25" fmla="*/ 1350859 w 1527613"/>
                <a:gd name="connsiteY25" fmla="*/ 195087 h 1285654"/>
                <a:gd name="connsiteX26" fmla="*/ 1391077 w 1527613"/>
                <a:gd name="connsiteY26" fmla="*/ 180858 h 1285654"/>
                <a:gd name="connsiteX27" fmla="*/ 1376680 w 1527613"/>
                <a:gd name="connsiteY27" fmla="*/ 101600 h 1285654"/>
                <a:gd name="connsiteX28" fmla="*/ 1386840 w 1527613"/>
                <a:gd name="connsiteY28" fmla="*/ 0 h 1285654"/>
                <a:gd name="connsiteX29" fmla="*/ 1506009 w 1527613"/>
                <a:gd name="connsiteY29" fmla="*/ 12712 h 1285654"/>
                <a:gd name="connsiteX30" fmla="*/ 1524061 w 1527613"/>
                <a:gd name="connsiteY30" fmla="*/ 96099 h 1285654"/>
                <a:gd name="connsiteX31" fmla="*/ 1522291 w 1527613"/>
                <a:gd name="connsiteY31" fmla="*/ 103887 h 1285654"/>
                <a:gd name="connsiteX32" fmla="*/ 1526306 w 1527613"/>
                <a:gd name="connsiteY32" fmla="*/ 119393 h 1285654"/>
                <a:gd name="connsiteX33" fmla="*/ 1470871 w 1527613"/>
                <a:gd name="connsiteY33" fmla="*/ 311131 h 1285654"/>
                <a:gd name="connsiteX34" fmla="*/ 1319559 w 1527613"/>
                <a:gd name="connsiteY34" fmla="*/ 387862 h 1285654"/>
                <a:gd name="connsiteX35" fmla="*/ 1345357 w 1527613"/>
                <a:gd name="connsiteY35" fmla="*/ 479542 h 1285654"/>
                <a:gd name="connsiteX36" fmla="*/ 1285240 w 1527613"/>
                <a:gd name="connsiteY36" fmla="*/ 660400 h 1285654"/>
                <a:gd name="connsiteX37" fmla="*/ 1244600 w 1527613"/>
                <a:gd name="connsiteY37" fmla="*/ 802640 h 1285654"/>
                <a:gd name="connsiteX38" fmla="*/ 1346200 w 1527613"/>
                <a:gd name="connsiteY38" fmla="*/ 1036320 h 1285654"/>
                <a:gd name="connsiteX39" fmla="*/ 1356360 w 1527613"/>
                <a:gd name="connsiteY39" fmla="*/ 1163320 h 1285654"/>
                <a:gd name="connsiteX40" fmla="*/ 1336040 w 1527613"/>
                <a:gd name="connsiteY40" fmla="*/ 1234440 h 1285654"/>
                <a:gd name="connsiteX41" fmla="*/ 1318249 w 1527613"/>
                <a:gd name="connsiteY41" fmla="*/ 1272793 h 1285654"/>
                <a:gd name="connsiteX42" fmla="*/ 1097280 w 1527613"/>
                <a:gd name="connsiteY42" fmla="*/ 1270000 h 1285654"/>
                <a:gd name="connsiteX43" fmla="*/ 868680 w 1527613"/>
                <a:gd name="connsiteY43" fmla="*/ 1203960 h 1285654"/>
                <a:gd name="connsiteX44" fmla="*/ 822960 w 1527613"/>
                <a:gd name="connsiteY44" fmla="*/ 1122680 h 1285654"/>
                <a:gd name="connsiteX45" fmla="*/ 811629 w 1527613"/>
                <a:gd name="connsiteY45" fmla="*/ 1123828 h 1285654"/>
                <a:gd name="connsiteX46" fmla="*/ 725176 w 1527613"/>
                <a:gd name="connsiteY46" fmla="*/ 946902 h 1285654"/>
                <a:gd name="connsiteX47" fmla="*/ 553720 w 1527613"/>
                <a:gd name="connsiteY47" fmla="*/ 767080 h 1285654"/>
                <a:gd name="connsiteX48" fmla="*/ 518160 w 1527613"/>
                <a:gd name="connsiteY48" fmla="*/ 685800 h 1285654"/>
                <a:gd name="connsiteX49" fmla="*/ 507157 w 1527613"/>
                <a:gd name="connsiteY49" fmla="*/ 491243 h 1285654"/>
                <a:gd name="connsiteX50" fmla="*/ 378449 w 1527613"/>
                <a:gd name="connsiteY50" fmla="*/ 344429 h 1285654"/>
                <a:gd name="connsiteX51" fmla="*/ 260766 w 1527613"/>
                <a:gd name="connsiteY51" fmla="*/ 307858 h 1285654"/>
                <a:gd name="connsiteX52" fmla="*/ 116419 w 1527613"/>
                <a:gd name="connsiteY52" fmla="*/ 323603 h 1285654"/>
                <a:gd name="connsiteX53" fmla="*/ 0 w 1527613"/>
                <a:gd name="connsiteY53" fmla="*/ 238760 h 1285654"/>
                <a:gd name="connsiteX0" fmla="*/ 0 w 1527613"/>
                <a:gd name="connsiteY0" fmla="*/ 238760 h 1285654"/>
                <a:gd name="connsiteX1" fmla="*/ 111760 w 1527613"/>
                <a:gd name="connsiteY1" fmla="*/ 228600 h 1285654"/>
                <a:gd name="connsiteX2" fmla="*/ 174827 w 1527613"/>
                <a:gd name="connsiteY2" fmla="*/ 182640 h 1285654"/>
                <a:gd name="connsiteX3" fmla="*/ 249541 w 1527613"/>
                <a:gd name="connsiteY3" fmla="*/ 200432 h 1285654"/>
                <a:gd name="connsiteX4" fmla="*/ 259080 w 1527613"/>
                <a:gd name="connsiteY4" fmla="*/ 274320 h 1285654"/>
                <a:gd name="connsiteX5" fmla="*/ 400477 w 1527613"/>
                <a:gd name="connsiteY5" fmla="*/ 261127 h 1285654"/>
                <a:gd name="connsiteX6" fmla="*/ 576791 w 1527613"/>
                <a:gd name="connsiteY6" fmla="*/ 207534 h 1285654"/>
                <a:gd name="connsiteX7" fmla="*/ 682406 w 1527613"/>
                <a:gd name="connsiteY7" fmla="*/ 147080 h 1285654"/>
                <a:gd name="connsiteX8" fmla="*/ 677548 w 1527613"/>
                <a:gd name="connsiteY8" fmla="*/ 256527 h 1285654"/>
                <a:gd name="connsiteX9" fmla="*/ 663795 w 1527613"/>
                <a:gd name="connsiteY9" fmla="*/ 307593 h 1285654"/>
                <a:gd name="connsiteX10" fmla="*/ 719253 w 1527613"/>
                <a:gd name="connsiteY10" fmla="*/ 397757 h 1285654"/>
                <a:gd name="connsiteX11" fmla="*/ 707607 w 1527613"/>
                <a:gd name="connsiteY11" fmla="*/ 485393 h 1285654"/>
                <a:gd name="connsiteX12" fmla="*/ 737864 w 1527613"/>
                <a:gd name="connsiteY12" fmla="*/ 627873 h 1285654"/>
                <a:gd name="connsiteX13" fmla="*/ 858076 w 1527613"/>
                <a:gd name="connsiteY13" fmla="*/ 655320 h 1285654"/>
                <a:gd name="connsiteX14" fmla="*/ 911228 w 1527613"/>
                <a:gd name="connsiteY14" fmla="*/ 752851 h 1285654"/>
                <a:gd name="connsiteX15" fmla="*/ 950381 w 1527613"/>
                <a:gd name="connsiteY15" fmla="*/ 789182 h 1285654"/>
                <a:gd name="connsiteX16" fmla="*/ 1024053 w 1527613"/>
                <a:gd name="connsiteY16" fmla="*/ 776254 h 1285654"/>
                <a:gd name="connsiteX17" fmla="*/ 1061720 w 1527613"/>
                <a:gd name="connsiteY17" fmla="*/ 764553 h 1285654"/>
                <a:gd name="connsiteX18" fmla="*/ 1113164 w 1527613"/>
                <a:gd name="connsiteY18" fmla="*/ 726200 h 1285654"/>
                <a:gd name="connsiteX19" fmla="*/ 1064694 w 1527613"/>
                <a:gd name="connsiteY19" fmla="*/ 643476 h 1285654"/>
                <a:gd name="connsiteX20" fmla="*/ 1098545 w 1527613"/>
                <a:gd name="connsiteY20" fmla="*/ 554201 h 1285654"/>
                <a:gd name="connsiteX21" fmla="*/ 1108084 w 1527613"/>
                <a:gd name="connsiteY21" fmla="*/ 443742 h 1285654"/>
                <a:gd name="connsiteX22" fmla="*/ 1153160 w 1527613"/>
                <a:gd name="connsiteY22" fmla="*/ 345440 h 1285654"/>
                <a:gd name="connsiteX23" fmla="*/ 1264920 w 1527613"/>
                <a:gd name="connsiteY23" fmla="*/ 254000 h 1285654"/>
                <a:gd name="connsiteX24" fmla="*/ 1310640 w 1527613"/>
                <a:gd name="connsiteY24" fmla="*/ 223520 h 1285654"/>
                <a:gd name="connsiteX25" fmla="*/ 1350859 w 1527613"/>
                <a:gd name="connsiteY25" fmla="*/ 195087 h 1285654"/>
                <a:gd name="connsiteX26" fmla="*/ 1391077 w 1527613"/>
                <a:gd name="connsiteY26" fmla="*/ 180858 h 1285654"/>
                <a:gd name="connsiteX27" fmla="*/ 1376680 w 1527613"/>
                <a:gd name="connsiteY27" fmla="*/ 101600 h 1285654"/>
                <a:gd name="connsiteX28" fmla="*/ 1386840 w 1527613"/>
                <a:gd name="connsiteY28" fmla="*/ 0 h 1285654"/>
                <a:gd name="connsiteX29" fmla="*/ 1506009 w 1527613"/>
                <a:gd name="connsiteY29" fmla="*/ 12712 h 1285654"/>
                <a:gd name="connsiteX30" fmla="*/ 1524061 w 1527613"/>
                <a:gd name="connsiteY30" fmla="*/ 96099 h 1285654"/>
                <a:gd name="connsiteX31" fmla="*/ 1522291 w 1527613"/>
                <a:gd name="connsiteY31" fmla="*/ 103887 h 1285654"/>
                <a:gd name="connsiteX32" fmla="*/ 1526306 w 1527613"/>
                <a:gd name="connsiteY32" fmla="*/ 119393 h 1285654"/>
                <a:gd name="connsiteX33" fmla="*/ 1470871 w 1527613"/>
                <a:gd name="connsiteY33" fmla="*/ 311131 h 1285654"/>
                <a:gd name="connsiteX34" fmla="*/ 1319559 w 1527613"/>
                <a:gd name="connsiteY34" fmla="*/ 387862 h 1285654"/>
                <a:gd name="connsiteX35" fmla="*/ 1345357 w 1527613"/>
                <a:gd name="connsiteY35" fmla="*/ 479542 h 1285654"/>
                <a:gd name="connsiteX36" fmla="*/ 1285240 w 1527613"/>
                <a:gd name="connsiteY36" fmla="*/ 660400 h 1285654"/>
                <a:gd name="connsiteX37" fmla="*/ 1244600 w 1527613"/>
                <a:gd name="connsiteY37" fmla="*/ 802640 h 1285654"/>
                <a:gd name="connsiteX38" fmla="*/ 1346200 w 1527613"/>
                <a:gd name="connsiteY38" fmla="*/ 1036320 h 1285654"/>
                <a:gd name="connsiteX39" fmla="*/ 1356360 w 1527613"/>
                <a:gd name="connsiteY39" fmla="*/ 1163320 h 1285654"/>
                <a:gd name="connsiteX40" fmla="*/ 1336040 w 1527613"/>
                <a:gd name="connsiteY40" fmla="*/ 1234440 h 1285654"/>
                <a:gd name="connsiteX41" fmla="*/ 1318249 w 1527613"/>
                <a:gd name="connsiteY41" fmla="*/ 1272793 h 1285654"/>
                <a:gd name="connsiteX42" fmla="*/ 1097280 w 1527613"/>
                <a:gd name="connsiteY42" fmla="*/ 1270000 h 1285654"/>
                <a:gd name="connsiteX43" fmla="*/ 868680 w 1527613"/>
                <a:gd name="connsiteY43" fmla="*/ 1203960 h 1285654"/>
                <a:gd name="connsiteX44" fmla="*/ 822960 w 1527613"/>
                <a:gd name="connsiteY44" fmla="*/ 1122680 h 1285654"/>
                <a:gd name="connsiteX45" fmla="*/ 811629 w 1527613"/>
                <a:gd name="connsiteY45" fmla="*/ 1123828 h 1285654"/>
                <a:gd name="connsiteX46" fmla="*/ 725176 w 1527613"/>
                <a:gd name="connsiteY46" fmla="*/ 946902 h 1285654"/>
                <a:gd name="connsiteX47" fmla="*/ 553720 w 1527613"/>
                <a:gd name="connsiteY47" fmla="*/ 767080 h 1285654"/>
                <a:gd name="connsiteX48" fmla="*/ 518160 w 1527613"/>
                <a:gd name="connsiteY48" fmla="*/ 685800 h 1285654"/>
                <a:gd name="connsiteX49" fmla="*/ 507157 w 1527613"/>
                <a:gd name="connsiteY49" fmla="*/ 491243 h 1285654"/>
                <a:gd name="connsiteX50" fmla="*/ 378449 w 1527613"/>
                <a:gd name="connsiteY50" fmla="*/ 344429 h 1285654"/>
                <a:gd name="connsiteX51" fmla="*/ 260766 w 1527613"/>
                <a:gd name="connsiteY51" fmla="*/ 307858 h 1285654"/>
                <a:gd name="connsiteX52" fmla="*/ 116419 w 1527613"/>
                <a:gd name="connsiteY52" fmla="*/ 323603 h 1285654"/>
                <a:gd name="connsiteX53" fmla="*/ 0 w 1527613"/>
                <a:gd name="connsiteY53" fmla="*/ 238760 h 1285654"/>
                <a:gd name="connsiteX0" fmla="*/ 0 w 1527613"/>
                <a:gd name="connsiteY0" fmla="*/ 238760 h 1285654"/>
                <a:gd name="connsiteX1" fmla="*/ 111760 w 1527613"/>
                <a:gd name="connsiteY1" fmla="*/ 228600 h 1285654"/>
                <a:gd name="connsiteX2" fmla="*/ 174827 w 1527613"/>
                <a:gd name="connsiteY2" fmla="*/ 182640 h 1285654"/>
                <a:gd name="connsiteX3" fmla="*/ 249541 w 1527613"/>
                <a:gd name="connsiteY3" fmla="*/ 200432 h 1285654"/>
                <a:gd name="connsiteX4" fmla="*/ 259080 w 1527613"/>
                <a:gd name="connsiteY4" fmla="*/ 274320 h 1285654"/>
                <a:gd name="connsiteX5" fmla="*/ 400477 w 1527613"/>
                <a:gd name="connsiteY5" fmla="*/ 261127 h 1285654"/>
                <a:gd name="connsiteX6" fmla="*/ 576791 w 1527613"/>
                <a:gd name="connsiteY6" fmla="*/ 207534 h 1285654"/>
                <a:gd name="connsiteX7" fmla="*/ 682406 w 1527613"/>
                <a:gd name="connsiteY7" fmla="*/ 147080 h 1285654"/>
                <a:gd name="connsiteX8" fmla="*/ 677548 w 1527613"/>
                <a:gd name="connsiteY8" fmla="*/ 256527 h 1285654"/>
                <a:gd name="connsiteX9" fmla="*/ 663795 w 1527613"/>
                <a:gd name="connsiteY9" fmla="*/ 307593 h 1285654"/>
                <a:gd name="connsiteX10" fmla="*/ 719253 w 1527613"/>
                <a:gd name="connsiteY10" fmla="*/ 397757 h 1285654"/>
                <a:gd name="connsiteX11" fmla="*/ 707607 w 1527613"/>
                <a:gd name="connsiteY11" fmla="*/ 485393 h 1285654"/>
                <a:gd name="connsiteX12" fmla="*/ 737864 w 1527613"/>
                <a:gd name="connsiteY12" fmla="*/ 627873 h 1285654"/>
                <a:gd name="connsiteX13" fmla="*/ 858076 w 1527613"/>
                <a:gd name="connsiteY13" fmla="*/ 655320 h 1285654"/>
                <a:gd name="connsiteX14" fmla="*/ 911228 w 1527613"/>
                <a:gd name="connsiteY14" fmla="*/ 752851 h 1285654"/>
                <a:gd name="connsiteX15" fmla="*/ 950381 w 1527613"/>
                <a:gd name="connsiteY15" fmla="*/ 789182 h 1285654"/>
                <a:gd name="connsiteX16" fmla="*/ 1024053 w 1527613"/>
                <a:gd name="connsiteY16" fmla="*/ 776254 h 1285654"/>
                <a:gd name="connsiteX17" fmla="*/ 1061720 w 1527613"/>
                <a:gd name="connsiteY17" fmla="*/ 764553 h 1285654"/>
                <a:gd name="connsiteX18" fmla="*/ 1113164 w 1527613"/>
                <a:gd name="connsiteY18" fmla="*/ 726200 h 1285654"/>
                <a:gd name="connsiteX19" fmla="*/ 1064694 w 1527613"/>
                <a:gd name="connsiteY19" fmla="*/ 643476 h 1285654"/>
                <a:gd name="connsiteX20" fmla="*/ 1098545 w 1527613"/>
                <a:gd name="connsiteY20" fmla="*/ 554201 h 1285654"/>
                <a:gd name="connsiteX21" fmla="*/ 1108084 w 1527613"/>
                <a:gd name="connsiteY21" fmla="*/ 443742 h 1285654"/>
                <a:gd name="connsiteX22" fmla="*/ 1153160 w 1527613"/>
                <a:gd name="connsiteY22" fmla="*/ 345440 h 1285654"/>
                <a:gd name="connsiteX23" fmla="*/ 1264920 w 1527613"/>
                <a:gd name="connsiteY23" fmla="*/ 254000 h 1285654"/>
                <a:gd name="connsiteX24" fmla="*/ 1310640 w 1527613"/>
                <a:gd name="connsiteY24" fmla="*/ 223520 h 1285654"/>
                <a:gd name="connsiteX25" fmla="*/ 1350859 w 1527613"/>
                <a:gd name="connsiteY25" fmla="*/ 195087 h 1285654"/>
                <a:gd name="connsiteX26" fmla="*/ 1391077 w 1527613"/>
                <a:gd name="connsiteY26" fmla="*/ 180858 h 1285654"/>
                <a:gd name="connsiteX27" fmla="*/ 1376680 w 1527613"/>
                <a:gd name="connsiteY27" fmla="*/ 101600 h 1285654"/>
                <a:gd name="connsiteX28" fmla="*/ 1386840 w 1527613"/>
                <a:gd name="connsiteY28" fmla="*/ 0 h 1285654"/>
                <a:gd name="connsiteX29" fmla="*/ 1506009 w 1527613"/>
                <a:gd name="connsiteY29" fmla="*/ 12712 h 1285654"/>
                <a:gd name="connsiteX30" fmla="*/ 1524061 w 1527613"/>
                <a:gd name="connsiteY30" fmla="*/ 96099 h 1285654"/>
                <a:gd name="connsiteX31" fmla="*/ 1522291 w 1527613"/>
                <a:gd name="connsiteY31" fmla="*/ 103887 h 1285654"/>
                <a:gd name="connsiteX32" fmla="*/ 1526306 w 1527613"/>
                <a:gd name="connsiteY32" fmla="*/ 119393 h 1285654"/>
                <a:gd name="connsiteX33" fmla="*/ 1470871 w 1527613"/>
                <a:gd name="connsiteY33" fmla="*/ 311131 h 1285654"/>
                <a:gd name="connsiteX34" fmla="*/ 1319559 w 1527613"/>
                <a:gd name="connsiteY34" fmla="*/ 387862 h 1285654"/>
                <a:gd name="connsiteX35" fmla="*/ 1345357 w 1527613"/>
                <a:gd name="connsiteY35" fmla="*/ 479542 h 1285654"/>
                <a:gd name="connsiteX36" fmla="*/ 1285240 w 1527613"/>
                <a:gd name="connsiteY36" fmla="*/ 660400 h 1285654"/>
                <a:gd name="connsiteX37" fmla="*/ 1244600 w 1527613"/>
                <a:gd name="connsiteY37" fmla="*/ 802640 h 1285654"/>
                <a:gd name="connsiteX38" fmla="*/ 1346200 w 1527613"/>
                <a:gd name="connsiteY38" fmla="*/ 1036320 h 1285654"/>
                <a:gd name="connsiteX39" fmla="*/ 1356360 w 1527613"/>
                <a:gd name="connsiteY39" fmla="*/ 1163320 h 1285654"/>
                <a:gd name="connsiteX40" fmla="*/ 1336040 w 1527613"/>
                <a:gd name="connsiteY40" fmla="*/ 1234440 h 1285654"/>
                <a:gd name="connsiteX41" fmla="*/ 1318249 w 1527613"/>
                <a:gd name="connsiteY41" fmla="*/ 1272793 h 1285654"/>
                <a:gd name="connsiteX42" fmla="*/ 1097280 w 1527613"/>
                <a:gd name="connsiteY42" fmla="*/ 1270000 h 1285654"/>
                <a:gd name="connsiteX43" fmla="*/ 868680 w 1527613"/>
                <a:gd name="connsiteY43" fmla="*/ 1203960 h 1285654"/>
                <a:gd name="connsiteX44" fmla="*/ 822960 w 1527613"/>
                <a:gd name="connsiteY44" fmla="*/ 1122680 h 1285654"/>
                <a:gd name="connsiteX45" fmla="*/ 811629 w 1527613"/>
                <a:gd name="connsiteY45" fmla="*/ 1123828 h 1285654"/>
                <a:gd name="connsiteX46" fmla="*/ 725176 w 1527613"/>
                <a:gd name="connsiteY46" fmla="*/ 946902 h 1285654"/>
                <a:gd name="connsiteX47" fmla="*/ 553720 w 1527613"/>
                <a:gd name="connsiteY47" fmla="*/ 767080 h 1285654"/>
                <a:gd name="connsiteX48" fmla="*/ 518160 w 1527613"/>
                <a:gd name="connsiteY48" fmla="*/ 685800 h 1285654"/>
                <a:gd name="connsiteX49" fmla="*/ 507157 w 1527613"/>
                <a:gd name="connsiteY49" fmla="*/ 491243 h 1285654"/>
                <a:gd name="connsiteX50" fmla="*/ 378449 w 1527613"/>
                <a:gd name="connsiteY50" fmla="*/ 344429 h 1285654"/>
                <a:gd name="connsiteX51" fmla="*/ 260766 w 1527613"/>
                <a:gd name="connsiteY51" fmla="*/ 307858 h 1285654"/>
                <a:gd name="connsiteX52" fmla="*/ 116419 w 1527613"/>
                <a:gd name="connsiteY52" fmla="*/ 323603 h 1285654"/>
                <a:gd name="connsiteX53" fmla="*/ 0 w 1527613"/>
                <a:gd name="connsiteY53" fmla="*/ 238760 h 1285654"/>
                <a:gd name="connsiteX0" fmla="*/ 0 w 1527613"/>
                <a:gd name="connsiteY0" fmla="*/ 238760 h 1285654"/>
                <a:gd name="connsiteX1" fmla="*/ 84253 w 1527613"/>
                <a:gd name="connsiteY1" fmla="*/ 231393 h 1285654"/>
                <a:gd name="connsiteX2" fmla="*/ 174827 w 1527613"/>
                <a:gd name="connsiteY2" fmla="*/ 182640 h 1285654"/>
                <a:gd name="connsiteX3" fmla="*/ 249541 w 1527613"/>
                <a:gd name="connsiteY3" fmla="*/ 200432 h 1285654"/>
                <a:gd name="connsiteX4" fmla="*/ 259080 w 1527613"/>
                <a:gd name="connsiteY4" fmla="*/ 274320 h 1285654"/>
                <a:gd name="connsiteX5" fmla="*/ 400477 w 1527613"/>
                <a:gd name="connsiteY5" fmla="*/ 261127 h 1285654"/>
                <a:gd name="connsiteX6" fmla="*/ 576791 w 1527613"/>
                <a:gd name="connsiteY6" fmla="*/ 207534 h 1285654"/>
                <a:gd name="connsiteX7" fmla="*/ 682406 w 1527613"/>
                <a:gd name="connsiteY7" fmla="*/ 147080 h 1285654"/>
                <a:gd name="connsiteX8" fmla="*/ 677548 w 1527613"/>
                <a:gd name="connsiteY8" fmla="*/ 256527 h 1285654"/>
                <a:gd name="connsiteX9" fmla="*/ 663795 w 1527613"/>
                <a:gd name="connsiteY9" fmla="*/ 307593 h 1285654"/>
                <a:gd name="connsiteX10" fmla="*/ 719253 w 1527613"/>
                <a:gd name="connsiteY10" fmla="*/ 397757 h 1285654"/>
                <a:gd name="connsiteX11" fmla="*/ 707607 w 1527613"/>
                <a:gd name="connsiteY11" fmla="*/ 485393 h 1285654"/>
                <a:gd name="connsiteX12" fmla="*/ 737864 w 1527613"/>
                <a:gd name="connsiteY12" fmla="*/ 627873 h 1285654"/>
                <a:gd name="connsiteX13" fmla="*/ 858076 w 1527613"/>
                <a:gd name="connsiteY13" fmla="*/ 655320 h 1285654"/>
                <a:gd name="connsiteX14" fmla="*/ 911228 w 1527613"/>
                <a:gd name="connsiteY14" fmla="*/ 752851 h 1285654"/>
                <a:gd name="connsiteX15" fmla="*/ 950381 w 1527613"/>
                <a:gd name="connsiteY15" fmla="*/ 789182 h 1285654"/>
                <a:gd name="connsiteX16" fmla="*/ 1024053 w 1527613"/>
                <a:gd name="connsiteY16" fmla="*/ 776254 h 1285654"/>
                <a:gd name="connsiteX17" fmla="*/ 1061720 w 1527613"/>
                <a:gd name="connsiteY17" fmla="*/ 764553 h 1285654"/>
                <a:gd name="connsiteX18" fmla="*/ 1113164 w 1527613"/>
                <a:gd name="connsiteY18" fmla="*/ 726200 h 1285654"/>
                <a:gd name="connsiteX19" fmla="*/ 1064694 w 1527613"/>
                <a:gd name="connsiteY19" fmla="*/ 643476 h 1285654"/>
                <a:gd name="connsiteX20" fmla="*/ 1098545 w 1527613"/>
                <a:gd name="connsiteY20" fmla="*/ 554201 h 1285654"/>
                <a:gd name="connsiteX21" fmla="*/ 1108084 w 1527613"/>
                <a:gd name="connsiteY21" fmla="*/ 443742 h 1285654"/>
                <a:gd name="connsiteX22" fmla="*/ 1153160 w 1527613"/>
                <a:gd name="connsiteY22" fmla="*/ 345440 h 1285654"/>
                <a:gd name="connsiteX23" fmla="*/ 1264920 w 1527613"/>
                <a:gd name="connsiteY23" fmla="*/ 254000 h 1285654"/>
                <a:gd name="connsiteX24" fmla="*/ 1310640 w 1527613"/>
                <a:gd name="connsiteY24" fmla="*/ 223520 h 1285654"/>
                <a:gd name="connsiteX25" fmla="*/ 1350859 w 1527613"/>
                <a:gd name="connsiteY25" fmla="*/ 195087 h 1285654"/>
                <a:gd name="connsiteX26" fmla="*/ 1391077 w 1527613"/>
                <a:gd name="connsiteY26" fmla="*/ 180858 h 1285654"/>
                <a:gd name="connsiteX27" fmla="*/ 1376680 w 1527613"/>
                <a:gd name="connsiteY27" fmla="*/ 101600 h 1285654"/>
                <a:gd name="connsiteX28" fmla="*/ 1386840 w 1527613"/>
                <a:gd name="connsiteY28" fmla="*/ 0 h 1285654"/>
                <a:gd name="connsiteX29" fmla="*/ 1506009 w 1527613"/>
                <a:gd name="connsiteY29" fmla="*/ 12712 h 1285654"/>
                <a:gd name="connsiteX30" fmla="*/ 1524061 w 1527613"/>
                <a:gd name="connsiteY30" fmla="*/ 96099 h 1285654"/>
                <a:gd name="connsiteX31" fmla="*/ 1522291 w 1527613"/>
                <a:gd name="connsiteY31" fmla="*/ 103887 h 1285654"/>
                <a:gd name="connsiteX32" fmla="*/ 1526306 w 1527613"/>
                <a:gd name="connsiteY32" fmla="*/ 119393 h 1285654"/>
                <a:gd name="connsiteX33" fmla="*/ 1470871 w 1527613"/>
                <a:gd name="connsiteY33" fmla="*/ 311131 h 1285654"/>
                <a:gd name="connsiteX34" fmla="*/ 1319559 w 1527613"/>
                <a:gd name="connsiteY34" fmla="*/ 387862 h 1285654"/>
                <a:gd name="connsiteX35" fmla="*/ 1345357 w 1527613"/>
                <a:gd name="connsiteY35" fmla="*/ 479542 h 1285654"/>
                <a:gd name="connsiteX36" fmla="*/ 1285240 w 1527613"/>
                <a:gd name="connsiteY36" fmla="*/ 660400 h 1285654"/>
                <a:gd name="connsiteX37" fmla="*/ 1244600 w 1527613"/>
                <a:gd name="connsiteY37" fmla="*/ 802640 h 1285654"/>
                <a:gd name="connsiteX38" fmla="*/ 1346200 w 1527613"/>
                <a:gd name="connsiteY38" fmla="*/ 1036320 h 1285654"/>
                <a:gd name="connsiteX39" fmla="*/ 1356360 w 1527613"/>
                <a:gd name="connsiteY39" fmla="*/ 1163320 h 1285654"/>
                <a:gd name="connsiteX40" fmla="*/ 1336040 w 1527613"/>
                <a:gd name="connsiteY40" fmla="*/ 1234440 h 1285654"/>
                <a:gd name="connsiteX41" fmla="*/ 1318249 w 1527613"/>
                <a:gd name="connsiteY41" fmla="*/ 1272793 h 1285654"/>
                <a:gd name="connsiteX42" fmla="*/ 1097280 w 1527613"/>
                <a:gd name="connsiteY42" fmla="*/ 1270000 h 1285654"/>
                <a:gd name="connsiteX43" fmla="*/ 868680 w 1527613"/>
                <a:gd name="connsiteY43" fmla="*/ 1203960 h 1285654"/>
                <a:gd name="connsiteX44" fmla="*/ 822960 w 1527613"/>
                <a:gd name="connsiteY44" fmla="*/ 1122680 h 1285654"/>
                <a:gd name="connsiteX45" fmla="*/ 811629 w 1527613"/>
                <a:gd name="connsiteY45" fmla="*/ 1123828 h 1285654"/>
                <a:gd name="connsiteX46" fmla="*/ 725176 w 1527613"/>
                <a:gd name="connsiteY46" fmla="*/ 946902 h 1285654"/>
                <a:gd name="connsiteX47" fmla="*/ 553720 w 1527613"/>
                <a:gd name="connsiteY47" fmla="*/ 767080 h 1285654"/>
                <a:gd name="connsiteX48" fmla="*/ 518160 w 1527613"/>
                <a:gd name="connsiteY48" fmla="*/ 685800 h 1285654"/>
                <a:gd name="connsiteX49" fmla="*/ 507157 w 1527613"/>
                <a:gd name="connsiteY49" fmla="*/ 491243 h 1285654"/>
                <a:gd name="connsiteX50" fmla="*/ 378449 w 1527613"/>
                <a:gd name="connsiteY50" fmla="*/ 344429 h 1285654"/>
                <a:gd name="connsiteX51" fmla="*/ 260766 w 1527613"/>
                <a:gd name="connsiteY51" fmla="*/ 307858 h 1285654"/>
                <a:gd name="connsiteX52" fmla="*/ 116419 w 1527613"/>
                <a:gd name="connsiteY52" fmla="*/ 323603 h 1285654"/>
                <a:gd name="connsiteX53" fmla="*/ 0 w 1527613"/>
                <a:gd name="connsiteY53" fmla="*/ 238760 h 1285654"/>
                <a:gd name="connsiteX0" fmla="*/ 0 w 1546868"/>
                <a:gd name="connsiteY0" fmla="*/ 224796 h 1285654"/>
                <a:gd name="connsiteX1" fmla="*/ 103508 w 1546868"/>
                <a:gd name="connsiteY1" fmla="*/ 231393 h 1285654"/>
                <a:gd name="connsiteX2" fmla="*/ 194082 w 1546868"/>
                <a:gd name="connsiteY2" fmla="*/ 182640 h 1285654"/>
                <a:gd name="connsiteX3" fmla="*/ 268796 w 1546868"/>
                <a:gd name="connsiteY3" fmla="*/ 200432 h 1285654"/>
                <a:gd name="connsiteX4" fmla="*/ 278335 w 1546868"/>
                <a:gd name="connsiteY4" fmla="*/ 274320 h 1285654"/>
                <a:gd name="connsiteX5" fmla="*/ 419732 w 1546868"/>
                <a:gd name="connsiteY5" fmla="*/ 261127 h 1285654"/>
                <a:gd name="connsiteX6" fmla="*/ 596046 w 1546868"/>
                <a:gd name="connsiteY6" fmla="*/ 207534 h 1285654"/>
                <a:gd name="connsiteX7" fmla="*/ 701661 w 1546868"/>
                <a:gd name="connsiteY7" fmla="*/ 147080 h 1285654"/>
                <a:gd name="connsiteX8" fmla="*/ 696803 w 1546868"/>
                <a:gd name="connsiteY8" fmla="*/ 256527 h 1285654"/>
                <a:gd name="connsiteX9" fmla="*/ 683050 w 1546868"/>
                <a:gd name="connsiteY9" fmla="*/ 307593 h 1285654"/>
                <a:gd name="connsiteX10" fmla="*/ 738508 w 1546868"/>
                <a:gd name="connsiteY10" fmla="*/ 397757 h 1285654"/>
                <a:gd name="connsiteX11" fmla="*/ 726862 w 1546868"/>
                <a:gd name="connsiteY11" fmla="*/ 485393 h 1285654"/>
                <a:gd name="connsiteX12" fmla="*/ 757119 w 1546868"/>
                <a:gd name="connsiteY12" fmla="*/ 627873 h 1285654"/>
                <a:gd name="connsiteX13" fmla="*/ 877331 w 1546868"/>
                <a:gd name="connsiteY13" fmla="*/ 655320 h 1285654"/>
                <a:gd name="connsiteX14" fmla="*/ 930483 w 1546868"/>
                <a:gd name="connsiteY14" fmla="*/ 752851 h 1285654"/>
                <a:gd name="connsiteX15" fmla="*/ 969636 w 1546868"/>
                <a:gd name="connsiteY15" fmla="*/ 789182 h 1285654"/>
                <a:gd name="connsiteX16" fmla="*/ 1043308 w 1546868"/>
                <a:gd name="connsiteY16" fmla="*/ 776254 h 1285654"/>
                <a:gd name="connsiteX17" fmla="*/ 1080975 w 1546868"/>
                <a:gd name="connsiteY17" fmla="*/ 764553 h 1285654"/>
                <a:gd name="connsiteX18" fmla="*/ 1132419 w 1546868"/>
                <a:gd name="connsiteY18" fmla="*/ 726200 h 1285654"/>
                <a:gd name="connsiteX19" fmla="*/ 1083949 w 1546868"/>
                <a:gd name="connsiteY19" fmla="*/ 643476 h 1285654"/>
                <a:gd name="connsiteX20" fmla="*/ 1117800 w 1546868"/>
                <a:gd name="connsiteY20" fmla="*/ 554201 h 1285654"/>
                <a:gd name="connsiteX21" fmla="*/ 1127339 w 1546868"/>
                <a:gd name="connsiteY21" fmla="*/ 443742 h 1285654"/>
                <a:gd name="connsiteX22" fmla="*/ 1172415 w 1546868"/>
                <a:gd name="connsiteY22" fmla="*/ 345440 h 1285654"/>
                <a:gd name="connsiteX23" fmla="*/ 1284175 w 1546868"/>
                <a:gd name="connsiteY23" fmla="*/ 254000 h 1285654"/>
                <a:gd name="connsiteX24" fmla="*/ 1329895 w 1546868"/>
                <a:gd name="connsiteY24" fmla="*/ 223520 h 1285654"/>
                <a:gd name="connsiteX25" fmla="*/ 1370114 w 1546868"/>
                <a:gd name="connsiteY25" fmla="*/ 195087 h 1285654"/>
                <a:gd name="connsiteX26" fmla="*/ 1410332 w 1546868"/>
                <a:gd name="connsiteY26" fmla="*/ 180858 h 1285654"/>
                <a:gd name="connsiteX27" fmla="*/ 1395935 w 1546868"/>
                <a:gd name="connsiteY27" fmla="*/ 101600 h 1285654"/>
                <a:gd name="connsiteX28" fmla="*/ 1406095 w 1546868"/>
                <a:gd name="connsiteY28" fmla="*/ 0 h 1285654"/>
                <a:gd name="connsiteX29" fmla="*/ 1525264 w 1546868"/>
                <a:gd name="connsiteY29" fmla="*/ 12712 h 1285654"/>
                <a:gd name="connsiteX30" fmla="*/ 1543316 w 1546868"/>
                <a:gd name="connsiteY30" fmla="*/ 96099 h 1285654"/>
                <a:gd name="connsiteX31" fmla="*/ 1541546 w 1546868"/>
                <a:gd name="connsiteY31" fmla="*/ 103887 h 1285654"/>
                <a:gd name="connsiteX32" fmla="*/ 1545561 w 1546868"/>
                <a:gd name="connsiteY32" fmla="*/ 119393 h 1285654"/>
                <a:gd name="connsiteX33" fmla="*/ 1490126 w 1546868"/>
                <a:gd name="connsiteY33" fmla="*/ 311131 h 1285654"/>
                <a:gd name="connsiteX34" fmla="*/ 1338814 w 1546868"/>
                <a:gd name="connsiteY34" fmla="*/ 387862 h 1285654"/>
                <a:gd name="connsiteX35" fmla="*/ 1364612 w 1546868"/>
                <a:gd name="connsiteY35" fmla="*/ 479542 h 1285654"/>
                <a:gd name="connsiteX36" fmla="*/ 1304495 w 1546868"/>
                <a:gd name="connsiteY36" fmla="*/ 660400 h 1285654"/>
                <a:gd name="connsiteX37" fmla="*/ 1263855 w 1546868"/>
                <a:gd name="connsiteY37" fmla="*/ 802640 h 1285654"/>
                <a:gd name="connsiteX38" fmla="*/ 1365455 w 1546868"/>
                <a:gd name="connsiteY38" fmla="*/ 1036320 h 1285654"/>
                <a:gd name="connsiteX39" fmla="*/ 1375615 w 1546868"/>
                <a:gd name="connsiteY39" fmla="*/ 1163320 h 1285654"/>
                <a:gd name="connsiteX40" fmla="*/ 1355295 w 1546868"/>
                <a:gd name="connsiteY40" fmla="*/ 1234440 h 1285654"/>
                <a:gd name="connsiteX41" fmla="*/ 1337504 w 1546868"/>
                <a:gd name="connsiteY41" fmla="*/ 1272793 h 1285654"/>
                <a:gd name="connsiteX42" fmla="*/ 1116535 w 1546868"/>
                <a:gd name="connsiteY42" fmla="*/ 1270000 h 1285654"/>
                <a:gd name="connsiteX43" fmla="*/ 887935 w 1546868"/>
                <a:gd name="connsiteY43" fmla="*/ 1203960 h 1285654"/>
                <a:gd name="connsiteX44" fmla="*/ 842215 w 1546868"/>
                <a:gd name="connsiteY44" fmla="*/ 1122680 h 1285654"/>
                <a:gd name="connsiteX45" fmla="*/ 830884 w 1546868"/>
                <a:gd name="connsiteY45" fmla="*/ 1123828 h 1285654"/>
                <a:gd name="connsiteX46" fmla="*/ 744431 w 1546868"/>
                <a:gd name="connsiteY46" fmla="*/ 946902 h 1285654"/>
                <a:gd name="connsiteX47" fmla="*/ 572975 w 1546868"/>
                <a:gd name="connsiteY47" fmla="*/ 767080 h 1285654"/>
                <a:gd name="connsiteX48" fmla="*/ 537415 w 1546868"/>
                <a:gd name="connsiteY48" fmla="*/ 685800 h 1285654"/>
                <a:gd name="connsiteX49" fmla="*/ 526412 w 1546868"/>
                <a:gd name="connsiteY49" fmla="*/ 491243 h 1285654"/>
                <a:gd name="connsiteX50" fmla="*/ 397704 w 1546868"/>
                <a:gd name="connsiteY50" fmla="*/ 344429 h 1285654"/>
                <a:gd name="connsiteX51" fmla="*/ 280021 w 1546868"/>
                <a:gd name="connsiteY51" fmla="*/ 307858 h 1285654"/>
                <a:gd name="connsiteX52" fmla="*/ 135674 w 1546868"/>
                <a:gd name="connsiteY52" fmla="*/ 323603 h 1285654"/>
                <a:gd name="connsiteX53" fmla="*/ 0 w 1546868"/>
                <a:gd name="connsiteY53" fmla="*/ 224796 h 1285654"/>
                <a:gd name="connsiteX0" fmla="*/ 0 w 1546868"/>
                <a:gd name="connsiteY0" fmla="*/ 224796 h 1285654"/>
                <a:gd name="connsiteX1" fmla="*/ 103508 w 1546868"/>
                <a:gd name="connsiteY1" fmla="*/ 231393 h 1285654"/>
                <a:gd name="connsiteX2" fmla="*/ 194082 w 1546868"/>
                <a:gd name="connsiteY2" fmla="*/ 182640 h 1285654"/>
                <a:gd name="connsiteX3" fmla="*/ 268796 w 1546868"/>
                <a:gd name="connsiteY3" fmla="*/ 200432 h 1285654"/>
                <a:gd name="connsiteX4" fmla="*/ 308593 w 1546868"/>
                <a:gd name="connsiteY4" fmla="*/ 257564 h 1285654"/>
                <a:gd name="connsiteX5" fmla="*/ 419732 w 1546868"/>
                <a:gd name="connsiteY5" fmla="*/ 261127 h 1285654"/>
                <a:gd name="connsiteX6" fmla="*/ 596046 w 1546868"/>
                <a:gd name="connsiteY6" fmla="*/ 207534 h 1285654"/>
                <a:gd name="connsiteX7" fmla="*/ 701661 w 1546868"/>
                <a:gd name="connsiteY7" fmla="*/ 147080 h 1285654"/>
                <a:gd name="connsiteX8" fmla="*/ 696803 w 1546868"/>
                <a:gd name="connsiteY8" fmla="*/ 256527 h 1285654"/>
                <a:gd name="connsiteX9" fmla="*/ 683050 w 1546868"/>
                <a:gd name="connsiteY9" fmla="*/ 307593 h 1285654"/>
                <a:gd name="connsiteX10" fmla="*/ 738508 w 1546868"/>
                <a:gd name="connsiteY10" fmla="*/ 397757 h 1285654"/>
                <a:gd name="connsiteX11" fmla="*/ 726862 w 1546868"/>
                <a:gd name="connsiteY11" fmla="*/ 485393 h 1285654"/>
                <a:gd name="connsiteX12" fmla="*/ 757119 w 1546868"/>
                <a:gd name="connsiteY12" fmla="*/ 627873 h 1285654"/>
                <a:gd name="connsiteX13" fmla="*/ 877331 w 1546868"/>
                <a:gd name="connsiteY13" fmla="*/ 655320 h 1285654"/>
                <a:gd name="connsiteX14" fmla="*/ 930483 w 1546868"/>
                <a:gd name="connsiteY14" fmla="*/ 752851 h 1285654"/>
                <a:gd name="connsiteX15" fmla="*/ 969636 w 1546868"/>
                <a:gd name="connsiteY15" fmla="*/ 789182 h 1285654"/>
                <a:gd name="connsiteX16" fmla="*/ 1043308 w 1546868"/>
                <a:gd name="connsiteY16" fmla="*/ 776254 h 1285654"/>
                <a:gd name="connsiteX17" fmla="*/ 1080975 w 1546868"/>
                <a:gd name="connsiteY17" fmla="*/ 764553 h 1285654"/>
                <a:gd name="connsiteX18" fmla="*/ 1132419 w 1546868"/>
                <a:gd name="connsiteY18" fmla="*/ 726200 h 1285654"/>
                <a:gd name="connsiteX19" fmla="*/ 1083949 w 1546868"/>
                <a:gd name="connsiteY19" fmla="*/ 643476 h 1285654"/>
                <a:gd name="connsiteX20" fmla="*/ 1117800 w 1546868"/>
                <a:gd name="connsiteY20" fmla="*/ 554201 h 1285654"/>
                <a:gd name="connsiteX21" fmla="*/ 1127339 w 1546868"/>
                <a:gd name="connsiteY21" fmla="*/ 443742 h 1285654"/>
                <a:gd name="connsiteX22" fmla="*/ 1172415 w 1546868"/>
                <a:gd name="connsiteY22" fmla="*/ 345440 h 1285654"/>
                <a:gd name="connsiteX23" fmla="*/ 1284175 w 1546868"/>
                <a:gd name="connsiteY23" fmla="*/ 254000 h 1285654"/>
                <a:gd name="connsiteX24" fmla="*/ 1329895 w 1546868"/>
                <a:gd name="connsiteY24" fmla="*/ 223520 h 1285654"/>
                <a:gd name="connsiteX25" fmla="*/ 1370114 w 1546868"/>
                <a:gd name="connsiteY25" fmla="*/ 195087 h 1285654"/>
                <a:gd name="connsiteX26" fmla="*/ 1410332 w 1546868"/>
                <a:gd name="connsiteY26" fmla="*/ 180858 h 1285654"/>
                <a:gd name="connsiteX27" fmla="*/ 1395935 w 1546868"/>
                <a:gd name="connsiteY27" fmla="*/ 101600 h 1285654"/>
                <a:gd name="connsiteX28" fmla="*/ 1406095 w 1546868"/>
                <a:gd name="connsiteY28" fmla="*/ 0 h 1285654"/>
                <a:gd name="connsiteX29" fmla="*/ 1525264 w 1546868"/>
                <a:gd name="connsiteY29" fmla="*/ 12712 h 1285654"/>
                <a:gd name="connsiteX30" fmla="*/ 1543316 w 1546868"/>
                <a:gd name="connsiteY30" fmla="*/ 96099 h 1285654"/>
                <a:gd name="connsiteX31" fmla="*/ 1541546 w 1546868"/>
                <a:gd name="connsiteY31" fmla="*/ 103887 h 1285654"/>
                <a:gd name="connsiteX32" fmla="*/ 1545561 w 1546868"/>
                <a:gd name="connsiteY32" fmla="*/ 119393 h 1285654"/>
                <a:gd name="connsiteX33" fmla="*/ 1490126 w 1546868"/>
                <a:gd name="connsiteY33" fmla="*/ 311131 h 1285654"/>
                <a:gd name="connsiteX34" fmla="*/ 1338814 w 1546868"/>
                <a:gd name="connsiteY34" fmla="*/ 387862 h 1285654"/>
                <a:gd name="connsiteX35" fmla="*/ 1364612 w 1546868"/>
                <a:gd name="connsiteY35" fmla="*/ 479542 h 1285654"/>
                <a:gd name="connsiteX36" fmla="*/ 1304495 w 1546868"/>
                <a:gd name="connsiteY36" fmla="*/ 660400 h 1285654"/>
                <a:gd name="connsiteX37" fmla="*/ 1263855 w 1546868"/>
                <a:gd name="connsiteY37" fmla="*/ 802640 h 1285654"/>
                <a:gd name="connsiteX38" fmla="*/ 1365455 w 1546868"/>
                <a:gd name="connsiteY38" fmla="*/ 1036320 h 1285654"/>
                <a:gd name="connsiteX39" fmla="*/ 1375615 w 1546868"/>
                <a:gd name="connsiteY39" fmla="*/ 1163320 h 1285654"/>
                <a:gd name="connsiteX40" fmla="*/ 1355295 w 1546868"/>
                <a:gd name="connsiteY40" fmla="*/ 1234440 h 1285654"/>
                <a:gd name="connsiteX41" fmla="*/ 1337504 w 1546868"/>
                <a:gd name="connsiteY41" fmla="*/ 1272793 h 1285654"/>
                <a:gd name="connsiteX42" fmla="*/ 1116535 w 1546868"/>
                <a:gd name="connsiteY42" fmla="*/ 1270000 h 1285654"/>
                <a:gd name="connsiteX43" fmla="*/ 887935 w 1546868"/>
                <a:gd name="connsiteY43" fmla="*/ 1203960 h 1285654"/>
                <a:gd name="connsiteX44" fmla="*/ 842215 w 1546868"/>
                <a:gd name="connsiteY44" fmla="*/ 1122680 h 1285654"/>
                <a:gd name="connsiteX45" fmla="*/ 830884 w 1546868"/>
                <a:gd name="connsiteY45" fmla="*/ 1123828 h 1285654"/>
                <a:gd name="connsiteX46" fmla="*/ 744431 w 1546868"/>
                <a:gd name="connsiteY46" fmla="*/ 946902 h 1285654"/>
                <a:gd name="connsiteX47" fmla="*/ 572975 w 1546868"/>
                <a:gd name="connsiteY47" fmla="*/ 767080 h 1285654"/>
                <a:gd name="connsiteX48" fmla="*/ 537415 w 1546868"/>
                <a:gd name="connsiteY48" fmla="*/ 685800 h 1285654"/>
                <a:gd name="connsiteX49" fmla="*/ 526412 w 1546868"/>
                <a:gd name="connsiteY49" fmla="*/ 491243 h 1285654"/>
                <a:gd name="connsiteX50" fmla="*/ 397704 w 1546868"/>
                <a:gd name="connsiteY50" fmla="*/ 344429 h 1285654"/>
                <a:gd name="connsiteX51" fmla="*/ 280021 w 1546868"/>
                <a:gd name="connsiteY51" fmla="*/ 307858 h 1285654"/>
                <a:gd name="connsiteX52" fmla="*/ 135674 w 1546868"/>
                <a:gd name="connsiteY52" fmla="*/ 323603 h 1285654"/>
                <a:gd name="connsiteX53" fmla="*/ 0 w 1546868"/>
                <a:gd name="connsiteY53" fmla="*/ 224796 h 1285654"/>
                <a:gd name="connsiteX0" fmla="*/ 0 w 1546868"/>
                <a:gd name="connsiteY0" fmla="*/ 224796 h 1285654"/>
                <a:gd name="connsiteX1" fmla="*/ 103508 w 1546868"/>
                <a:gd name="connsiteY1" fmla="*/ 231393 h 1285654"/>
                <a:gd name="connsiteX2" fmla="*/ 194082 w 1546868"/>
                <a:gd name="connsiteY2" fmla="*/ 182640 h 1285654"/>
                <a:gd name="connsiteX3" fmla="*/ 268796 w 1546868"/>
                <a:gd name="connsiteY3" fmla="*/ 200432 h 1285654"/>
                <a:gd name="connsiteX4" fmla="*/ 308593 w 1546868"/>
                <a:gd name="connsiteY4" fmla="*/ 257564 h 1285654"/>
                <a:gd name="connsiteX5" fmla="*/ 419732 w 1546868"/>
                <a:gd name="connsiteY5" fmla="*/ 261127 h 1285654"/>
                <a:gd name="connsiteX6" fmla="*/ 582292 w 1546868"/>
                <a:gd name="connsiteY6" fmla="*/ 227083 h 1285654"/>
                <a:gd name="connsiteX7" fmla="*/ 701661 w 1546868"/>
                <a:gd name="connsiteY7" fmla="*/ 147080 h 1285654"/>
                <a:gd name="connsiteX8" fmla="*/ 696803 w 1546868"/>
                <a:gd name="connsiteY8" fmla="*/ 256527 h 1285654"/>
                <a:gd name="connsiteX9" fmla="*/ 683050 w 1546868"/>
                <a:gd name="connsiteY9" fmla="*/ 307593 h 1285654"/>
                <a:gd name="connsiteX10" fmla="*/ 738508 w 1546868"/>
                <a:gd name="connsiteY10" fmla="*/ 397757 h 1285654"/>
                <a:gd name="connsiteX11" fmla="*/ 726862 w 1546868"/>
                <a:gd name="connsiteY11" fmla="*/ 485393 h 1285654"/>
                <a:gd name="connsiteX12" fmla="*/ 757119 w 1546868"/>
                <a:gd name="connsiteY12" fmla="*/ 627873 h 1285654"/>
                <a:gd name="connsiteX13" fmla="*/ 877331 w 1546868"/>
                <a:gd name="connsiteY13" fmla="*/ 655320 h 1285654"/>
                <a:gd name="connsiteX14" fmla="*/ 930483 w 1546868"/>
                <a:gd name="connsiteY14" fmla="*/ 752851 h 1285654"/>
                <a:gd name="connsiteX15" fmla="*/ 969636 w 1546868"/>
                <a:gd name="connsiteY15" fmla="*/ 789182 h 1285654"/>
                <a:gd name="connsiteX16" fmla="*/ 1043308 w 1546868"/>
                <a:gd name="connsiteY16" fmla="*/ 776254 h 1285654"/>
                <a:gd name="connsiteX17" fmla="*/ 1080975 w 1546868"/>
                <a:gd name="connsiteY17" fmla="*/ 764553 h 1285654"/>
                <a:gd name="connsiteX18" fmla="*/ 1132419 w 1546868"/>
                <a:gd name="connsiteY18" fmla="*/ 726200 h 1285654"/>
                <a:gd name="connsiteX19" fmla="*/ 1083949 w 1546868"/>
                <a:gd name="connsiteY19" fmla="*/ 643476 h 1285654"/>
                <a:gd name="connsiteX20" fmla="*/ 1117800 w 1546868"/>
                <a:gd name="connsiteY20" fmla="*/ 554201 h 1285654"/>
                <a:gd name="connsiteX21" fmla="*/ 1127339 w 1546868"/>
                <a:gd name="connsiteY21" fmla="*/ 443742 h 1285654"/>
                <a:gd name="connsiteX22" fmla="*/ 1172415 w 1546868"/>
                <a:gd name="connsiteY22" fmla="*/ 345440 h 1285654"/>
                <a:gd name="connsiteX23" fmla="*/ 1284175 w 1546868"/>
                <a:gd name="connsiteY23" fmla="*/ 254000 h 1285654"/>
                <a:gd name="connsiteX24" fmla="*/ 1329895 w 1546868"/>
                <a:gd name="connsiteY24" fmla="*/ 223520 h 1285654"/>
                <a:gd name="connsiteX25" fmla="*/ 1370114 w 1546868"/>
                <a:gd name="connsiteY25" fmla="*/ 195087 h 1285654"/>
                <a:gd name="connsiteX26" fmla="*/ 1410332 w 1546868"/>
                <a:gd name="connsiteY26" fmla="*/ 180858 h 1285654"/>
                <a:gd name="connsiteX27" fmla="*/ 1395935 w 1546868"/>
                <a:gd name="connsiteY27" fmla="*/ 101600 h 1285654"/>
                <a:gd name="connsiteX28" fmla="*/ 1406095 w 1546868"/>
                <a:gd name="connsiteY28" fmla="*/ 0 h 1285654"/>
                <a:gd name="connsiteX29" fmla="*/ 1525264 w 1546868"/>
                <a:gd name="connsiteY29" fmla="*/ 12712 h 1285654"/>
                <a:gd name="connsiteX30" fmla="*/ 1543316 w 1546868"/>
                <a:gd name="connsiteY30" fmla="*/ 96099 h 1285654"/>
                <a:gd name="connsiteX31" fmla="*/ 1541546 w 1546868"/>
                <a:gd name="connsiteY31" fmla="*/ 103887 h 1285654"/>
                <a:gd name="connsiteX32" fmla="*/ 1545561 w 1546868"/>
                <a:gd name="connsiteY32" fmla="*/ 119393 h 1285654"/>
                <a:gd name="connsiteX33" fmla="*/ 1490126 w 1546868"/>
                <a:gd name="connsiteY33" fmla="*/ 311131 h 1285654"/>
                <a:gd name="connsiteX34" fmla="*/ 1338814 w 1546868"/>
                <a:gd name="connsiteY34" fmla="*/ 387862 h 1285654"/>
                <a:gd name="connsiteX35" fmla="*/ 1364612 w 1546868"/>
                <a:gd name="connsiteY35" fmla="*/ 479542 h 1285654"/>
                <a:gd name="connsiteX36" fmla="*/ 1304495 w 1546868"/>
                <a:gd name="connsiteY36" fmla="*/ 660400 h 1285654"/>
                <a:gd name="connsiteX37" fmla="*/ 1263855 w 1546868"/>
                <a:gd name="connsiteY37" fmla="*/ 802640 h 1285654"/>
                <a:gd name="connsiteX38" fmla="*/ 1365455 w 1546868"/>
                <a:gd name="connsiteY38" fmla="*/ 1036320 h 1285654"/>
                <a:gd name="connsiteX39" fmla="*/ 1375615 w 1546868"/>
                <a:gd name="connsiteY39" fmla="*/ 1163320 h 1285654"/>
                <a:gd name="connsiteX40" fmla="*/ 1355295 w 1546868"/>
                <a:gd name="connsiteY40" fmla="*/ 1234440 h 1285654"/>
                <a:gd name="connsiteX41" fmla="*/ 1337504 w 1546868"/>
                <a:gd name="connsiteY41" fmla="*/ 1272793 h 1285654"/>
                <a:gd name="connsiteX42" fmla="*/ 1116535 w 1546868"/>
                <a:gd name="connsiteY42" fmla="*/ 1270000 h 1285654"/>
                <a:gd name="connsiteX43" fmla="*/ 887935 w 1546868"/>
                <a:gd name="connsiteY43" fmla="*/ 1203960 h 1285654"/>
                <a:gd name="connsiteX44" fmla="*/ 842215 w 1546868"/>
                <a:gd name="connsiteY44" fmla="*/ 1122680 h 1285654"/>
                <a:gd name="connsiteX45" fmla="*/ 830884 w 1546868"/>
                <a:gd name="connsiteY45" fmla="*/ 1123828 h 1285654"/>
                <a:gd name="connsiteX46" fmla="*/ 744431 w 1546868"/>
                <a:gd name="connsiteY46" fmla="*/ 946902 h 1285654"/>
                <a:gd name="connsiteX47" fmla="*/ 572975 w 1546868"/>
                <a:gd name="connsiteY47" fmla="*/ 767080 h 1285654"/>
                <a:gd name="connsiteX48" fmla="*/ 537415 w 1546868"/>
                <a:gd name="connsiteY48" fmla="*/ 685800 h 1285654"/>
                <a:gd name="connsiteX49" fmla="*/ 526412 w 1546868"/>
                <a:gd name="connsiteY49" fmla="*/ 491243 h 1285654"/>
                <a:gd name="connsiteX50" fmla="*/ 397704 w 1546868"/>
                <a:gd name="connsiteY50" fmla="*/ 344429 h 1285654"/>
                <a:gd name="connsiteX51" fmla="*/ 280021 w 1546868"/>
                <a:gd name="connsiteY51" fmla="*/ 307858 h 1285654"/>
                <a:gd name="connsiteX52" fmla="*/ 135674 w 1546868"/>
                <a:gd name="connsiteY52" fmla="*/ 323603 h 1285654"/>
                <a:gd name="connsiteX53" fmla="*/ 0 w 1546868"/>
                <a:gd name="connsiteY53" fmla="*/ 224796 h 1285654"/>
                <a:gd name="connsiteX0" fmla="*/ 0 w 1546868"/>
                <a:gd name="connsiteY0" fmla="*/ 224796 h 1285654"/>
                <a:gd name="connsiteX1" fmla="*/ 103508 w 1546868"/>
                <a:gd name="connsiteY1" fmla="*/ 231393 h 1285654"/>
                <a:gd name="connsiteX2" fmla="*/ 194082 w 1546868"/>
                <a:gd name="connsiteY2" fmla="*/ 182640 h 1285654"/>
                <a:gd name="connsiteX3" fmla="*/ 268796 w 1546868"/>
                <a:gd name="connsiteY3" fmla="*/ 200432 h 1285654"/>
                <a:gd name="connsiteX4" fmla="*/ 308593 w 1546868"/>
                <a:gd name="connsiteY4" fmla="*/ 257564 h 1285654"/>
                <a:gd name="connsiteX5" fmla="*/ 419732 w 1546868"/>
                <a:gd name="connsiteY5" fmla="*/ 261127 h 1285654"/>
                <a:gd name="connsiteX6" fmla="*/ 582292 w 1546868"/>
                <a:gd name="connsiteY6" fmla="*/ 227083 h 1285654"/>
                <a:gd name="connsiteX7" fmla="*/ 690658 w 1546868"/>
                <a:gd name="connsiteY7" fmla="*/ 127531 h 1285654"/>
                <a:gd name="connsiteX8" fmla="*/ 696803 w 1546868"/>
                <a:gd name="connsiteY8" fmla="*/ 256527 h 1285654"/>
                <a:gd name="connsiteX9" fmla="*/ 683050 w 1546868"/>
                <a:gd name="connsiteY9" fmla="*/ 307593 h 1285654"/>
                <a:gd name="connsiteX10" fmla="*/ 738508 w 1546868"/>
                <a:gd name="connsiteY10" fmla="*/ 397757 h 1285654"/>
                <a:gd name="connsiteX11" fmla="*/ 726862 w 1546868"/>
                <a:gd name="connsiteY11" fmla="*/ 485393 h 1285654"/>
                <a:gd name="connsiteX12" fmla="*/ 757119 w 1546868"/>
                <a:gd name="connsiteY12" fmla="*/ 627873 h 1285654"/>
                <a:gd name="connsiteX13" fmla="*/ 877331 w 1546868"/>
                <a:gd name="connsiteY13" fmla="*/ 655320 h 1285654"/>
                <a:gd name="connsiteX14" fmla="*/ 930483 w 1546868"/>
                <a:gd name="connsiteY14" fmla="*/ 752851 h 1285654"/>
                <a:gd name="connsiteX15" fmla="*/ 969636 w 1546868"/>
                <a:gd name="connsiteY15" fmla="*/ 789182 h 1285654"/>
                <a:gd name="connsiteX16" fmla="*/ 1043308 w 1546868"/>
                <a:gd name="connsiteY16" fmla="*/ 776254 h 1285654"/>
                <a:gd name="connsiteX17" fmla="*/ 1080975 w 1546868"/>
                <a:gd name="connsiteY17" fmla="*/ 764553 h 1285654"/>
                <a:gd name="connsiteX18" fmla="*/ 1132419 w 1546868"/>
                <a:gd name="connsiteY18" fmla="*/ 726200 h 1285654"/>
                <a:gd name="connsiteX19" fmla="*/ 1083949 w 1546868"/>
                <a:gd name="connsiteY19" fmla="*/ 643476 h 1285654"/>
                <a:gd name="connsiteX20" fmla="*/ 1117800 w 1546868"/>
                <a:gd name="connsiteY20" fmla="*/ 554201 h 1285654"/>
                <a:gd name="connsiteX21" fmla="*/ 1127339 w 1546868"/>
                <a:gd name="connsiteY21" fmla="*/ 443742 h 1285654"/>
                <a:gd name="connsiteX22" fmla="*/ 1172415 w 1546868"/>
                <a:gd name="connsiteY22" fmla="*/ 345440 h 1285654"/>
                <a:gd name="connsiteX23" fmla="*/ 1284175 w 1546868"/>
                <a:gd name="connsiteY23" fmla="*/ 254000 h 1285654"/>
                <a:gd name="connsiteX24" fmla="*/ 1329895 w 1546868"/>
                <a:gd name="connsiteY24" fmla="*/ 223520 h 1285654"/>
                <a:gd name="connsiteX25" fmla="*/ 1370114 w 1546868"/>
                <a:gd name="connsiteY25" fmla="*/ 195087 h 1285654"/>
                <a:gd name="connsiteX26" fmla="*/ 1410332 w 1546868"/>
                <a:gd name="connsiteY26" fmla="*/ 180858 h 1285654"/>
                <a:gd name="connsiteX27" fmla="*/ 1395935 w 1546868"/>
                <a:gd name="connsiteY27" fmla="*/ 101600 h 1285654"/>
                <a:gd name="connsiteX28" fmla="*/ 1406095 w 1546868"/>
                <a:gd name="connsiteY28" fmla="*/ 0 h 1285654"/>
                <a:gd name="connsiteX29" fmla="*/ 1525264 w 1546868"/>
                <a:gd name="connsiteY29" fmla="*/ 12712 h 1285654"/>
                <a:gd name="connsiteX30" fmla="*/ 1543316 w 1546868"/>
                <a:gd name="connsiteY30" fmla="*/ 96099 h 1285654"/>
                <a:gd name="connsiteX31" fmla="*/ 1541546 w 1546868"/>
                <a:gd name="connsiteY31" fmla="*/ 103887 h 1285654"/>
                <a:gd name="connsiteX32" fmla="*/ 1545561 w 1546868"/>
                <a:gd name="connsiteY32" fmla="*/ 119393 h 1285654"/>
                <a:gd name="connsiteX33" fmla="*/ 1490126 w 1546868"/>
                <a:gd name="connsiteY33" fmla="*/ 311131 h 1285654"/>
                <a:gd name="connsiteX34" fmla="*/ 1338814 w 1546868"/>
                <a:gd name="connsiteY34" fmla="*/ 387862 h 1285654"/>
                <a:gd name="connsiteX35" fmla="*/ 1364612 w 1546868"/>
                <a:gd name="connsiteY35" fmla="*/ 479542 h 1285654"/>
                <a:gd name="connsiteX36" fmla="*/ 1304495 w 1546868"/>
                <a:gd name="connsiteY36" fmla="*/ 660400 h 1285654"/>
                <a:gd name="connsiteX37" fmla="*/ 1263855 w 1546868"/>
                <a:gd name="connsiteY37" fmla="*/ 802640 h 1285654"/>
                <a:gd name="connsiteX38" fmla="*/ 1365455 w 1546868"/>
                <a:gd name="connsiteY38" fmla="*/ 1036320 h 1285654"/>
                <a:gd name="connsiteX39" fmla="*/ 1375615 w 1546868"/>
                <a:gd name="connsiteY39" fmla="*/ 1163320 h 1285654"/>
                <a:gd name="connsiteX40" fmla="*/ 1355295 w 1546868"/>
                <a:gd name="connsiteY40" fmla="*/ 1234440 h 1285654"/>
                <a:gd name="connsiteX41" fmla="*/ 1337504 w 1546868"/>
                <a:gd name="connsiteY41" fmla="*/ 1272793 h 1285654"/>
                <a:gd name="connsiteX42" fmla="*/ 1116535 w 1546868"/>
                <a:gd name="connsiteY42" fmla="*/ 1270000 h 1285654"/>
                <a:gd name="connsiteX43" fmla="*/ 887935 w 1546868"/>
                <a:gd name="connsiteY43" fmla="*/ 1203960 h 1285654"/>
                <a:gd name="connsiteX44" fmla="*/ 842215 w 1546868"/>
                <a:gd name="connsiteY44" fmla="*/ 1122680 h 1285654"/>
                <a:gd name="connsiteX45" fmla="*/ 830884 w 1546868"/>
                <a:gd name="connsiteY45" fmla="*/ 1123828 h 1285654"/>
                <a:gd name="connsiteX46" fmla="*/ 744431 w 1546868"/>
                <a:gd name="connsiteY46" fmla="*/ 946902 h 1285654"/>
                <a:gd name="connsiteX47" fmla="*/ 572975 w 1546868"/>
                <a:gd name="connsiteY47" fmla="*/ 767080 h 1285654"/>
                <a:gd name="connsiteX48" fmla="*/ 537415 w 1546868"/>
                <a:gd name="connsiteY48" fmla="*/ 685800 h 1285654"/>
                <a:gd name="connsiteX49" fmla="*/ 526412 w 1546868"/>
                <a:gd name="connsiteY49" fmla="*/ 491243 h 1285654"/>
                <a:gd name="connsiteX50" fmla="*/ 397704 w 1546868"/>
                <a:gd name="connsiteY50" fmla="*/ 344429 h 1285654"/>
                <a:gd name="connsiteX51" fmla="*/ 280021 w 1546868"/>
                <a:gd name="connsiteY51" fmla="*/ 307858 h 1285654"/>
                <a:gd name="connsiteX52" fmla="*/ 135674 w 1546868"/>
                <a:gd name="connsiteY52" fmla="*/ 323603 h 1285654"/>
                <a:gd name="connsiteX53" fmla="*/ 0 w 1546868"/>
                <a:gd name="connsiteY53" fmla="*/ 224796 h 1285654"/>
                <a:gd name="connsiteX0" fmla="*/ 0 w 1546868"/>
                <a:gd name="connsiteY0" fmla="*/ 224796 h 1285654"/>
                <a:gd name="connsiteX1" fmla="*/ 103508 w 1546868"/>
                <a:gd name="connsiteY1" fmla="*/ 231393 h 1285654"/>
                <a:gd name="connsiteX2" fmla="*/ 194082 w 1546868"/>
                <a:gd name="connsiteY2" fmla="*/ 182640 h 1285654"/>
                <a:gd name="connsiteX3" fmla="*/ 268796 w 1546868"/>
                <a:gd name="connsiteY3" fmla="*/ 200432 h 1285654"/>
                <a:gd name="connsiteX4" fmla="*/ 308593 w 1546868"/>
                <a:gd name="connsiteY4" fmla="*/ 257564 h 1285654"/>
                <a:gd name="connsiteX5" fmla="*/ 419732 w 1546868"/>
                <a:gd name="connsiteY5" fmla="*/ 261127 h 1285654"/>
                <a:gd name="connsiteX6" fmla="*/ 582292 w 1546868"/>
                <a:gd name="connsiteY6" fmla="*/ 227083 h 1285654"/>
                <a:gd name="connsiteX7" fmla="*/ 690658 w 1546868"/>
                <a:gd name="connsiteY7" fmla="*/ 127531 h 1285654"/>
                <a:gd name="connsiteX8" fmla="*/ 696803 w 1546868"/>
                <a:gd name="connsiteY8" fmla="*/ 256527 h 1285654"/>
                <a:gd name="connsiteX9" fmla="*/ 683050 w 1546868"/>
                <a:gd name="connsiteY9" fmla="*/ 307593 h 1285654"/>
                <a:gd name="connsiteX10" fmla="*/ 738508 w 1546868"/>
                <a:gd name="connsiteY10" fmla="*/ 397757 h 1285654"/>
                <a:gd name="connsiteX11" fmla="*/ 726862 w 1546868"/>
                <a:gd name="connsiteY11" fmla="*/ 485393 h 1285654"/>
                <a:gd name="connsiteX12" fmla="*/ 757119 w 1546868"/>
                <a:gd name="connsiteY12" fmla="*/ 627873 h 1285654"/>
                <a:gd name="connsiteX13" fmla="*/ 877331 w 1546868"/>
                <a:gd name="connsiteY13" fmla="*/ 655320 h 1285654"/>
                <a:gd name="connsiteX14" fmla="*/ 930483 w 1546868"/>
                <a:gd name="connsiteY14" fmla="*/ 752851 h 1285654"/>
                <a:gd name="connsiteX15" fmla="*/ 969636 w 1546868"/>
                <a:gd name="connsiteY15" fmla="*/ 789182 h 1285654"/>
                <a:gd name="connsiteX16" fmla="*/ 1043308 w 1546868"/>
                <a:gd name="connsiteY16" fmla="*/ 776254 h 1285654"/>
                <a:gd name="connsiteX17" fmla="*/ 1080975 w 1546868"/>
                <a:gd name="connsiteY17" fmla="*/ 764553 h 1285654"/>
                <a:gd name="connsiteX18" fmla="*/ 1132419 w 1546868"/>
                <a:gd name="connsiteY18" fmla="*/ 726200 h 1285654"/>
                <a:gd name="connsiteX19" fmla="*/ 1083949 w 1546868"/>
                <a:gd name="connsiteY19" fmla="*/ 643476 h 1285654"/>
                <a:gd name="connsiteX20" fmla="*/ 1117800 w 1546868"/>
                <a:gd name="connsiteY20" fmla="*/ 554201 h 1285654"/>
                <a:gd name="connsiteX21" fmla="*/ 1127339 w 1546868"/>
                <a:gd name="connsiteY21" fmla="*/ 443742 h 1285654"/>
                <a:gd name="connsiteX22" fmla="*/ 1172415 w 1546868"/>
                <a:gd name="connsiteY22" fmla="*/ 345440 h 1285654"/>
                <a:gd name="connsiteX23" fmla="*/ 1284175 w 1546868"/>
                <a:gd name="connsiteY23" fmla="*/ 254000 h 1285654"/>
                <a:gd name="connsiteX24" fmla="*/ 1329895 w 1546868"/>
                <a:gd name="connsiteY24" fmla="*/ 223520 h 1285654"/>
                <a:gd name="connsiteX25" fmla="*/ 1370114 w 1546868"/>
                <a:gd name="connsiteY25" fmla="*/ 195087 h 1285654"/>
                <a:gd name="connsiteX26" fmla="*/ 1410332 w 1546868"/>
                <a:gd name="connsiteY26" fmla="*/ 180858 h 1285654"/>
                <a:gd name="connsiteX27" fmla="*/ 1395935 w 1546868"/>
                <a:gd name="connsiteY27" fmla="*/ 101600 h 1285654"/>
                <a:gd name="connsiteX28" fmla="*/ 1406095 w 1546868"/>
                <a:gd name="connsiteY28" fmla="*/ 0 h 1285654"/>
                <a:gd name="connsiteX29" fmla="*/ 1525264 w 1546868"/>
                <a:gd name="connsiteY29" fmla="*/ 12712 h 1285654"/>
                <a:gd name="connsiteX30" fmla="*/ 1543316 w 1546868"/>
                <a:gd name="connsiteY30" fmla="*/ 96099 h 1285654"/>
                <a:gd name="connsiteX31" fmla="*/ 1541546 w 1546868"/>
                <a:gd name="connsiteY31" fmla="*/ 103887 h 1285654"/>
                <a:gd name="connsiteX32" fmla="*/ 1545561 w 1546868"/>
                <a:gd name="connsiteY32" fmla="*/ 119393 h 1285654"/>
                <a:gd name="connsiteX33" fmla="*/ 1490126 w 1546868"/>
                <a:gd name="connsiteY33" fmla="*/ 311131 h 1285654"/>
                <a:gd name="connsiteX34" fmla="*/ 1338814 w 1546868"/>
                <a:gd name="connsiteY34" fmla="*/ 387862 h 1285654"/>
                <a:gd name="connsiteX35" fmla="*/ 1364612 w 1546868"/>
                <a:gd name="connsiteY35" fmla="*/ 479542 h 1285654"/>
                <a:gd name="connsiteX36" fmla="*/ 1304495 w 1546868"/>
                <a:gd name="connsiteY36" fmla="*/ 660400 h 1285654"/>
                <a:gd name="connsiteX37" fmla="*/ 1263855 w 1546868"/>
                <a:gd name="connsiteY37" fmla="*/ 802640 h 1285654"/>
                <a:gd name="connsiteX38" fmla="*/ 1365455 w 1546868"/>
                <a:gd name="connsiteY38" fmla="*/ 1036320 h 1285654"/>
                <a:gd name="connsiteX39" fmla="*/ 1375615 w 1546868"/>
                <a:gd name="connsiteY39" fmla="*/ 1163320 h 1285654"/>
                <a:gd name="connsiteX40" fmla="*/ 1355295 w 1546868"/>
                <a:gd name="connsiteY40" fmla="*/ 1234440 h 1285654"/>
                <a:gd name="connsiteX41" fmla="*/ 1337504 w 1546868"/>
                <a:gd name="connsiteY41" fmla="*/ 1272793 h 1285654"/>
                <a:gd name="connsiteX42" fmla="*/ 1116535 w 1546868"/>
                <a:gd name="connsiteY42" fmla="*/ 1270000 h 1285654"/>
                <a:gd name="connsiteX43" fmla="*/ 887935 w 1546868"/>
                <a:gd name="connsiteY43" fmla="*/ 1203960 h 1285654"/>
                <a:gd name="connsiteX44" fmla="*/ 842215 w 1546868"/>
                <a:gd name="connsiteY44" fmla="*/ 1122680 h 1285654"/>
                <a:gd name="connsiteX45" fmla="*/ 830884 w 1546868"/>
                <a:gd name="connsiteY45" fmla="*/ 1123828 h 1285654"/>
                <a:gd name="connsiteX46" fmla="*/ 744431 w 1546868"/>
                <a:gd name="connsiteY46" fmla="*/ 946902 h 1285654"/>
                <a:gd name="connsiteX47" fmla="*/ 572975 w 1546868"/>
                <a:gd name="connsiteY47" fmla="*/ 767080 h 1285654"/>
                <a:gd name="connsiteX48" fmla="*/ 537415 w 1546868"/>
                <a:gd name="connsiteY48" fmla="*/ 685800 h 1285654"/>
                <a:gd name="connsiteX49" fmla="*/ 526412 w 1546868"/>
                <a:gd name="connsiteY49" fmla="*/ 491243 h 1285654"/>
                <a:gd name="connsiteX50" fmla="*/ 397704 w 1546868"/>
                <a:gd name="connsiteY50" fmla="*/ 344429 h 1285654"/>
                <a:gd name="connsiteX51" fmla="*/ 280021 w 1546868"/>
                <a:gd name="connsiteY51" fmla="*/ 307858 h 1285654"/>
                <a:gd name="connsiteX52" fmla="*/ 135674 w 1546868"/>
                <a:gd name="connsiteY52" fmla="*/ 323603 h 1285654"/>
                <a:gd name="connsiteX53" fmla="*/ 0 w 1546868"/>
                <a:gd name="connsiteY53" fmla="*/ 224796 h 1285654"/>
                <a:gd name="connsiteX0" fmla="*/ 0 w 1546868"/>
                <a:gd name="connsiteY0" fmla="*/ 224796 h 1285654"/>
                <a:gd name="connsiteX1" fmla="*/ 103508 w 1546868"/>
                <a:gd name="connsiteY1" fmla="*/ 231393 h 1285654"/>
                <a:gd name="connsiteX2" fmla="*/ 194082 w 1546868"/>
                <a:gd name="connsiteY2" fmla="*/ 182640 h 1285654"/>
                <a:gd name="connsiteX3" fmla="*/ 268796 w 1546868"/>
                <a:gd name="connsiteY3" fmla="*/ 200432 h 1285654"/>
                <a:gd name="connsiteX4" fmla="*/ 308593 w 1546868"/>
                <a:gd name="connsiteY4" fmla="*/ 257564 h 1285654"/>
                <a:gd name="connsiteX5" fmla="*/ 419732 w 1546868"/>
                <a:gd name="connsiteY5" fmla="*/ 261127 h 1285654"/>
                <a:gd name="connsiteX6" fmla="*/ 576791 w 1546868"/>
                <a:gd name="connsiteY6" fmla="*/ 221498 h 1285654"/>
                <a:gd name="connsiteX7" fmla="*/ 690658 w 1546868"/>
                <a:gd name="connsiteY7" fmla="*/ 127531 h 1285654"/>
                <a:gd name="connsiteX8" fmla="*/ 696803 w 1546868"/>
                <a:gd name="connsiteY8" fmla="*/ 256527 h 1285654"/>
                <a:gd name="connsiteX9" fmla="*/ 683050 w 1546868"/>
                <a:gd name="connsiteY9" fmla="*/ 307593 h 1285654"/>
                <a:gd name="connsiteX10" fmla="*/ 738508 w 1546868"/>
                <a:gd name="connsiteY10" fmla="*/ 397757 h 1285654"/>
                <a:gd name="connsiteX11" fmla="*/ 726862 w 1546868"/>
                <a:gd name="connsiteY11" fmla="*/ 485393 h 1285654"/>
                <a:gd name="connsiteX12" fmla="*/ 757119 w 1546868"/>
                <a:gd name="connsiteY12" fmla="*/ 627873 h 1285654"/>
                <a:gd name="connsiteX13" fmla="*/ 877331 w 1546868"/>
                <a:gd name="connsiteY13" fmla="*/ 655320 h 1285654"/>
                <a:gd name="connsiteX14" fmla="*/ 930483 w 1546868"/>
                <a:gd name="connsiteY14" fmla="*/ 752851 h 1285654"/>
                <a:gd name="connsiteX15" fmla="*/ 969636 w 1546868"/>
                <a:gd name="connsiteY15" fmla="*/ 789182 h 1285654"/>
                <a:gd name="connsiteX16" fmla="*/ 1043308 w 1546868"/>
                <a:gd name="connsiteY16" fmla="*/ 776254 h 1285654"/>
                <a:gd name="connsiteX17" fmla="*/ 1080975 w 1546868"/>
                <a:gd name="connsiteY17" fmla="*/ 764553 h 1285654"/>
                <a:gd name="connsiteX18" fmla="*/ 1132419 w 1546868"/>
                <a:gd name="connsiteY18" fmla="*/ 726200 h 1285654"/>
                <a:gd name="connsiteX19" fmla="*/ 1083949 w 1546868"/>
                <a:gd name="connsiteY19" fmla="*/ 643476 h 1285654"/>
                <a:gd name="connsiteX20" fmla="*/ 1117800 w 1546868"/>
                <a:gd name="connsiteY20" fmla="*/ 554201 h 1285654"/>
                <a:gd name="connsiteX21" fmla="*/ 1127339 w 1546868"/>
                <a:gd name="connsiteY21" fmla="*/ 443742 h 1285654"/>
                <a:gd name="connsiteX22" fmla="*/ 1172415 w 1546868"/>
                <a:gd name="connsiteY22" fmla="*/ 345440 h 1285654"/>
                <a:gd name="connsiteX23" fmla="*/ 1284175 w 1546868"/>
                <a:gd name="connsiteY23" fmla="*/ 254000 h 1285654"/>
                <a:gd name="connsiteX24" fmla="*/ 1329895 w 1546868"/>
                <a:gd name="connsiteY24" fmla="*/ 223520 h 1285654"/>
                <a:gd name="connsiteX25" fmla="*/ 1370114 w 1546868"/>
                <a:gd name="connsiteY25" fmla="*/ 195087 h 1285654"/>
                <a:gd name="connsiteX26" fmla="*/ 1410332 w 1546868"/>
                <a:gd name="connsiteY26" fmla="*/ 180858 h 1285654"/>
                <a:gd name="connsiteX27" fmla="*/ 1395935 w 1546868"/>
                <a:gd name="connsiteY27" fmla="*/ 101600 h 1285654"/>
                <a:gd name="connsiteX28" fmla="*/ 1406095 w 1546868"/>
                <a:gd name="connsiteY28" fmla="*/ 0 h 1285654"/>
                <a:gd name="connsiteX29" fmla="*/ 1525264 w 1546868"/>
                <a:gd name="connsiteY29" fmla="*/ 12712 h 1285654"/>
                <a:gd name="connsiteX30" fmla="*/ 1543316 w 1546868"/>
                <a:gd name="connsiteY30" fmla="*/ 96099 h 1285654"/>
                <a:gd name="connsiteX31" fmla="*/ 1541546 w 1546868"/>
                <a:gd name="connsiteY31" fmla="*/ 103887 h 1285654"/>
                <a:gd name="connsiteX32" fmla="*/ 1545561 w 1546868"/>
                <a:gd name="connsiteY32" fmla="*/ 119393 h 1285654"/>
                <a:gd name="connsiteX33" fmla="*/ 1490126 w 1546868"/>
                <a:gd name="connsiteY33" fmla="*/ 311131 h 1285654"/>
                <a:gd name="connsiteX34" fmla="*/ 1338814 w 1546868"/>
                <a:gd name="connsiteY34" fmla="*/ 387862 h 1285654"/>
                <a:gd name="connsiteX35" fmla="*/ 1364612 w 1546868"/>
                <a:gd name="connsiteY35" fmla="*/ 479542 h 1285654"/>
                <a:gd name="connsiteX36" fmla="*/ 1304495 w 1546868"/>
                <a:gd name="connsiteY36" fmla="*/ 660400 h 1285654"/>
                <a:gd name="connsiteX37" fmla="*/ 1263855 w 1546868"/>
                <a:gd name="connsiteY37" fmla="*/ 802640 h 1285654"/>
                <a:gd name="connsiteX38" fmla="*/ 1365455 w 1546868"/>
                <a:gd name="connsiteY38" fmla="*/ 1036320 h 1285654"/>
                <a:gd name="connsiteX39" fmla="*/ 1375615 w 1546868"/>
                <a:gd name="connsiteY39" fmla="*/ 1163320 h 1285654"/>
                <a:gd name="connsiteX40" fmla="*/ 1355295 w 1546868"/>
                <a:gd name="connsiteY40" fmla="*/ 1234440 h 1285654"/>
                <a:gd name="connsiteX41" fmla="*/ 1337504 w 1546868"/>
                <a:gd name="connsiteY41" fmla="*/ 1272793 h 1285654"/>
                <a:gd name="connsiteX42" fmla="*/ 1116535 w 1546868"/>
                <a:gd name="connsiteY42" fmla="*/ 1270000 h 1285654"/>
                <a:gd name="connsiteX43" fmla="*/ 887935 w 1546868"/>
                <a:gd name="connsiteY43" fmla="*/ 1203960 h 1285654"/>
                <a:gd name="connsiteX44" fmla="*/ 842215 w 1546868"/>
                <a:gd name="connsiteY44" fmla="*/ 1122680 h 1285654"/>
                <a:gd name="connsiteX45" fmla="*/ 830884 w 1546868"/>
                <a:gd name="connsiteY45" fmla="*/ 1123828 h 1285654"/>
                <a:gd name="connsiteX46" fmla="*/ 744431 w 1546868"/>
                <a:gd name="connsiteY46" fmla="*/ 946902 h 1285654"/>
                <a:gd name="connsiteX47" fmla="*/ 572975 w 1546868"/>
                <a:gd name="connsiteY47" fmla="*/ 767080 h 1285654"/>
                <a:gd name="connsiteX48" fmla="*/ 537415 w 1546868"/>
                <a:gd name="connsiteY48" fmla="*/ 685800 h 1285654"/>
                <a:gd name="connsiteX49" fmla="*/ 526412 w 1546868"/>
                <a:gd name="connsiteY49" fmla="*/ 491243 h 1285654"/>
                <a:gd name="connsiteX50" fmla="*/ 397704 w 1546868"/>
                <a:gd name="connsiteY50" fmla="*/ 344429 h 1285654"/>
                <a:gd name="connsiteX51" fmla="*/ 280021 w 1546868"/>
                <a:gd name="connsiteY51" fmla="*/ 307858 h 1285654"/>
                <a:gd name="connsiteX52" fmla="*/ 135674 w 1546868"/>
                <a:gd name="connsiteY52" fmla="*/ 323603 h 1285654"/>
                <a:gd name="connsiteX53" fmla="*/ 0 w 1546868"/>
                <a:gd name="connsiteY53" fmla="*/ 224796 h 1285654"/>
                <a:gd name="connsiteX0" fmla="*/ 0 w 1546868"/>
                <a:gd name="connsiteY0" fmla="*/ 224796 h 1285654"/>
                <a:gd name="connsiteX1" fmla="*/ 103508 w 1546868"/>
                <a:gd name="connsiteY1" fmla="*/ 231393 h 1285654"/>
                <a:gd name="connsiteX2" fmla="*/ 194082 w 1546868"/>
                <a:gd name="connsiteY2" fmla="*/ 182640 h 1285654"/>
                <a:gd name="connsiteX3" fmla="*/ 268796 w 1546868"/>
                <a:gd name="connsiteY3" fmla="*/ 200432 h 1285654"/>
                <a:gd name="connsiteX4" fmla="*/ 308593 w 1546868"/>
                <a:gd name="connsiteY4" fmla="*/ 257564 h 1285654"/>
                <a:gd name="connsiteX5" fmla="*/ 419732 w 1546868"/>
                <a:gd name="connsiteY5" fmla="*/ 261127 h 1285654"/>
                <a:gd name="connsiteX6" fmla="*/ 576791 w 1546868"/>
                <a:gd name="connsiteY6" fmla="*/ 221498 h 1285654"/>
                <a:gd name="connsiteX7" fmla="*/ 690658 w 1546868"/>
                <a:gd name="connsiteY7" fmla="*/ 127531 h 1285654"/>
                <a:gd name="connsiteX8" fmla="*/ 696803 w 1546868"/>
                <a:gd name="connsiteY8" fmla="*/ 256527 h 1285654"/>
                <a:gd name="connsiteX9" fmla="*/ 683050 w 1546868"/>
                <a:gd name="connsiteY9" fmla="*/ 307593 h 1285654"/>
                <a:gd name="connsiteX10" fmla="*/ 738508 w 1546868"/>
                <a:gd name="connsiteY10" fmla="*/ 397757 h 1285654"/>
                <a:gd name="connsiteX11" fmla="*/ 726862 w 1546868"/>
                <a:gd name="connsiteY11" fmla="*/ 485393 h 1285654"/>
                <a:gd name="connsiteX12" fmla="*/ 757119 w 1546868"/>
                <a:gd name="connsiteY12" fmla="*/ 627873 h 1285654"/>
                <a:gd name="connsiteX13" fmla="*/ 877331 w 1546868"/>
                <a:gd name="connsiteY13" fmla="*/ 655320 h 1285654"/>
                <a:gd name="connsiteX14" fmla="*/ 930483 w 1546868"/>
                <a:gd name="connsiteY14" fmla="*/ 752851 h 1285654"/>
                <a:gd name="connsiteX15" fmla="*/ 969636 w 1546868"/>
                <a:gd name="connsiteY15" fmla="*/ 789182 h 1285654"/>
                <a:gd name="connsiteX16" fmla="*/ 1043308 w 1546868"/>
                <a:gd name="connsiteY16" fmla="*/ 776254 h 1285654"/>
                <a:gd name="connsiteX17" fmla="*/ 1080975 w 1546868"/>
                <a:gd name="connsiteY17" fmla="*/ 764553 h 1285654"/>
                <a:gd name="connsiteX18" fmla="*/ 1132419 w 1546868"/>
                <a:gd name="connsiteY18" fmla="*/ 726200 h 1285654"/>
                <a:gd name="connsiteX19" fmla="*/ 1083949 w 1546868"/>
                <a:gd name="connsiteY19" fmla="*/ 643476 h 1285654"/>
                <a:gd name="connsiteX20" fmla="*/ 1117800 w 1546868"/>
                <a:gd name="connsiteY20" fmla="*/ 554201 h 1285654"/>
                <a:gd name="connsiteX21" fmla="*/ 1127339 w 1546868"/>
                <a:gd name="connsiteY21" fmla="*/ 443742 h 1285654"/>
                <a:gd name="connsiteX22" fmla="*/ 1172415 w 1546868"/>
                <a:gd name="connsiteY22" fmla="*/ 345440 h 1285654"/>
                <a:gd name="connsiteX23" fmla="*/ 1284175 w 1546868"/>
                <a:gd name="connsiteY23" fmla="*/ 254000 h 1285654"/>
                <a:gd name="connsiteX24" fmla="*/ 1329895 w 1546868"/>
                <a:gd name="connsiteY24" fmla="*/ 223520 h 1285654"/>
                <a:gd name="connsiteX25" fmla="*/ 1370114 w 1546868"/>
                <a:gd name="connsiteY25" fmla="*/ 195087 h 1285654"/>
                <a:gd name="connsiteX26" fmla="*/ 1410332 w 1546868"/>
                <a:gd name="connsiteY26" fmla="*/ 180858 h 1285654"/>
                <a:gd name="connsiteX27" fmla="*/ 1395935 w 1546868"/>
                <a:gd name="connsiteY27" fmla="*/ 101600 h 1285654"/>
                <a:gd name="connsiteX28" fmla="*/ 1406095 w 1546868"/>
                <a:gd name="connsiteY28" fmla="*/ 0 h 1285654"/>
                <a:gd name="connsiteX29" fmla="*/ 1525264 w 1546868"/>
                <a:gd name="connsiteY29" fmla="*/ 12712 h 1285654"/>
                <a:gd name="connsiteX30" fmla="*/ 1543316 w 1546868"/>
                <a:gd name="connsiteY30" fmla="*/ 96099 h 1285654"/>
                <a:gd name="connsiteX31" fmla="*/ 1541546 w 1546868"/>
                <a:gd name="connsiteY31" fmla="*/ 103887 h 1285654"/>
                <a:gd name="connsiteX32" fmla="*/ 1545561 w 1546868"/>
                <a:gd name="connsiteY32" fmla="*/ 119393 h 1285654"/>
                <a:gd name="connsiteX33" fmla="*/ 1490126 w 1546868"/>
                <a:gd name="connsiteY33" fmla="*/ 311131 h 1285654"/>
                <a:gd name="connsiteX34" fmla="*/ 1338814 w 1546868"/>
                <a:gd name="connsiteY34" fmla="*/ 387862 h 1285654"/>
                <a:gd name="connsiteX35" fmla="*/ 1364612 w 1546868"/>
                <a:gd name="connsiteY35" fmla="*/ 479542 h 1285654"/>
                <a:gd name="connsiteX36" fmla="*/ 1304495 w 1546868"/>
                <a:gd name="connsiteY36" fmla="*/ 660400 h 1285654"/>
                <a:gd name="connsiteX37" fmla="*/ 1263855 w 1546868"/>
                <a:gd name="connsiteY37" fmla="*/ 802640 h 1285654"/>
                <a:gd name="connsiteX38" fmla="*/ 1365455 w 1546868"/>
                <a:gd name="connsiteY38" fmla="*/ 1036320 h 1285654"/>
                <a:gd name="connsiteX39" fmla="*/ 1375615 w 1546868"/>
                <a:gd name="connsiteY39" fmla="*/ 1163320 h 1285654"/>
                <a:gd name="connsiteX40" fmla="*/ 1355295 w 1546868"/>
                <a:gd name="connsiteY40" fmla="*/ 1234440 h 1285654"/>
                <a:gd name="connsiteX41" fmla="*/ 1337504 w 1546868"/>
                <a:gd name="connsiteY41" fmla="*/ 1272793 h 1285654"/>
                <a:gd name="connsiteX42" fmla="*/ 1116535 w 1546868"/>
                <a:gd name="connsiteY42" fmla="*/ 1270000 h 1285654"/>
                <a:gd name="connsiteX43" fmla="*/ 887935 w 1546868"/>
                <a:gd name="connsiteY43" fmla="*/ 1203960 h 1285654"/>
                <a:gd name="connsiteX44" fmla="*/ 842215 w 1546868"/>
                <a:gd name="connsiteY44" fmla="*/ 1122680 h 1285654"/>
                <a:gd name="connsiteX45" fmla="*/ 830884 w 1546868"/>
                <a:gd name="connsiteY45" fmla="*/ 1123828 h 1285654"/>
                <a:gd name="connsiteX46" fmla="*/ 744431 w 1546868"/>
                <a:gd name="connsiteY46" fmla="*/ 946902 h 1285654"/>
                <a:gd name="connsiteX47" fmla="*/ 572975 w 1546868"/>
                <a:gd name="connsiteY47" fmla="*/ 767080 h 1285654"/>
                <a:gd name="connsiteX48" fmla="*/ 537415 w 1546868"/>
                <a:gd name="connsiteY48" fmla="*/ 685800 h 1285654"/>
                <a:gd name="connsiteX49" fmla="*/ 526412 w 1546868"/>
                <a:gd name="connsiteY49" fmla="*/ 491243 h 1285654"/>
                <a:gd name="connsiteX50" fmla="*/ 397704 w 1546868"/>
                <a:gd name="connsiteY50" fmla="*/ 344429 h 1285654"/>
                <a:gd name="connsiteX51" fmla="*/ 280021 w 1546868"/>
                <a:gd name="connsiteY51" fmla="*/ 307858 h 1285654"/>
                <a:gd name="connsiteX52" fmla="*/ 135674 w 1546868"/>
                <a:gd name="connsiteY52" fmla="*/ 323603 h 1285654"/>
                <a:gd name="connsiteX53" fmla="*/ 0 w 1546868"/>
                <a:gd name="connsiteY53" fmla="*/ 224796 h 1285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46868" h="1285654">
                  <a:moveTo>
                    <a:pt x="0" y="224796"/>
                  </a:moveTo>
                  <a:lnTo>
                    <a:pt x="103508" y="231393"/>
                  </a:lnTo>
                  <a:cubicBezTo>
                    <a:pt x="124530" y="216073"/>
                    <a:pt x="164808" y="200753"/>
                    <a:pt x="194082" y="182640"/>
                  </a:cubicBezTo>
                  <a:lnTo>
                    <a:pt x="268796" y="200432"/>
                  </a:lnTo>
                  <a:lnTo>
                    <a:pt x="308593" y="257564"/>
                  </a:lnTo>
                  <a:lnTo>
                    <a:pt x="419732" y="261127"/>
                  </a:lnTo>
                  <a:lnTo>
                    <a:pt x="576791" y="221498"/>
                  </a:lnTo>
                  <a:cubicBezTo>
                    <a:pt x="618415" y="146423"/>
                    <a:pt x="624278" y="129995"/>
                    <a:pt x="690658" y="127531"/>
                  </a:cubicBezTo>
                  <a:lnTo>
                    <a:pt x="696803" y="256527"/>
                  </a:lnTo>
                  <a:lnTo>
                    <a:pt x="683050" y="307593"/>
                  </a:lnTo>
                  <a:lnTo>
                    <a:pt x="738508" y="397757"/>
                  </a:lnTo>
                  <a:cubicBezTo>
                    <a:pt x="739210" y="426038"/>
                    <a:pt x="726160" y="457112"/>
                    <a:pt x="726862" y="485393"/>
                  </a:cubicBezTo>
                  <a:lnTo>
                    <a:pt x="757119" y="627873"/>
                  </a:lnTo>
                  <a:lnTo>
                    <a:pt x="877331" y="655320"/>
                  </a:lnTo>
                  <a:lnTo>
                    <a:pt x="930483" y="752851"/>
                  </a:lnTo>
                  <a:lnTo>
                    <a:pt x="969636" y="789182"/>
                  </a:lnTo>
                  <a:lnTo>
                    <a:pt x="1043308" y="776254"/>
                  </a:lnTo>
                  <a:lnTo>
                    <a:pt x="1080975" y="764553"/>
                  </a:lnTo>
                  <a:lnTo>
                    <a:pt x="1132419" y="726200"/>
                  </a:lnTo>
                  <a:cubicBezTo>
                    <a:pt x="1130016" y="721898"/>
                    <a:pt x="1086352" y="647778"/>
                    <a:pt x="1083949" y="643476"/>
                  </a:cubicBezTo>
                  <a:lnTo>
                    <a:pt x="1117800" y="554201"/>
                  </a:lnTo>
                  <a:cubicBezTo>
                    <a:pt x="1122814" y="522036"/>
                    <a:pt x="1061810" y="506627"/>
                    <a:pt x="1127339" y="443742"/>
                  </a:cubicBezTo>
                  <a:lnTo>
                    <a:pt x="1172415" y="345440"/>
                  </a:lnTo>
                  <a:lnTo>
                    <a:pt x="1284175" y="254000"/>
                  </a:lnTo>
                  <a:lnTo>
                    <a:pt x="1329895" y="223520"/>
                  </a:lnTo>
                  <a:lnTo>
                    <a:pt x="1370114" y="195087"/>
                  </a:lnTo>
                  <a:lnTo>
                    <a:pt x="1410332" y="180858"/>
                  </a:lnTo>
                  <a:lnTo>
                    <a:pt x="1395935" y="101600"/>
                  </a:lnTo>
                  <a:lnTo>
                    <a:pt x="1406095" y="0"/>
                  </a:lnTo>
                  <a:lnTo>
                    <a:pt x="1525264" y="12712"/>
                  </a:lnTo>
                  <a:cubicBezTo>
                    <a:pt x="1533922" y="56656"/>
                    <a:pt x="1555273" y="51579"/>
                    <a:pt x="1543316" y="96099"/>
                  </a:cubicBezTo>
                  <a:cubicBezTo>
                    <a:pt x="1531359" y="140619"/>
                    <a:pt x="1541172" y="100005"/>
                    <a:pt x="1541546" y="103887"/>
                  </a:cubicBezTo>
                  <a:cubicBezTo>
                    <a:pt x="1541920" y="107769"/>
                    <a:pt x="1545561" y="119393"/>
                    <a:pt x="1545561" y="119393"/>
                  </a:cubicBezTo>
                  <a:lnTo>
                    <a:pt x="1490126" y="311131"/>
                  </a:lnTo>
                  <a:lnTo>
                    <a:pt x="1338814" y="387862"/>
                  </a:lnTo>
                  <a:lnTo>
                    <a:pt x="1364612" y="479542"/>
                  </a:lnTo>
                  <a:lnTo>
                    <a:pt x="1304495" y="660400"/>
                  </a:lnTo>
                  <a:lnTo>
                    <a:pt x="1263855" y="802640"/>
                  </a:lnTo>
                  <a:lnTo>
                    <a:pt x="1365455" y="1036320"/>
                  </a:lnTo>
                  <a:lnTo>
                    <a:pt x="1375615" y="1163320"/>
                  </a:lnTo>
                  <a:lnTo>
                    <a:pt x="1355295" y="1234440"/>
                  </a:lnTo>
                  <a:lnTo>
                    <a:pt x="1337504" y="1272793"/>
                  </a:lnTo>
                  <a:cubicBezTo>
                    <a:pt x="1274851" y="1272793"/>
                    <a:pt x="1231451" y="1303513"/>
                    <a:pt x="1116535" y="1270000"/>
                  </a:cubicBezTo>
                  <a:cubicBezTo>
                    <a:pt x="977069" y="1242402"/>
                    <a:pt x="964135" y="1225973"/>
                    <a:pt x="887935" y="1203960"/>
                  </a:cubicBezTo>
                  <a:lnTo>
                    <a:pt x="842215" y="1122680"/>
                  </a:lnTo>
                  <a:cubicBezTo>
                    <a:pt x="840272" y="1116546"/>
                    <a:pt x="832827" y="1129962"/>
                    <a:pt x="830884" y="1123828"/>
                  </a:cubicBezTo>
                  <a:lnTo>
                    <a:pt x="744431" y="946902"/>
                  </a:lnTo>
                  <a:lnTo>
                    <a:pt x="572975" y="767080"/>
                  </a:lnTo>
                  <a:lnTo>
                    <a:pt x="537415" y="685800"/>
                  </a:lnTo>
                  <a:lnTo>
                    <a:pt x="526412" y="491243"/>
                  </a:lnTo>
                  <a:lnTo>
                    <a:pt x="397704" y="344429"/>
                  </a:lnTo>
                  <a:lnTo>
                    <a:pt x="280021" y="307858"/>
                  </a:lnTo>
                  <a:lnTo>
                    <a:pt x="135674" y="323603"/>
                  </a:lnTo>
                  <a:lnTo>
                    <a:pt x="0" y="224796"/>
                  </a:lnTo>
                  <a:close/>
                </a:path>
              </a:pathLst>
            </a:custGeom>
            <a:solidFill>
              <a:schemeClr val="accent6">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71" name="Forma libre 70"/>
            <p:cNvSpPr/>
            <p:nvPr/>
          </p:nvSpPr>
          <p:spPr bwMode="auto">
            <a:xfrm>
              <a:off x="2195514" y="-3651251"/>
              <a:ext cx="4376737" cy="5982998"/>
            </a:xfrm>
            <a:custGeom>
              <a:avLst/>
              <a:gdLst>
                <a:gd name="connsiteX0" fmla="*/ 0 w 1849120"/>
                <a:gd name="connsiteY0" fmla="*/ 1945640 h 2600960"/>
                <a:gd name="connsiteX1" fmla="*/ 558800 w 1849120"/>
                <a:gd name="connsiteY1" fmla="*/ 1168400 h 2600960"/>
                <a:gd name="connsiteX2" fmla="*/ 1366520 w 1849120"/>
                <a:gd name="connsiteY2" fmla="*/ 0 h 2600960"/>
                <a:gd name="connsiteX3" fmla="*/ 1849120 w 1849120"/>
                <a:gd name="connsiteY3" fmla="*/ 360680 h 2600960"/>
                <a:gd name="connsiteX4" fmla="*/ 1595120 w 1849120"/>
                <a:gd name="connsiteY4" fmla="*/ 711200 h 2600960"/>
                <a:gd name="connsiteX5" fmla="*/ 1529080 w 1849120"/>
                <a:gd name="connsiteY5" fmla="*/ 1767840 h 2600960"/>
                <a:gd name="connsiteX6" fmla="*/ 1422400 w 1849120"/>
                <a:gd name="connsiteY6" fmla="*/ 1793240 h 2600960"/>
                <a:gd name="connsiteX7" fmla="*/ 1422400 w 1849120"/>
                <a:gd name="connsiteY7" fmla="*/ 1854200 h 2600960"/>
                <a:gd name="connsiteX8" fmla="*/ 1437640 w 1849120"/>
                <a:gd name="connsiteY8" fmla="*/ 1920240 h 2600960"/>
                <a:gd name="connsiteX9" fmla="*/ 1457960 w 1849120"/>
                <a:gd name="connsiteY9" fmla="*/ 1960880 h 2600960"/>
                <a:gd name="connsiteX10" fmla="*/ 1457960 w 1849120"/>
                <a:gd name="connsiteY10" fmla="*/ 1960880 h 2600960"/>
                <a:gd name="connsiteX11" fmla="*/ 1336040 w 1849120"/>
                <a:gd name="connsiteY11" fmla="*/ 1986280 h 2600960"/>
                <a:gd name="connsiteX12" fmla="*/ 1249680 w 1849120"/>
                <a:gd name="connsiteY12" fmla="*/ 2047240 h 2600960"/>
                <a:gd name="connsiteX13" fmla="*/ 1173480 w 1849120"/>
                <a:gd name="connsiteY13" fmla="*/ 2103120 h 2600960"/>
                <a:gd name="connsiteX14" fmla="*/ 1209040 w 1849120"/>
                <a:gd name="connsiteY14" fmla="*/ 2184400 h 2600960"/>
                <a:gd name="connsiteX15" fmla="*/ 1188720 w 1849120"/>
                <a:gd name="connsiteY15" fmla="*/ 2209800 h 2600960"/>
                <a:gd name="connsiteX16" fmla="*/ 1168400 w 1849120"/>
                <a:gd name="connsiteY16" fmla="*/ 2255520 h 2600960"/>
                <a:gd name="connsiteX17" fmla="*/ 1143000 w 1849120"/>
                <a:gd name="connsiteY17" fmla="*/ 2280920 h 2600960"/>
                <a:gd name="connsiteX18" fmla="*/ 1193800 w 1849120"/>
                <a:gd name="connsiteY18" fmla="*/ 2489200 h 2600960"/>
                <a:gd name="connsiteX19" fmla="*/ 1127760 w 1849120"/>
                <a:gd name="connsiteY19" fmla="*/ 2519680 h 2600960"/>
                <a:gd name="connsiteX20" fmla="*/ 1071880 w 1849120"/>
                <a:gd name="connsiteY20" fmla="*/ 2600960 h 2600960"/>
                <a:gd name="connsiteX21" fmla="*/ 955040 w 1849120"/>
                <a:gd name="connsiteY21" fmla="*/ 2534920 h 2600960"/>
                <a:gd name="connsiteX22" fmla="*/ 909320 w 1849120"/>
                <a:gd name="connsiteY22" fmla="*/ 2448560 h 2600960"/>
                <a:gd name="connsiteX23" fmla="*/ 767080 w 1849120"/>
                <a:gd name="connsiteY23" fmla="*/ 2382520 h 2600960"/>
                <a:gd name="connsiteX24" fmla="*/ 751840 w 1849120"/>
                <a:gd name="connsiteY24" fmla="*/ 2250440 h 2600960"/>
                <a:gd name="connsiteX25" fmla="*/ 767080 w 1849120"/>
                <a:gd name="connsiteY25" fmla="*/ 2138680 h 2600960"/>
                <a:gd name="connsiteX26" fmla="*/ 726440 w 1849120"/>
                <a:gd name="connsiteY26" fmla="*/ 2072640 h 2600960"/>
                <a:gd name="connsiteX27" fmla="*/ 741680 w 1849120"/>
                <a:gd name="connsiteY27" fmla="*/ 1965960 h 2600960"/>
                <a:gd name="connsiteX28" fmla="*/ 711200 w 1849120"/>
                <a:gd name="connsiteY28" fmla="*/ 1945640 h 2600960"/>
                <a:gd name="connsiteX29" fmla="*/ 436880 w 1849120"/>
                <a:gd name="connsiteY29" fmla="*/ 2052320 h 2600960"/>
                <a:gd name="connsiteX30" fmla="*/ 284480 w 1849120"/>
                <a:gd name="connsiteY30" fmla="*/ 2026920 h 2600960"/>
                <a:gd name="connsiteX31" fmla="*/ 213360 w 1849120"/>
                <a:gd name="connsiteY31" fmla="*/ 1976120 h 2600960"/>
                <a:gd name="connsiteX32" fmla="*/ 50800 w 1849120"/>
                <a:gd name="connsiteY32" fmla="*/ 2001520 h 2600960"/>
                <a:gd name="connsiteX33" fmla="*/ 0 w 1849120"/>
                <a:gd name="connsiteY33" fmla="*/ 1945640 h 2600960"/>
                <a:gd name="connsiteX0" fmla="*/ 0 w 1849120"/>
                <a:gd name="connsiteY0" fmla="*/ 1945640 h 2534920"/>
                <a:gd name="connsiteX1" fmla="*/ 558800 w 1849120"/>
                <a:gd name="connsiteY1" fmla="*/ 1168400 h 2534920"/>
                <a:gd name="connsiteX2" fmla="*/ 1366520 w 1849120"/>
                <a:gd name="connsiteY2" fmla="*/ 0 h 2534920"/>
                <a:gd name="connsiteX3" fmla="*/ 1849120 w 1849120"/>
                <a:gd name="connsiteY3" fmla="*/ 360680 h 2534920"/>
                <a:gd name="connsiteX4" fmla="*/ 1595120 w 1849120"/>
                <a:gd name="connsiteY4" fmla="*/ 711200 h 2534920"/>
                <a:gd name="connsiteX5" fmla="*/ 1529080 w 1849120"/>
                <a:gd name="connsiteY5" fmla="*/ 1767840 h 2534920"/>
                <a:gd name="connsiteX6" fmla="*/ 1422400 w 1849120"/>
                <a:gd name="connsiteY6" fmla="*/ 1793240 h 2534920"/>
                <a:gd name="connsiteX7" fmla="*/ 1422400 w 1849120"/>
                <a:gd name="connsiteY7" fmla="*/ 1854200 h 2534920"/>
                <a:gd name="connsiteX8" fmla="*/ 1437640 w 1849120"/>
                <a:gd name="connsiteY8" fmla="*/ 1920240 h 2534920"/>
                <a:gd name="connsiteX9" fmla="*/ 1457960 w 1849120"/>
                <a:gd name="connsiteY9" fmla="*/ 1960880 h 2534920"/>
                <a:gd name="connsiteX10" fmla="*/ 1457960 w 1849120"/>
                <a:gd name="connsiteY10" fmla="*/ 1960880 h 2534920"/>
                <a:gd name="connsiteX11" fmla="*/ 1336040 w 1849120"/>
                <a:gd name="connsiteY11" fmla="*/ 1986280 h 2534920"/>
                <a:gd name="connsiteX12" fmla="*/ 1249680 w 1849120"/>
                <a:gd name="connsiteY12" fmla="*/ 2047240 h 2534920"/>
                <a:gd name="connsiteX13" fmla="*/ 1173480 w 1849120"/>
                <a:gd name="connsiteY13" fmla="*/ 2103120 h 2534920"/>
                <a:gd name="connsiteX14" fmla="*/ 1209040 w 1849120"/>
                <a:gd name="connsiteY14" fmla="*/ 2184400 h 2534920"/>
                <a:gd name="connsiteX15" fmla="*/ 1188720 w 1849120"/>
                <a:gd name="connsiteY15" fmla="*/ 2209800 h 2534920"/>
                <a:gd name="connsiteX16" fmla="*/ 1168400 w 1849120"/>
                <a:gd name="connsiteY16" fmla="*/ 2255520 h 2534920"/>
                <a:gd name="connsiteX17" fmla="*/ 1143000 w 1849120"/>
                <a:gd name="connsiteY17" fmla="*/ 2280920 h 2534920"/>
                <a:gd name="connsiteX18" fmla="*/ 1193800 w 1849120"/>
                <a:gd name="connsiteY18" fmla="*/ 2489200 h 2534920"/>
                <a:gd name="connsiteX19" fmla="*/ 1127760 w 1849120"/>
                <a:gd name="connsiteY19" fmla="*/ 2519680 h 2534920"/>
                <a:gd name="connsiteX20" fmla="*/ 1012859 w 1849120"/>
                <a:gd name="connsiteY20" fmla="*/ 2531009 h 2534920"/>
                <a:gd name="connsiteX21" fmla="*/ 955040 w 1849120"/>
                <a:gd name="connsiteY21" fmla="*/ 2534920 h 2534920"/>
                <a:gd name="connsiteX22" fmla="*/ 909320 w 1849120"/>
                <a:gd name="connsiteY22" fmla="*/ 2448560 h 2534920"/>
                <a:gd name="connsiteX23" fmla="*/ 767080 w 1849120"/>
                <a:gd name="connsiteY23" fmla="*/ 2382520 h 2534920"/>
                <a:gd name="connsiteX24" fmla="*/ 751840 w 1849120"/>
                <a:gd name="connsiteY24" fmla="*/ 2250440 h 2534920"/>
                <a:gd name="connsiteX25" fmla="*/ 767080 w 1849120"/>
                <a:gd name="connsiteY25" fmla="*/ 2138680 h 2534920"/>
                <a:gd name="connsiteX26" fmla="*/ 726440 w 1849120"/>
                <a:gd name="connsiteY26" fmla="*/ 2072640 h 2534920"/>
                <a:gd name="connsiteX27" fmla="*/ 741680 w 1849120"/>
                <a:gd name="connsiteY27" fmla="*/ 1965960 h 2534920"/>
                <a:gd name="connsiteX28" fmla="*/ 711200 w 1849120"/>
                <a:gd name="connsiteY28" fmla="*/ 1945640 h 2534920"/>
                <a:gd name="connsiteX29" fmla="*/ 436880 w 1849120"/>
                <a:gd name="connsiteY29" fmla="*/ 2052320 h 2534920"/>
                <a:gd name="connsiteX30" fmla="*/ 284480 w 1849120"/>
                <a:gd name="connsiteY30" fmla="*/ 2026920 h 2534920"/>
                <a:gd name="connsiteX31" fmla="*/ 213360 w 1849120"/>
                <a:gd name="connsiteY31" fmla="*/ 1976120 h 2534920"/>
                <a:gd name="connsiteX32" fmla="*/ 50800 w 1849120"/>
                <a:gd name="connsiteY32" fmla="*/ 2001520 h 2534920"/>
                <a:gd name="connsiteX33" fmla="*/ 0 w 1849120"/>
                <a:gd name="connsiteY33" fmla="*/ 1945640 h 2534920"/>
                <a:gd name="connsiteX0" fmla="*/ 0 w 1849120"/>
                <a:gd name="connsiteY0" fmla="*/ 1945640 h 2534920"/>
                <a:gd name="connsiteX1" fmla="*/ 558800 w 1849120"/>
                <a:gd name="connsiteY1" fmla="*/ 1168400 h 2534920"/>
                <a:gd name="connsiteX2" fmla="*/ 1366520 w 1849120"/>
                <a:gd name="connsiteY2" fmla="*/ 0 h 2534920"/>
                <a:gd name="connsiteX3" fmla="*/ 1849120 w 1849120"/>
                <a:gd name="connsiteY3" fmla="*/ 360680 h 2534920"/>
                <a:gd name="connsiteX4" fmla="*/ 1595120 w 1849120"/>
                <a:gd name="connsiteY4" fmla="*/ 711200 h 2534920"/>
                <a:gd name="connsiteX5" fmla="*/ 1529080 w 1849120"/>
                <a:gd name="connsiteY5" fmla="*/ 1767840 h 2534920"/>
                <a:gd name="connsiteX6" fmla="*/ 1422400 w 1849120"/>
                <a:gd name="connsiteY6" fmla="*/ 1793240 h 2534920"/>
                <a:gd name="connsiteX7" fmla="*/ 1422400 w 1849120"/>
                <a:gd name="connsiteY7" fmla="*/ 1854200 h 2534920"/>
                <a:gd name="connsiteX8" fmla="*/ 1437640 w 1849120"/>
                <a:gd name="connsiteY8" fmla="*/ 1920240 h 2534920"/>
                <a:gd name="connsiteX9" fmla="*/ 1457960 w 1849120"/>
                <a:gd name="connsiteY9" fmla="*/ 1960880 h 2534920"/>
                <a:gd name="connsiteX10" fmla="*/ 1457960 w 1849120"/>
                <a:gd name="connsiteY10" fmla="*/ 1960880 h 2534920"/>
                <a:gd name="connsiteX11" fmla="*/ 1336040 w 1849120"/>
                <a:gd name="connsiteY11" fmla="*/ 1986280 h 2534920"/>
                <a:gd name="connsiteX12" fmla="*/ 1249680 w 1849120"/>
                <a:gd name="connsiteY12" fmla="*/ 2047240 h 2534920"/>
                <a:gd name="connsiteX13" fmla="*/ 1173480 w 1849120"/>
                <a:gd name="connsiteY13" fmla="*/ 2103120 h 2534920"/>
                <a:gd name="connsiteX14" fmla="*/ 1209040 w 1849120"/>
                <a:gd name="connsiteY14" fmla="*/ 2184400 h 2534920"/>
                <a:gd name="connsiteX15" fmla="*/ 1188720 w 1849120"/>
                <a:gd name="connsiteY15" fmla="*/ 2209800 h 2534920"/>
                <a:gd name="connsiteX16" fmla="*/ 1168400 w 1849120"/>
                <a:gd name="connsiteY16" fmla="*/ 2255520 h 2534920"/>
                <a:gd name="connsiteX17" fmla="*/ 1143000 w 1849120"/>
                <a:gd name="connsiteY17" fmla="*/ 2280920 h 2534920"/>
                <a:gd name="connsiteX18" fmla="*/ 1193800 w 1849120"/>
                <a:gd name="connsiteY18" fmla="*/ 2489200 h 2534920"/>
                <a:gd name="connsiteX19" fmla="*/ 1074104 w 1849120"/>
                <a:gd name="connsiteY19" fmla="*/ 2508918 h 2534920"/>
                <a:gd name="connsiteX20" fmla="*/ 1012859 w 1849120"/>
                <a:gd name="connsiteY20" fmla="*/ 2531009 h 2534920"/>
                <a:gd name="connsiteX21" fmla="*/ 955040 w 1849120"/>
                <a:gd name="connsiteY21" fmla="*/ 2534920 h 2534920"/>
                <a:gd name="connsiteX22" fmla="*/ 909320 w 1849120"/>
                <a:gd name="connsiteY22" fmla="*/ 2448560 h 2534920"/>
                <a:gd name="connsiteX23" fmla="*/ 767080 w 1849120"/>
                <a:gd name="connsiteY23" fmla="*/ 2382520 h 2534920"/>
                <a:gd name="connsiteX24" fmla="*/ 751840 w 1849120"/>
                <a:gd name="connsiteY24" fmla="*/ 2250440 h 2534920"/>
                <a:gd name="connsiteX25" fmla="*/ 767080 w 1849120"/>
                <a:gd name="connsiteY25" fmla="*/ 2138680 h 2534920"/>
                <a:gd name="connsiteX26" fmla="*/ 726440 w 1849120"/>
                <a:gd name="connsiteY26" fmla="*/ 2072640 h 2534920"/>
                <a:gd name="connsiteX27" fmla="*/ 741680 w 1849120"/>
                <a:gd name="connsiteY27" fmla="*/ 1965960 h 2534920"/>
                <a:gd name="connsiteX28" fmla="*/ 711200 w 1849120"/>
                <a:gd name="connsiteY28" fmla="*/ 1945640 h 2534920"/>
                <a:gd name="connsiteX29" fmla="*/ 436880 w 1849120"/>
                <a:gd name="connsiteY29" fmla="*/ 2052320 h 2534920"/>
                <a:gd name="connsiteX30" fmla="*/ 284480 w 1849120"/>
                <a:gd name="connsiteY30" fmla="*/ 2026920 h 2534920"/>
                <a:gd name="connsiteX31" fmla="*/ 213360 w 1849120"/>
                <a:gd name="connsiteY31" fmla="*/ 1976120 h 2534920"/>
                <a:gd name="connsiteX32" fmla="*/ 50800 w 1849120"/>
                <a:gd name="connsiteY32" fmla="*/ 2001520 h 2534920"/>
                <a:gd name="connsiteX33" fmla="*/ 0 w 1849120"/>
                <a:gd name="connsiteY33" fmla="*/ 1945640 h 2534920"/>
                <a:gd name="connsiteX0" fmla="*/ 0 w 1849120"/>
                <a:gd name="connsiteY0" fmla="*/ 1945640 h 2534920"/>
                <a:gd name="connsiteX1" fmla="*/ 558800 w 1849120"/>
                <a:gd name="connsiteY1" fmla="*/ 1168400 h 2534920"/>
                <a:gd name="connsiteX2" fmla="*/ 1366520 w 1849120"/>
                <a:gd name="connsiteY2" fmla="*/ 0 h 2534920"/>
                <a:gd name="connsiteX3" fmla="*/ 1849120 w 1849120"/>
                <a:gd name="connsiteY3" fmla="*/ 360680 h 2534920"/>
                <a:gd name="connsiteX4" fmla="*/ 1595120 w 1849120"/>
                <a:gd name="connsiteY4" fmla="*/ 711200 h 2534920"/>
                <a:gd name="connsiteX5" fmla="*/ 1529080 w 1849120"/>
                <a:gd name="connsiteY5" fmla="*/ 1767840 h 2534920"/>
                <a:gd name="connsiteX6" fmla="*/ 1422400 w 1849120"/>
                <a:gd name="connsiteY6" fmla="*/ 1793240 h 2534920"/>
                <a:gd name="connsiteX7" fmla="*/ 1422400 w 1849120"/>
                <a:gd name="connsiteY7" fmla="*/ 1854200 h 2534920"/>
                <a:gd name="connsiteX8" fmla="*/ 1437640 w 1849120"/>
                <a:gd name="connsiteY8" fmla="*/ 1920240 h 2534920"/>
                <a:gd name="connsiteX9" fmla="*/ 1457960 w 1849120"/>
                <a:gd name="connsiteY9" fmla="*/ 1960880 h 2534920"/>
                <a:gd name="connsiteX10" fmla="*/ 1457960 w 1849120"/>
                <a:gd name="connsiteY10" fmla="*/ 1960880 h 2534920"/>
                <a:gd name="connsiteX11" fmla="*/ 1336040 w 1849120"/>
                <a:gd name="connsiteY11" fmla="*/ 1986280 h 2534920"/>
                <a:gd name="connsiteX12" fmla="*/ 1249680 w 1849120"/>
                <a:gd name="connsiteY12" fmla="*/ 2047240 h 2534920"/>
                <a:gd name="connsiteX13" fmla="*/ 1173480 w 1849120"/>
                <a:gd name="connsiteY13" fmla="*/ 2103120 h 2534920"/>
                <a:gd name="connsiteX14" fmla="*/ 1209040 w 1849120"/>
                <a:gd name="connsiteY14" fmla="*/ 2184400 h 2534920"/>
                <a:gd name="connsiteX15" fmla="*/ 1188720 w 1849120"/>
                <a:gd name="connsiteY15" fmla="*/ 2209800 h 2534920"/>
                <a:gd name="connsiteX16" fmla="*/ 1168400 w 1849120"/>
                <a:gd name="connsiteY16" fmla="*/ 2255520 h 2534920"/>
                <a:gd name="connsiteX17" fmla="*/ 1143000 w 1849120"/>
                <a:gd name="connsiteY17" fmla="*/ 2280920 h 2534920"/>
                <a:gd name="connsiteX18" fmla="*/ 1032832 w 1849120"/>
                <a:gd name="connsiteY18" fmla="*/ 2416559 h 2534920"/>
                <a:gd name="connsiteX19" fmla="*/ 1074104 w 1849120"/>
                <a:gd name="connsiteY19" fmla="*/ 2508918 h 2534920"/>
                <a:gd name="connsiteX20" fmla="*/ 1012859 w 1849120"/>
                <a:gd name="connsiteY20" fmla="*/ 2531009 h 2534920"/>
                <a:gd name="connsiteX21" fmla="*/ 955040 w 1849120"/>
                <a:gd name="connsiteY21" fmla="*/ 2534920 h 2534920"/>
                <a:gd name="connsiteX22" fmla="*/ 909320 w 1849120"/>
                <a:gd name="connsiteY22" fmla="*/ 2448560 h 2534920"/>
                <a:gd name="connsiteX23" fmla="*/ 767080 w 1849120"/>
                <a:gd name="connsiteY23" fmla="*/ 2382520 h 2534920"/>
                <a:gd name="connsiteX24" fmla="*/ 751840 w 1849120"/>
                <a:gd name="connsiteY24" fmla="*/ 2250440 h 2534920"/>
                <a:gd name="connsiteX25" fmla="*/ 767080 w 1849120"/>
                <a:gd name="connsiteY25" fmla="*/ 2138680 h 2534920"/>
                <a:gd name="connsiteX26" fmla="*/ 726440 w 1849120"/>
                <a:gd name="connsiteY26" fmla="*/ 2072640 h 2534920"/>
                <a:gd name="connsiteX27" fmla="*/ 741680 w 1849120"/>
                <a:gd name="connsiteY27" fmla="*/ 1965960 h 2534920"/>
                <a:gd name="connsiteX28" fmla="*/ 711200 w 1849120"/>
                <a:gd name="connsiteY28" fmla="*/ 1945640 h 2534920"/>
                <a:gd name="connsiteX29" fmla="*/ 436880 w 1849120"/>
                <a:gd name="connsiteY29" fmla="*/ 2052320 h 2534920"/>
                <a:gd name="connsiteX30" fmla="*/ 284480 w 1849120"/>
                <a:gd name="connsiteY30" fmla="*/ 2026920 h 2534920"/>
                <a:gd name="connsiteX31" fmla="*/ 213360 w 1849120"/>
                <a:gd name="connsiteY31" fmla="*/ 1976120 h 2534920"/>
                <a:gd name="connsiteX32" fmla="*/ 50800 w 1849120"/>
                <a:gd name="connsiteY32" fmla="*/ 2001520 h 2534920"/>
                <a:gd name="connsiteX33" fmla="*/ 0 w 1849120"/>
                <a:gd name="connsiteY33" fmla="*/ 1945640 h 2534920"/>
                <a:gd name="connsiteX0" fmla="*/ 0 w 1849120"/>
                <a:gd name="connsiteY0" fmla="*/ 1945640 h 2534920"/>
                <a:gd name="connsiteX1" fmla="*/ 558800 w 1849120"/>
                <a:gd name="connsiteY1" fmla="*/ 1168400 h 2534920"/>
                <a:gd name="connsiteX2" fmla="*/ 1366520 w 1849120"/>
                <a:gd name="connsiteY2" fmla="*/ 0 h 2534920"/>
                <a:gd name="connsiteX3" fmla="*/ 1849120 w 1849120"/>
                <a:gd name="connsiteY3" fmla="*/ 360680 h 2534920"/>
                <a:gd name="connsiteX4" fmla="*/ 1595120 w 1849120"/>
                <a:gd name="connsiteY4" fmla="*/ 711200 h 2534920"/>
                <a:gd name="connsiteX5" fmla="*/ 1529080 w 1849120"/>
                <a:gd name="connsiteY5" fmla="*/ 1767840 h 2534920"/>
                <a:gd name="connsiteX6" fmla="*/ 1422400 w 1849120"/>
                <a:gd name="connsiteY6" fmla="*/ 1793240 h 2534920"/>
                <a:gd name="connsiteX7" fmla="*/ 1422400 w 1849120"/>
                <a:gd name="connsiteY7" fmla="*/ 1854200 h 2534920"/>
                <a:gd name="connsiteX8" fmla="*/ 1437640 w 1849120"/>
                <a:gd name="connsiteY8" fmla="*/ 1920240 h 2534920"/>
                <a:gd name="connsiteX9" fmla="*/ 1457960 w 1849120"/>
                <a:gd name="connsiteY9" fmla="*/ 1960880 h 2534920"/>
                <a:gd name="connsiteX10" fmla="*/ 1457960 w 1849120"/>
                <a:gd name="connsiteY10" fmla="*/ 1960880 h 2534920"/>
                <a:gd name="connsiteX11" fmla="*/ 1336040 w 1849120"/>
                <a:gd name="connsiteY11" fmla="*/ 1986280 h 2534920"/>
                <a:gd name="connsiteX12" fmla="*/ 1249680 w 1849120"/>
                <a:gd name="connsiteY12" fmla="*/ 2047240 h 2534920"/>
                <a:gd name="connsiteX13" fmla="*/ 1173480 w 1849120"/>
                <a:gd name="connsiteY13" fmla="*/ 2103120 h 2534920"/>
                <a:gd name="connsiteX14" fmla="*/ 1209040 w 1849120"/>
                <a:gd name="connsiteY14" fmla="*/ 2184400 h 2534920"/>
                <a:gd name="connsiteX15" fmla="*/ 1188720 w 1849120"/>
                <a:gd name="connsiteY15" fmla="*/ 2209800 h 2534920"/>
                <a:gd name="connsiteX16" fmla="*/ 1168400 w 1849120"/>
                <a:gd name="connsiteY16" fmla="*/ 2255520 h 2534920"/>
                <a:gd name="connsiteX17" fmla="*/ 1065199 w 1849120"/>
                <a:gd name="connsiteY17" fmla="*/ 2340109 h 2534920"/>
                <a:gd name="connsiteX18" fmla="*/ 1032832 w 1849120"/>
                <a:gd name="connsiteY18" fmla="*/ 2416559 h 2534920"/>
                <a:gd name="connsiteX19" fmla="*/ 1074104 w 1849120"/>
                <a:gd name="connsiteY19" fmla="*/ 2508918 h 2534920"/>
                <a:gd name="connsiteX20" fmla="*/ 1012859 w 1849120"/>
                <a:gd name="connsiteY20" fmla="*/ 2531009 h 2534920"/>
                <a:gd name="connsiteX21" fmla="*/ 955040 w 1849120"/>
                <a:gd name="connsiteY21" fmla="*/ 2534920 h 2534920"/>
                <a:gd name="connsiteX22" fmla="*/ 909320 w 1849120"/>
                <a:gd name="connsiteY22" fmla="*/ 2448560 h 2534920"/>
                <a:gd name="connsiteX23" fmla="*/ 767080 w 1849120"/>
                <a:gd name="connsiteY23" fmla="*/ 2382520 h 2534920"/>
                <a:gd name="connsiteX24" fmla="*/ 751840 w 1849120"/>
                <a:gd name="connsiteY24" fmla="*/ 2250440 h 2534920"/>
                <a:gd name="connsiteX25" fmla="*/ 767080 w 1849120"/>
                <a:gd name="connsiteY25" fmla="*/ 2138680 h 2534920"/>
                <a:gd name="connsiteX26" fmla="*/ 726440 w 1849120"/>
                <a:gd name="connsiteY26" fmla="*/ 2072640 h 2534920"/>
                <a:gd name="connsiteX27" fmla="*/ 741680 w 1849120"/>
                <a:gd name="connsiteY27" fmla="*/ 1965960 h 2534920"/>
                <a:gd name="connsiteX28" fmla="*/ 711200 w 1849120"/>
                <a:gd name="connsiteY28" fmla="*/ 1945640 h 2534920"/>
                <a:gd name="connsiteX29" fmla="*/ 436880 w 1849120"/>
                <a:gd name="connsiteY29" fmla="*/ 2052320 h 2534920"/>
                <a:gd name="connsiteX30" fmla="*/ 284480 w 1849120"/>
                <a:gd name="connsiteY30" fmla="*/ 2026920 h 2534920"/>
                <a:gd name="connsiteX31" fmla="*/ 213360 w 1849120"/>
                <a:gd name="connsiteY31" fmla="*/ 1976120 h 2534920"/>
                <a:gd name="connsiteX32" fmla="*/ 50800 w 1849120"/>
                <a:gd name="connsiteY32" fmla="*/ 2001520 h 2534920"/>
                <a:gd name="connsiteX33" fmla="*/ 0 w 1849120"/>
                <a:gd name="connsiteY33" fmla="*/ 1945640 h 2534920"/>
                <a:gd name="connsiteX0" fmla="*/ 0 w 1849120"/>
                <a:gd name="connsiteY0" fmla="*/ 1945640 h 2534920"/>
                <a:gd name="connsiteX1" fmla="*/ 558800 w 1849120"/>
                <a:gd name="connsiteY1" fmla="*/ 1168400 h 2534920"/>
                <a:gd name="connsiteX2" fmla="*/ 1366520 w 1849120"/>
                <a:gd name="connsiteY2" fmla="*/ 0 h 2534920"/>
                <a:gd name="connsiteX3" fmla="*/ 1849120 w 1849120"/>
                <a:gd name="connsiteY3" fmla="*/ 360680 h 2534920"/>
                <a:gd name="connsiteX4" fmla="*/ 1595120 w 1849120"/>
                <a:gd name="connsiteY4" fmla="*/ 711200 h 2534920"/>
                <a:gd name="connsiteX5" fmla="*/ 1529080 w 1849120"/>
                <a:gd name="connsiteY5" fmla="*/ 1767840 h 2534920"/>
                <a:gd name="connsiteX6" fmla="*/ 1422400 w 1849120"/>
                <a:gd name="connsiteY6" fmla="*/ 1793240 h 2534920"/>
                <a:gd name="connsiteX7" fmla="*/ 1422400 w 1849120"/>
                <a:gd name="connsiteY7" fmla="*/ 1854200 h 2534920"/>
                <a:gd name="connsiteX8" fmla="*/ 1437640 w 1849120"/>
                <a:gd name="connsiteY8" fmla="*/ 1920240 h 2534920"/>
                <a:gd name="connsiteX9" fmla="*/ 1457960 w 1849120"/>
                <a:gd name="connsiteY9" fmla="*/ 1960880 h 2534920"/>
                <a:gd name="connsiteX10" fmla="*/ 1457960 w 1849120"/>
                <a:gd name="connsiteY10" fmla="*/ 1960880 h 2534920"/>
                <a:gd name="connsiteX11" fmla="*/ 1336040 w 1849120"/>
                <a:gd name="connsiteY11" fmla="*/ 1986280 h 2534920"/>
                <a:gd name="connsiteX12" fmla="*/ 1249680 w 1849120"/>
                <a:gd name="connsiteY12" fmla="*/ 2047240 h 2534920"/>
                <a:gd name="connsiteX13" fmla="*/ 1173480 w 1849120"/>
                <a:gd name="connsiteY13" fmla="*/ 2103120 h 2534920"/>
                <a:gd name="connsiteX14" fmla="*/ 1209040 w 1849120"/>
                <a:gd name="connsiteY14" fmla="*/ 2184400 h 2534920"/>
                <a:gd name="connsiteX15" fmla="*/ 1188720 w 1849120"/>
                <a:gd name="connsiteY15" fmla="*/ 2209800 h 2534920"/>
                <a:gd name="connsiteX16" fmla="*/ 1015481 w 1849120"/>
                <a:gd name="connsiteY16" fmla="*/ 2279734 h 2534920"/>
                <a:gd name="connsiteX17" fmla="*/ 1065199 w 1849120"/>
                <a:gd name="connsiteY17" fmla="*/ 2340109 h 2534920"/>
                <a:gd name="connsiteX18" fmla="*/ 1032832 w 1849120"/>
                <a:gd name="connsiteY18" fmla="*/ 2416559 h 2534920"/>
                <a:gd name="connsiteX19" fmla="*/ 1074104 w 1849120"/>
                <a:gd name="connsiteY19" fmla="*/ 2508918 h 2534920"/>
                <a:gd name="connsiteX20" fmla="*/ 1012859 w 1849120"/>
                <a:gd name="connsiteY20" fmla="*/ 2531009 h 2534920"/>
                <a:gd name="connsiteX21" fmla="*/ 955040 w 1849120"/>
                <a:gd name="connsiteY21" fmla="*/ 2534920 h 2534920"/>
                <a:gd name="connsiteX22" fmla="*/ 909320 w 1849120"/>
                <a:gd name="connsiteY22" fmla="*/ 2448560 h 2534920"/>
                <a:gd name="connsiteX23" fmla="*/ 767080 w 1849120"/>
                <a:gd name="connsiteY23" fmla="*/ 2382520 h 2534920"/>
                <a:gd name="connsiteX24" fmla="*/ 751840 w 1849120"/>
                <a:gd name="connsiteY24" fmla="*/ 2250440 h 2534920"/>
                <a:gd name="connsiteX25" fmla="*/ 767080 w 1849120"/>
                <a:gd name="connsiteY25" fmla="*/ 2138680 h 2534920"/>
                <a:gd name="connsiteX26" fmla="*/ 726440 w 1849120"/>
                <a:gd name="connsiteY26" fmla="*/ 2072640 h 2534920"/>
                <a:gd name="connsiteX27" fmla="*/ 741680 w 1849120"/>
                <a:gd name="connsiteY27" fmla="*/ 1965960 h 2534920"/>
                <a:gd name="connsiteX28" fmla="*/ 711200 w 1849120"/>
                <a:gd name="connsiteY28" fmla="*/ 1945640 h 2534920"/>
                <a:gd name="connsiteX29" fmla="*/ 436880 w 1849120"/>
                <a:gd name="connsiteY29" fmla="*/ 2052320 h 2534920"/>
                <a:gd name="connsiteX30" fmla="*/ 284480 w 1849120"/>
                <a:gd name="connsiteY30" fmla="*/ 2026920 h 2534920"/>
                <a:gd name="connsiteX31" fmla="*/ 213360 w 1849120"/>
                <a:gd name="connsiteY31" fmla="*/ 1976120 h 2534920"/>
                <a:gd name="connsiteX32" fmla="*/ 50800 w 1849120"/>
                <a:gd name="connsiteY32" fmla="*/ 2001520 h 2534920"/>
                <a:gd name="connsiteX33" fmla="*/ 0 w 1849120"/>
                <a:gd name="connsiteY33" fmla="*/ 1945640 h 2534920"/>
                <a:gd name="connsiteX0" fmla="*/ 0 w 1849120"/>
                <a:gd name="connsiteY0" fmla="*/ 1945640 h 2534920"/>
                <a:gd name="connsiteX1" fmla="*/ 558800 w 1849120"/>
                <a:gd name="connsiteY1" fmla="*/ 1168400 h 2534920"/>
                <a:gd name="connsiteX2" fmla="*/ 1366520 w 1849120"/>
                <a:gd name="connsiteY2" fmla="*/ 0 h 2534920"/>
                <a:gd name="connsiteX3" fmla="*/ 1849120 w 1849120"/>
                <a:gd name="connsiteY3" fmla="*/ 360680 h 2534920"/>
                <a:gd name="connsiteX4" fmla="*/ 1595120 w 1849120"/>
                <a:gd name="connsiteY4" fmla="*/ 711200 h 2534920"/>
                <a:gd name="connsiteX5" fmla="*/ 1529080 w 1849120"/>
                <a:gd name="connsiteY5" fmla="*/ 1767840 h 2534920"/>
                <a:gd name="connsiteX6" fmla="*/ 1422400 w 1849120"/>
                <a:gd name="connsiteY6" fmla="*/ 1793240 h 2534920"/>
                <a:gd name="connsiteX7" fmla="*/ 1422400 w 1849120"/>
                <a:gd name="connsiteY7" fmla="*/ 1854200 h 2534920"/>
                <a:gd name="connsiteX8" fmla="*/ 1437640 w 1849120"/>
                <a:gd name="connsiteY8" fmla="*/ 1920240 h 2534920"/>
                <a:gd name="connsiteX9" fmla="*/ 1457960 w 1849120"/>
                <a:gd name="connsiteY9" fmla="*/ 1960880 h 2534920"/>
                <a:gd name="connsiteX10" fmla="*/ 1457960 w 1849120"/>
                <a:gd name="connsiteY10" fmla="*/ 1960880 h 2534920"/>
                <a:gd name="connsiteX11" fmla="*/ 1336040 w 1849120"/>
                <a:gd name="connsiteY11" fmla="*/ 1986280 h 2534920"/>
                <a:gd name="connsiteX12" fmla="*/ 1249680 w 1849120"/>
                <a:gd name="connsiteY12" fmla="*/ 2047240 h 2534920"/>
                <a:gd name="connsiteX13" fmla="*/ 1173480 w 1849120"/>
                <a:gd name="connsiteY13" fmla="*/ 2103120 h 2534920"/>
                <a:gd name="connsiteX14" fmla="*/ 1209040 w 1849120"/>
                <a:gd name="connsiteY14" fmla="*/ 2184400 h 2534920"/>
                <a:gd name="connsiteX15" fmla="*/ 1113602 w 1849120"/>
                <a:gd name="connsiteY15" fmla="*/ 2199038 h 2534920"/>
                <a:gd name="connsiteX16" fmla="*/ 1015481 w 1849120"/>
                <a:gd name="connsiteY16" fmla="*/ 2279734 h 2534920"/>
                <a:gd name="connsiteX17" fmla="*/ 1065199 w 1849120"/>
                <a:gd name="connsiteY17" fmla="*/ 2340109 h 2534920"/>
                <a:gd name="connsiteX18" fmla="*/ 1032832 w 1849120"/>
                <a:gd name="connsiteY18" fmla="*/ 2416559 h 2534920"/>
                <a:gd name="connsiteX19" fmla="*/ 1074104 w 1849120"/>
                <a:gd name="connsiteY19" fmla="*/ 2508918 h 2534920"/>
                <a:gd name="connsiteX20" fmla="*/ 1012859 w 1849120"/>
                <a:gd name="connsiteY20" fmla="*/ 2531009 h 2534920"/>
                <a:gd name="connsiteX21" fmla="*/ 955040 w 1849120"/>
                <a:gd name="connsiteY21" fmla="*/ 2534920 h 2534920"/>
                <a:gd name="connsiteX22" fmla="*/ 909320 w 1849120"/>
                <a:gd name="connsiteY22" fmla="*/ 2448560 h 2534920"/>
                <a:gd name="connsiteX23" fmla="*/ 767080 w 1849120"/>
                <a:gd name="connsiteY23" fmla="*/ 2382520 h 2534920"/>
                <a:gd name="connsiteX24" fmla="*/ 751840 w 1849120"/>
                <a:gd name="connsiteY24" fmla="*/ 2250440 h 2534920"/>
                <a:gd name="connsiteX25" fmla="*/ 767080 w 1849120"/>
                <a:gd name="connsiteY25" fmla="*/ 2138680 h 2534920"/>
                <a:gd name="connsiteX26" fmla="*/ 726440 w 1849120"/>
                <a:gd name="connsiteY26" fmla="*/ 2072640 h 2534920"/>
                <a:gd name="connsiteX27" fmla="*/ 741680 w 1849120"/>
                <a:gd name="connsiteY27" fmla="*/ 1965960 h 2534920"/>
                <a:gd name="connsiteX28" fmla="*/ 711200 w 1849120"/>
                <a:gd name="connsiteY28" fmla="*/ 1945640 h 2534920"/>
                <a:gd name="connsiteX29" fmla="*/ 436880 w 1849120"/>
                <a:gd name="connsiteY29" fmla="*/ 2052320 h 2534920"/>
                <a:gd name="connsiteX30" fmla="*/ 284480 w 1849120"/>
                <a:gd name="connsiteY30" fmla="*/ 2026920 h 2534920"/>
                <a:gd name="connsiteX31" fmla="*/ 213360 w 1849120"/>
                <a:gd name="connsiteY31" fmla="*/ 1976120 h 2534920"/>
                <a:gd name="connsiteX32" fmla="*/ 50800 w 1849120"/>
                <a:gd name="connsiteY32" fmla="*/ 2001520 h 2534920"/>
                <a:gd name="connsiteX33" fmla="*/ 0 w 1849120"/>
                <a:gd name="connsiteY33" fmla="*/ 1945640 h 2534920"/>
                <a:gd name="connsiteX0" fmla="*/ 0 w 1849120"/>
                <a:gd name="connsiteY0" fmla="*/ 1945640 h 2534920"/>
                <a:gd name="connsiteX1" fmla="*/ 558800 w 1849120"/>
                <a:gd name="connsiteY1" fmla="*/ 1168400 h 2534920"/>
                <a:gd name="connsiteX2" fmla="*/ 1366520 w 1849120"/>
                <a:gd name="connsiteY2" fmla="*/ 0 h 2534920"/>
                <a:gd name="connsiteX3" fmla="*/ 1849120 w 1849120"/>
                <a:gd name="connsiteY3" fmla="*/ 360680 h 2534920"/>
                <a:gd name="connsiteX4" fmla="*/ 1595120 w 1849120"/>
                <a:gd name="connsiteY4" fmla="*/ 711200 h 2534920"/>
                <a:gd name="connsiteX5" fmla="*/ 1529080 w 1849120"/>
                <a:gd name="connsiteY5" fmla="*/ 1767840 h 2534920"/>
                <a:gd name="connsiteX6" fmla="*/ 1422400 w 1849120"/>
                <a:gd name="connsiteY6" fmla="*/ 1793240 h 2534920"/>
                <a:gd name="connsiteX7" fmla="*/ 1422400 w 1849120"/>
                <a:gd name="connsiteY7" fmla="*/ 1854200 h 2534920"/>
                <a:gd name="connsiteX8" fmla="*/ 1437640 w 1849120"/>
                <a:gd name="connsiteY8" fmla="*/ 1920240 h 2534920"/>
                <a:gd name="connsiteX9" fmla="*/ 1457960 w 1849120"/>
                <a:gd name="connsiteY9" fmla="*/ 1960880 h 2534920"/>
                <a:gd name="connsiteX10" fmla="*/ 1457960 w 1849120"/>
                <a:gd name="connsiteY10" fmla="*/ 1960880 h 2534920"/>
                <a:gd name="connsiteX11" fmla="*/ 1336040 w 1849120"/>
                <a:gd name="connsiteY11" fmla="*/ 1986280 h 2534920"/>
                <a:gd name="connsiteX12" fmla="*/ 1249680 w 1849120"/>
                <a:gd name="connsiteY12" fmla="*/ 2047240 h 2534920"/>
                <a:gd name="connsiteX13" fmla="*/ 1173480 w 1849120"/>
                <a:gd name="connsiteY13" fmla="*/ 2103120 h 2534920"/>
                <a:gd name="connsiteX14" fmla="*/ 1123191 w 1849120"/>
                <a:gd name="connsiteY14" fmla="*/ 2130592 h 2534920"/>
                <a:gd name="connsiteX15" fmla="*/ 1113602 w 1849120"/>
                <a:gd name="connsiteY15" fmla="*/ 2199038 h 2534920"/>
                <a:gd name="connsiteX16" fmla="*/ 1015481 w 1849120"/>
                <a:gd name="connsiteY16" fmla="*/ 2279734 h 2534920"/>
                <a:gd name="connsiteX17" fmla="*/ 1065199 w 1849120"/>
                <a:gd name="connsiteY17" fmla="*/ 2340109 h 2534920"/>
                <a:gd name="connsiteX18" fmla="*/ 1032832 w 1849120"/>
                <a:gd name="connsiteY18" fmla="*/ 2416559 h 2534920"/>
                <a:gd name="connsiteX19" fmla="*/ 1074104 w 1849120"/>
                <a:gd name="connsiteY19" fmla="*/ 2508918 h 2534920"/>
                <a:gd name="connsiteX20" fmla="*/ 1012859 w 1849120"/>
                <a:gd name="connsiteY20" fmla="*/ 2531009 h 2534920"/>
                <a:gd name="connsiteX21" fmla="*/ 955040 w 1849120"/>
                <a:gd name="connsiteY21" fmla="*/ 2534920 h 2534920"/>
                <a:gd name="connsiteX22" fmla="*/ 909320 w 1849120"/>
                <a:gd name="connsiteY22" fmla="*/ 2448560 h 2534920"/>
                <a:gd name="connsiteX23" fmla="*/ 767080 w 1849120"/>
                <a:gd name="connsiteY23" fmla="*/ 2382520 h 2534920"/>
                <a:gd name="connsiteX24" fmla="*/ 751840 w 1849120"/>
                <a:gd name="connsiteY24" fmla="*/ 2250440 h 2534920"/>
                <a:gd name="connsiteX25" fmla="*/ 767080 w 1849120"/>
                <a:gd name="connsiteY25" fmla="*/ 2138680 h 2534920"/>
                <a:gd name="connsiteX26" fmla="*/ 726440 w 1849120"/>
                <a:gd name="connsiteY26" fmla="*/ 2072640 h 2534920"/>
                <a:gd name="connsiteX27" fmla="*/ 741680 w 1849120"/>
                <a:gd name="connsiteY27" fmla="*/ 1965960 h 2534920"/>
                <a:gd name="connsiteX28" fmla="*/ 711200 w 1849120"/>
                <a:gd name="connsiteY28" fmla="*/ 1945640 h 2534920"/>
                <a:gd name="connsiteX29" fmla="*/ 436880 w 1849120"/>
                <a:gd name="connsiteY29" fmla="*/ 2052320 h 2534920"/>
                <a:gd name="connsiteX30" fmla="*/ 284480 w 1849120"/>
                <a:gd name="connsiteY30" fmla="*/ 2026920 h 2534920"/>
                <a:gd name="connsiteX31" fmla="*/ 213360 w 1849120"/>
                <a:gd name="connsiteY31" fmla="*/ 1976120 h 2534920"/>
                <a:gd name="connsiteX32" fmla="*/ 50800 w 1849120"/>
                <a:gd name="connsiteY32" fmla="*/ 2001520 h 2534920"/>
                <a:gd name="connsiteX33" fmla="*/ 0 w 1849120"/>
                <a:gd name="connsiteY33" fmla="*/ 1945640 h 2534920"/>
                <a:gd name="connsiteX0" fmla="*/ 0 w 1849120"/>
                <a:gd name="connsiteY0" fmla="*/ 1945640 h 2534920"/>
                <a:gd name="connsiteX1" fmla="*/ 558800 w 1849120"/>
                <a:gd name="connsiteY1" fmla="*/ 1168400 h 2534920"/>
                <a:gd name="connsiteX2" fmla="*/ 1366520 w 1849120"/>
                <a:gd name="connsiteY2" fmla="*/ 0 h 2534920"/>
                <a:gd name="connsiteX3" fmla="*/ 1849120 w 1849120"/>
                <a:gd name="connsiteY3" fmla="*/ 360680 h 2534920"/>
                <a:gd name="connsiteX4" fmla="*/ 1595120 w 1849120"/>
                <a:gd name="connsiteY4" fmla="*/ 711200 h 2534920"/>
                <a:gd name="connsiteX5" fmla="*/ 1529080 w 1849120"/>
                <a:gd name="connsiteY5" fmla="*/ 1767840 h 2534920"/>
                <a:gd name="connsiteX6" fmla="*/ 1422400 w 1849120"/>
                <a:gd name="connsiteY6" fmla="*/ 1793240 h 2534920"/>
                <a:gd name="connsiteX7" fmla="*/ 1422400 w 1849120"/>
                <a:gd name="connsiteY7" fmla="*/ 1854200 h 2534920"/>
                <a:gd name="connsiteX8" fmla="*/ 1437640 w 1849120"/>
                <a:gd name="connsiteY8" fmla="*/ 1920240 h 2534920"/>
                <a:gd name="connsiteX9" fmla="*/ 1457960 w 1849120"/>
                <a:gd name="connsiteY9" fmla="*/ 1960880 h 2534920"/>
                <a:gd name="connsiteX10" fmla="*/ 1457960 w 1849120"/>
                <a:gd name="connsiteY10" fmla="*/ 1960880 h 2534920"/>
                <a:gd name="connsiteX11" fmla="*/ 1336040 w 1849120"/>
                <a:gd name="connsiteY11" fmla="*/ 1986280 h 2534920"/>
                <a:gd name="connsiteX12" fmla="*/ 1249680 w 1849120"/>
                <a:gd name="connsiteY12" fmla="*/ 2047240 h 2534920"/>
                <a:gd name="connsiteX13" fmla="*/ 1189151 w 1849120"/>
                <a:gd name="connsiteY13" fmla="*/ 2074312 h 2534920"/>
                <a:gd name="connsiteX14" fmla="*/ 1173480 w 1849120"/>
                <a:gd name="connsiteY14" fmla="*/ 2103120 h 2534920"/>
                <a:gd name="connsiteX15" fmla="*/ 1123191 w 1849120"/>
                <a:gd name="connsiteY15" fmla="*/ 2130592 h 2534920"/>
                <a:gd name="connsiteX16" fmla="*/ 1113602 w 1849120"/>
                <a:gd name="connsiteY16" fmla="*/ 2199038 h 2534920"/>
                <a:gd name="connsiteX17" fmla="*/ 1015481 w 1849120"/>
                <a:gd name="connsiteY17" fmla="*/ 2279734 h 2534920"/>
                <a:gd name="connsiteX18" fmla="*/ 1065199 w 1849120"/>
                <a:gd name="connsiteY18" fmla="*/ 2340109 h 2534920"/>
                <a:gd name="connsiteX19" fmla="*/ 1032832 w 1849120"/>
                <a:gd name="connsiteY19" fmla="*/ 2416559 h 2534920"/>
                <a:gd name="connsiteX20" fmla="*/ 1074104 w 1849120"/>
                <a:gd name="connsiteY20" fmla="*/ 2508918 h 2534920"/>
                <a:gd name="connsiteX21" fmla="*/ 1012859 w 1849120"/>
                <a:gd name="connsiteY21" fmla="*/ 2531009 h 2534920"/>
                <a:gd name="connsiteX22" fmla="*/ 955040 w 1849120"/>
                <a:gd name="connsiteY22" fmla="*/ 2534920 h 2534920"/>
                <a:gd name="connsiteX23" fmla="*/ 909320 w 1849120"/>
                <a:gd name="connsiteY23" fmla="*/ 2448560 h 2534920"/>
                <a:gd name="connsiteX24" fmla="*/ 767080 w 1849120"/>
                <a:gd name="connsiteY24" fmla="*/ 2382520 h 2534920"/>
                <a:gd name="connsiteX25" fmla="*/ 751840 w 1849120"/>
                <a:gd name="connsiteY25" fmla="*/ 2250440 h 2534920"/>
                <a:gd name="connsiteX26" fmla="*/ 767080 w 1849120"/>
                <a:gd name="connsiteY26" fmla="*/ 2138680 h 2534920"/>
                <a:gd name="connsiteX27" fmla="*/ 726440 w 1849120"/>
                <a:gd name="connsiteY27" fmla="*/ 2072640 h 2534920"/>
                <a:gd name="connsiteX28" fmla="*/ 741680 w 1849120"/>
                <a:gd name="connsiteY28" fmla="*/ 1965960 h 2534920"/>
                <a:gd name="connsiteX29" fmla="*/ 711200 w 1849120"/>
                <a:gd name="connsiteY29" fmla="*/ 1945640 h 2534920"/>
                <a:gd name="connsiteX30" fmla="*/ 436880 w 1849120"/>
                <a:gd name="connsiteY30" fmla="*/ 2052320 h 2534920"/>
                <a:gd name="connsiteX31" fmla="*/ 284480 w 1849120"/>
                <a:gd name="connsiteY31" fmla="*/ 2026920 h 2534920"/>
                <a:gd name="connsiteX32" fmla="*/ 213360 w 1849120"/>
                <a:gd name="connsiteY32" fmla="*/ 1976120 h 2534920"/>
                <a:gd name="connsiteX33" fmla="*/ 50800 w 1849120"/>
                <a:gd name="connsiteY33" fmla="*/ 2001520 h 2534920"/>
                <a:gd name="connsiteX34" fmla="*/ 0 w 1849120"/>
                <a:gd name="connsiteY34" fmla="*/ 1945640 h 2534920"/>
                <a:gd name="connsiteX0" fmla="*/ 0 w 1849120"/>
                <a:gd name="connsiteY0" fmla="*/ 1945640 h 2534920"/>
                <a:gd name="connsiteX1" fmla="*/ 558800 w 1849120"/>
                <a:gd name="connsiteY1" fmla="*/ 1168400 h 2534920"/>
                <a:gd name="connsiteX2" fmla="*/ 1366520 w 1849120"/>
                <a:gd name="connsiteY2" fmla="*/ 0 h 2534920"/>
                <a:gd name="connsiteX3" fmla="*/ 1849120 w 1849120"/>
                <a:gd name="connsiteY3" fmla="*/ 360680 h 2534920"/>
                <a:gd name="connsiteX4" fmla="*/ 1595120 w 1849120"/>
                <a:gd name="connsiteY4" fmla="*/ 711200 h 2534920"/>
                <a:gd name="connsiteX5" fmla="*/ 1529080 w 1849120"/>
                <a:gd name="connsiteY5" fmla="*/ 1767840 h 2534920"/>
                <a:gd name="connsiteX6" fmla="*/ 1422400 w 1849120"/>
                <a:gd name="connsiteY6" fmla="*/ 1793240 h 2534920"/>
                <a:gd name="connsiteX7" fmla="*/ 1422400 w 1849120"/>
                <a:gd name="connsiteY7" fmla="*/ 1854200 h 2534920"/>
                <a:gd name="connsiteX8" fmla="*/ 1437640 w 1849120"/>
                <a:gd name="connsiteY8" fmla="*/ 1920240 h 2534920"/>
                <a:gd name="connsiteX9" fmla="*/ 1457960 w 1849120"/>
                <a:gd name="connsiteY9" fmla="*/ 1960880 h 2534920"/>
                <a:gd name="connsiteX10" fmla="*/ 1457960 w 1849120"/>
                <a:gd name="connsiteY10" fmla="*/ 1960880 h 2534920"/>
                <a:gd name="connsiteX11" fmla="*/ 1336040 w 1849120"/>
                <a:gd name="connsiteY11" fmla="*/ 1986280 h 2534920"/>
                <a:gd name="connsiteX12" fmla="*/ 1246997 w 1849120"/>
                <a:gd name="connsiteY12" fmla="*/ 2020336 h 2534920"/>
                <a:gd name="connsiteX13" fmla="*/ 1189151 w 1849120"/>
                <a:gd name="connsiteY13" fmla="*/ 2074312 h 2534920"/>
                <a:gd name="connsiteX14" fmla="*/ 1173480 w 1849120"/>
                <a:gd name="connsiteY14" fmla="*/ 2103120 h 2534920"/>
                <a:gd name="connsiteX15" fmla="*/ 1123191 w 1849120"/>
                <a:gd name="connsiteY15" fmla="*/ 2130592 h 2534920"/>
                <a:gd name="connsiteX16" fmla="*/ 1113602 w 1849120"/>
                <a:gd name="connsiteY16" fmla="*/ 2199038 h 2534920"/>
                <a:gd name="connsiteX17" fmla="*/ 1015481 w 1849120"/>
                <a:gd name="connsiteY17" fmla="*/ 2279734 h 2534920"/>
                <a:gd name="connsiteX18" fmla="*/ 1065199 w 1849120"/>
                <a:gd name="connsiteY18" fmla="*/ 2340109 h 2534920"/>
                <a:gd name="connsiteX19" fmla="*/ 1032832 w 1849120"/>
                <a:gd name="connsiteY19" fmla="*/ 2416559 h 2534920"/>
                <a:gd name="connsiteX20" fmla="*/ 1074104 w 1849120"/>
                <a:gd name="connsiteY20" fmla="*/ 2508918 h 2534920"/>
                <a:gd name="connsiteX21" fmla="*/ 1012859 w 1849120"/>
                <a:gd name="connsiteY21" fmla="*/ 2531009 h 2534920"/>
                <a:gd name="connsiteX22" fmla="*/ 955040 w 1849120"/>
                <a:gd name="connsiteY22" fmla="*/ 2534920 h 2534920"/>
                <a:gd name="connsiteX23" fmla="*/ 909320 w 1849120"/>
                <a:gd name="connsiteY23" fmla="*/ 2448560 h 2534920"/>
                <a:gd name="connsiteX24" fmla="*/ 767080 w 1849120"/>
                <a:gd name="connsiteY24" fmla="*/ 2382520 h 2534920"/>
                <a:gd name="connsiteX25" fmla="*/ 751840 w 1849120"/>
                <a:gd name="connsiteY25" fmla="*/ 2250440 h 2534920"/>
                <a:gd name="connsiteX26" fmla="*/ 767080 w 1849120"/>
                <a:gd name="connsiteY26" fmla="*/ 2138680 h 2534920"/>
                <a:gd name="connsiteX27" fmla="*/ 726440 w 1849120"/>
                <a:gd name="connsiteY27" fmla="*/ 2072640 h 2534920"/>
                <a:gd name="connsiteX28" fmla="*/ 741680 w 1849120"/>
                <a:gd name="connsiteY28" fmla="*/ 1965960 h 2534920"/>
                <a:gd name="connsiteX29" fmla="*/ 711200 w 1849120"/>
                <a:gd name="connsiteY29" fmla="*/ 1945640 h 2534920"/>
                <a:gd name="connsiteX30" fmla="*/ 436880 w 1849120"/>
                <a:gd name="connsiteY30" fmla="*/ 2052320 h 2534920"/>
                <a:gd name="connsiteX31" fmla="*/ 284480 w 1849120"/>
                <a:gd name="connsiteY31" fmla="*/ 2026920 h 2534920"/>
                <a:gd name="connsiteX32" fmla="*/ 213360 w 1849120"/>
                <a:gd name="connsiteY32" fmla="*/ 1976120 h 2534920"/>
                <a:gd name="connsiteX33" fmla="*/ 50800 w 1849120"/>
                <a:gd name="connsiteY33" fmla="*/ 2001520 h 2534920"/>
                <a:gd name="connsiteX34" fmla="*/ 0 w 1849120"/>
                <a:gd name="connsiteY34" fmla="*/ 1945640 h 2534920"/>
                <a:gd name="connsiteX0" fmla="*/ 0 w 1849120"/>
                <a:gd name="connsiteY0" fmla="*/ 1945640 h 2534920"/>
                <a:gd name="connsiteX1" fmla="*/ 558800 w 1849120"/>
                <a:gd name="connsiteY1" fmla="*/ 1168400 h 2534920"/>
                <a:gd name="connsiteX2" fmla="*/ 1366520 w 1849120"/>
                <a:gd name="connsiteY2" fmla="*/ 0 h 2534920"/>
                <a:gd name="connsiteX3" fmla="*/ 1849120 w 1849120"/>
                <a:gd name="connsiteY3" fmla="*/ 360680 h 2534920"/>
                <a:gd name="connsiteX4" fmla="*/ 1595120 w 1849120"/>
                <a:gd name="connsiteY4" fmla="*/ 711200 h 2534920"/>
                <a:gd name="connsiteX5" fmla="*/ 1529080 w 1849120"/>
                <a:gd name="connsiteY5" fmla="*/ 1767840 h 2534920"/>
                <a:gd name="connsiteX6" fmla="*/ 1422400 w 1849120"/>
                <a:gd name="connsiteY6" fmla="*/ 1793240 h 2534920"/>
                <a:gd name="connsiteX7" fmla="*/ 1422400 w 1849120"/>
                <a:gd name="connsiteY7" fmla="*/ 1854200 h 2534920"/>
                <a:gd name="connsiteX8" fmla="*/ 1437640 w 1849120"/>
                <a:gd name="connsiteY8" fmla="*/ 1920240 h 2534920"/>
                <a:gd name="connsiteX9" fmla="*/ 1457960 w 1849120"/>
                <a:gd name="connsiteY9" fmla="*/ 1960880 h 2534920"/>
                <a:gd name="connsiteX10" fmla="*/ 1457960 w 1849120"/>
                <a:gd name="connsiteY10" fmla="*/ 1960880 h 2534920"/>
                <a:gd name="connsiteX11" fmla="*/ 1317261 w 1849120"/>
                <a:gd name="connsiteY11" fmla="*/ 1959376 h 2534920"/>
                <a:gd name="connsiteX12" fmla="*/ 1246997 w 1849120"/>
                <a:gd name="connsiteY12" fmla="*/ 2020336 h 2534920"/>
                <a:gd name="connsiteX13" fmla="*/ 1189151 w 1849120"/>
                <a:gd name="connsiteY13" fmla="*/ 2074312 h 2534920"/>
                <a:gd name="connsiteX14" fmla="*/ 1173480 w 1849120"/>
                <a:gd name="connsiteY14" fmla="*/ 2103120 h 2534920"/>
                <a:gd name="connsiteX15" fmla="*/ 1123191 w 1849120"/>
                <a:gd name="connsiteY15" fmla="*/ 2130592 h 2534920"/>
                <a:gd name="connsiteX16" fmla="*/ 1113602 w 1849120"/>
                <a:gd name="connsiteY16" fmla="*/ 2199038 h 2534920"/>
                <a:gd name="connsiteX17" fmla="*/ 1015481 w 1849120"/>
                <a:gd name="connsiteY17" fmla="*/ 2279734 h 2534920"/>
                <a:gd name="connsiteX18" fmla="*/ 1065199 w 1849120"/>
                <a:gd name="connsiteY18" fmla="*/ 2340109 h 2534920"/>
                <a:gd name="connsiteX19" fmla="*/ 1032832 w 1849120"/>
                <a:gd name="connsiteY19" fmla="*/ 2416559 h 2534920"/>
                <a:gd name="connsiteX20" fmla="*/ 1074104 w 1849120"/>
                <a:gd name="connsiteY20" fmla="*/ 2508918 h 2534920"/>
                <a:gd name="connsiteX21" fmla="*/ 1012859 w 1849120"/>
                <a:gd name="connsiteY21" fmla="*/ 2531009 h 2534920"/>
                <a:gd name="connsiteX22" fmla="*/ 955040 w 1849120"/>
                <a:gd name="connsiteY22" fmla="*/ 2534920 h 2534920"/>
                <a:gd name="connsiteX23" fmla="*/ 909320 w 1849120"/>
                <a:gd name="connsiteY23" fmla="*/ 2448560 h 2534920"/>
                <a:gd name="connsiteX24" fmla="*/ 767080 w 1849120"/>
                <a:gd name="connsiteY24" fmla="*/ 2382520 h 2534920"/>
                <a:gd name="connsiteX25" fmla="*/ 751840 w 1849120"/>
                <a:gd name="connsiteY25" fmla="*/ 2250440 h 2534920"/>
                <a:gd name="connsiteX26" fmla="*/ 767080 w 1849120"/>
                <a:gd name="connsiteY26" fmla="*/ 2138680 h 2534920"/>
                <a:gd name="connsiteX27" fmla="*/ 726440 w 1849120"/>
                <a:gd name="connsiteY27" fmla="*/ 2072640 h 2534920"/>
                <a:gd name="connsiteX28" fmla="*/ 741680 w 1849120"/>
                <a:gd name="connsiteY28" fmla="*/ 1965960 h 2534920"/>
                <a:gd name="connsiteX29" fmla="*/ 711200 w 1849120"/>
                <a:gd name="connsiteY29" fmla="*/ 1945640 h 2534920"/>
                <a:gd name="connsiteX30" fmla="*/ 436880 w 1849120"/>
                <a:gd name="connsiteY30" fmla="*/ 2052320 h 2534920"/>
                <a:gd name="connsiteX31" fmla="*/ 284480 w 1849120"/>
                <a:gd name="connsiteY31" fmla="*/ 2026920 h 2534920"/>
                <a:gd name="connsiteX32" fmla="*/ 213360 w 1849120"/>
                <a:gd name="connsiteY32" fmla="*/ 1976120 h 2534920"/>
                <a:gd name="connsiteX33" fmla="*/ 50800 w 1849120"/>
                <a:gd name="connsiteY33" fmla="*/ 2001520 h 2534920"/>
                <a:gd name="connsiteX34" fmla="*/ 0 w 1849120"/>
                <a:gd name="connsiteY34" fmla="*/ 1945640 h 2534920"/>
                <a:gd name="connsiteX0" fmla="*/ 0 w 1849120"/>
                <a:gd name="connsiteY0" fmla="*/ 1945640 h 2534920"/>
                <a:gd name="connsiteX1" fmla="*/ 558800 w 1849120"/>
                <a:gd name="connsiteY1" fmla="*/ 1168400 h 2534920"/>
                <a:gd name="connsiteX2" fmla="*/ 1366520 w 1849120"/>
                <a:gd name="connsiteY2" fmla="*/ 0 h 2534920"/>
                <a:gd name="connsiteX3" fmla="*/ 1849120 w 1849120"/>
                <a:gd name="connsiteY3" fmla="*/ 360680 h 2534920"/>
                <a:gd name="connsiteX4" fmla="*/ 1595120 w 1849120"/>
                <a:gd name="connsiteY4" fmla="*/ 711200 h 2534920"/>
                <a:gd name="connsiteX5" fmla="*/ 1529080 w 1849120"/>
                <a:gd name="connsiteY5" fmla="*/ 1767840 h 2534920"/>
                <a:gd name="connsiteX6" fmla="*/ 1422400 w 1849120"/>
                <a:gd name="connsiteY6" fmla="*/ 1793240 h 2534920"/>
                <a:gd name="connsiteX7" fmla="*/ 1422400 w 1849120"/>
                <a:gd name="connsiteY7" fmla="*/ 1854200 h 2534920"/>
                <a:gd name="connsiteX8" fmla="*/ 1437640 w 1849120"/>
                <a:gd name="connsiteY8" fmla="*/ 1920240 h 2534920"/>
                <a:gd name="connsiteX9" fmla="*/ 1457960 w 1849120"/>
                <a:gd name="connsiteY9" fmla="*/ 1960880 h 2534920"/>
                <a:gd name="connsiteX10" fmla="*/ 1350648 w 1849120"/>
                <a:gd name="connsiteY10" fmla="*/ 1947428 h 2534920"/>
                <a:gd name="connsiteX11" fmla="*/ 1317261 w 1849120"/>
                <a:gd name="connsiteY11" fmla="*/ 1959376 h 2534920"/>
                <a:gd name="connsiteX12" fmla="*/ 1246997 w 1849120"/>
                <a:gd name="connsiteY12" fmla="*/ 2020336 h 2534920"/>
                <a:gd name="connsiteX13" fmla="*/ 1189151 w 1849120"/>
                <a:gd name="connsiteY13" fmla="*/ 2074312 h 2534920"/>
                <a:gd name="connsiteX14" fmla="*/ 1173480 w 1849120"/>
                <a:gd name="connsiteY14" fmla="*/ 2103120 h 2534920"/>
                <a:gd name="connsiteX15" fmla="*/ 1123191 w 1849120"/>
                <a:gd name="connsiteY15" fmla="*/ 2130592 h 2534920"/>
                <a:gd name="connsiteX16" fmla="*/ 1113602 w 1849120"/>
                <a:gd name="connsiteY16" fmla="*/ 2199038 h 2534920"/>
                <a:gd name="connsiteX17" fmla="*/ 1015481 w 1849120"/>
                <a:gd name="connsiteY17" fmla="*/ 2279734 h 2534920"/>
                <a:gd name="connsiteX18" fmla="*/ 1065199 w 1849120"/>
                <a:gd name="connsiteY18" fmla="*/ 2340109 h 2534920"/>
                <a:gd name="connsiteX19" fmla="*/ 1032832 w 1849120"/>
                <a:gd name="connsiteY19" fmla="*/ 2416559 h 2534920"/>
                <a:gd name="connsiteX20" fmla="*/ 1074104 w 1849120"/>
                <a:gd name="connsiteY20" fmla="*/ 2508918 h 2534920"/>
                <a:gd name="connsiteX21" fmla="*/ 1012859 w 1849120"/>
                <a:gd name="connsiteY21" fmla="*/ 2531009 h 2534920"/>
                <a:gd name="connsiteX22" fmla="*/ 955040 w 1849120"/>
                <a:gd name="connsiteY22" fmla="*/ 2534920 h 2534920"/>
                <a:gd name="connsiteX23" fmla="*/ 909320 w 1849120"/>
                <a:gd name="connsiteY23" fmla="*/ 2448560 h 2534920"/>
                <a:gd name="connsiteX24" fmla="*/ 767080 w 1849120"/>
                <a:gd name="connsiteY24" fmla="*/ 2382520 h 2534920"/>
                <a:gd name="connsiteX25" fmla="*/ 751840 w 1849120"/>
                <a:gd name="connsiteY25" fmla="*/ 2250440 h 2534920"/>
                <a:gd name="connsiteX26" fmla="*/ 767080 w 1849120"/>
                <a:gd name="connsiteY26" fmla="*/ 2138680 h 2534920"/>
                <a:gd name="connsiteX27" fmla="*/ 726440 w 1849120"/>
                <a:gd name="connsiteY27" fmla="*/ 2072640 h 2534920"/>
                <a:gd name="connsiteX28" fmla="*/ 741680 w 1849120"/>
                <a:gd name="connsiteY28" fmla="*/ 1965960 h 2534920"/>
                <a:gd name="connsiteX29" fmla="*/ 711200 w 1849120"/>
                <a:gd name="connsiteY29" fmla="*/ 1945640 h 2534920"/>
                <a:gd name="connsiteX30" fmla="*/ 436880 w 1849120"/>
                <a:gd name="connsiteY30" fmla="*/ 2052320 h 2534920"/>
                <a:gd name="connsiteX31" fmla="*/ 284480 w 1849120"/>
                <a:gd name="connsiteY31" fmla="*/ 2026920 h 2534920"/>
                <a:gd name="connsiteX32" fmla="*/ 213360 w 1849120"/>
                <a:gd name="connsiteY32" fmla="*/ 1976120 h 2534920"/>
                <a:gd name="connsiteX33" fmla="*/ 50800 w 1849120"/>
                <a:gd name="connsiteY33" fmla="*/ 2001520 h 2534920"/>
                <a:gd name="connsiteX34" fmla="*/ 0 w 1849120"/>
                <a:gd name="connsiteY34" fmla="*/ 1945640 h 2534920"/>
                <a:gd name="connsiteX0" fmla="*/ 0 w 1849120"/>
                <a:gd name="connsiteY0" fmla="*/ 1945640 h 2534920"/>
                <a:gd name="connsiteX1" fmla="*/ 558800 w 1849120"/>
                <a:gd name="connsiteY1" fmla="*/ 1168400 h 2534920"/>
                <a:gd name="connsiteX2" fmla="*/ 1366520 w 1849120"/>
                <a:gd name="connsiteY2" fmla="*/ 0 h 2534920"/>
                <a:gd name="connsiteX3" fmla="*/ 1849120 w 1849120"/>
                <a:gd name="connsiteY3" fmla="*/ 360680 h 2534920"/>
                <a:gd name="connsiteX4" fmla="*/ 1595120 w 1849120"/>
                <a:gd name="connsiteY4" fmla="*/ 711200 h 2534920"/>
                <a:gd name="connsiteX5" fmla="*/ 1529080 w 1849120"/>
                <a:gd name="connsiteY5" fmla="*/ 1767840 h 2534920"/>
                <a:gd name="connsiteX6" fmla="*/ 1481422 w 1849120"/>
                <a:gd name="connsiteY6" fmla="*/ 1785169 h 2534920"/>
                <a:gd name="connsiteX7" fmla="*/ 1422400 w 1849120"/>
                <a:gd name="connsiteY7" fmla="*/ 1854200 h 2534920"/>
                <a:gd name="connsiteX8" fmla="*/ 1437640 w 1849120"/>
                <a:gd name="connsiteY8" fmla="*/ 1920240 h 2534920"/>
                <a:gd name="connsiteX9" fmla="*/ 1457960 w 1849120"/>
                <a:gd name="connsiteY9" fmla="*/ 1960880 h 2534920"/>
                <a:gd name="connsiteX10" fmla="*/ 1350648 w 1849120"/>
                <a:gd name="connsiteY10" fmla="*/ 1947428 h 2534920"/>
                <a:gd name="connsiteX11" fmla="*/ 1317261 w 1849120"/>
                <a:gd name="connsiteY11" fmla="*/ 1959376 h 2534920"/>
                <a:gd name="connsiteX12" fmla="*/ 1246997 w 1849120"/>
                <a:gd name="connsiteY12" fmla="*/ 2020336 h 2534920"/>
                <a:gd name="connsiteX13" fmla="*/ 1189151 w 1849120"/>
                <a:gd name="connsiteY13" fmla="*/ 2074312 h 2534920"/>
                <a:gd name="connsiteX14" fmla="*/ 1173480 w 1849120"/>
                <a:gd name="connsiteY14" fmla="*/ 2103120 h 2534920"/>
                <a:gd name="connsiteX15" fmla="*/ 1123191 w 1849120"/>
                <a:gd name="connsiteY15" fmla="*/ 2130592 h 2534920"/>
                <a:gd name="connsiteX16" fmla="*/ 1113602 w 1849120"/>
                <a:gd name="connsiteY16" fmla="*/ 2199038 h 2534920"/>
                <a:gd name="connsiteX17" fmla="*/ 1015481 w 1849120"/>
                <a:gd name="connsiteY17" fmla="*/ 2279734 h 2534920"/>
                <a:gd name="connsiteX18" fmla="*/ 1065199 w 1849120"/>
                <a:gd name="connsiteY18" fmla="*/ 2340109 h 2534920"/>
                <a:gd name="connsiteX19" fmla="*/ 1032832 w 1849120"/>
                <a:gd name="connsiteY19" fmla="*/ 2416559 h 2534920"/>
                <a:gd name="connsiteX20" fmla="*/ 1074104 w 1849120"/>
                <a:gd name="connsiteY20" fmla="*/ 2508918 h 2534920"/>
                <a:gd name="connsiteX21" fmla="*/ 1012859 w 1849120"/>
                <a:gd name="connsiteY21" fmla="*/ 2531009 h 2534920"/>
                <a:gd name="connsiteX22" fmla="*/ 955040 w 1849120"/>
                <a:gd name="connsiteY22" fmla="*/ 2534920 h 2534920"/>
                <a:gd name="connsiteX23" fmla="*/ 909320 w 1849120"/>
                <a:gd name="connsiteY23" fmla="*/ 2448560 h 2534920"/>
                <a:gd name="connsiteX24" fmla="*/ 767080 w 1849120"/>
                <a:gd name="connsiteY24" fmla="*/ 2382520 h 2534920"/>
                <a:gd name="connsiteX25" fmla="*/ 751840 w 1849120"/>
                <a:gd name="connsiteY25" fmla="*/ 2250440 h 2534920"/>
                <a:gd name="connsiteX26" fmla="*/ 767080 w 1849120"/>
                <a:gd name="connsiteY26" fmla="*/ 2138680 h 2534920"/>
                <a:gd name="connsiteX27" fmla="*/ 726440 w 1849120"/>
                <a:gd name="connsiteY27" fmla="*/ 2072640 h 2534920"/>
                <a:gd name="connsiteX28" fmla="*/ 741680 w 1849120"/>
                <a:gd name="connsiteY28" fmla="*/ 1965960 h 2534920"/>
                <a:gd name="connsiteX29" fmla="*/ 711200 w 1849120"/>
                <a:gd name="connsiteY29" fmla="*/ 1945640 h 2534920"/>
                <a:gd name="connsiteX30" fmla="*/ 436880 w 1849120"/>
                <a:gd name="connsiteY30" fmla="*/ 2052320 h 2534920"/>
                <a:gd name="connsiteX31" fmla="*/ 284480 w 1849120"/>
                <a:gd name="connsiteY31" fmla="*/ 2026920 h 2534920"/>
                <a:gd name="connsiteX32" fmla="*/ 213360 w 1849120"/>
                <a:gd name="connsiteY32" fmla="*/ 1976120 h 2534920"/>
                <a:gd name="connsiteX33" fmla="*/ 50800 w 1849120"/>
                <a:gd name="connsiteY33" fmla="*/ 2001520 h 2534920"/>
                <a:gd name="connsiteX34" fmla="*/ 0 w 1849120"/>
                <a:gd name="connsiteY34" fmla="*/ 1945640 h 2534920"/>
                <a:gd name="connsiteX0" fmla="*/ 0 w 1849120"/>
                <a:gd name="connsiteY0" fmla="*/ 1945640 h 2534920"/>
                <a:gd name="connsiteX1" fmla="*/ 558800 w 1849120"/>
                <a:gd name="connsiteY1" fmla="*/ 1168400 h 2534920"/>
                <a:gd name="connsiteX2" fmla="*/ 1366520 w 1849120"/>
                <a:gd name="connsiteY2" fmla="*/ 0 h 2534920"/>
                <a:gd name="connsiteX3" fmla="*/ 1849120 w 1849120"/>
                <a:gd name="connsiteY3" fmla="*/ 360680 h 2534920"/>
                <a:gd name="connsiteX4" fmla="*/ 1595120 w 1849120"/>
                <a:gd name="connsiteY4" fmla="*/ 711200 h 2534920"/>
                <a:gd name="connsiteX5" fmla="*/ 1529080 w 1849120"/>
                <a:gd name="connsiteY5" fmla="*/ 1767840 h 2534920"/>
                <a:gd name="connsiteX6" fmla="*/ 1481422 w 1849120"/>
                <a:gd name="connsiteY6" fmla="*/ 1785169 h 2534920"/>
                <a:gd name="connsiteX7" fmla="*/ 1344599 w 1849120"/>
                <a:gd name="connsiteY7" fmla="*/ 1770797 h 2534920"/>
                <a:gd name="connsiteX8" fmla="*/ 1437640 w 1849120"/>
                <a:gd name="connsiteY8" fmla="*/ 1920240 h 2534920"/>
                <a:gd name="connsiteX9" fmla="*/ 1457960 w 1849120"/>
                <a:gd name="connsiteY9" fmla="*/ 1960880 h 2534920"/>
                <a:gd name="connsiteX10" fmla="*/ 1350648 w 1849120"/>
                <a:gd name="connsiteY10" fmla="*/ 1947428 h 2534920"/>
                <a:gd name="connsiteX11" fmla="*/ 1317261 w 1849120"/>
                <a:gd name="connsiteY11" fmla="*/ 1959376 h 2534920"/>
                <a:gd name="connsiteX12" fmla="*/ 1246997 w 1849120"/>
                <a:gd name="connsiteY12" fmla="*/ 2020336 h 2534920"/>
                <a:gd name="connsiteX13" fmla="*/ 1189151 w 1849120"/>
                <a:gd name="connsiteY13" fmla="*/ 2074312 h 2534920"/>
                <a:gd name="connsiteX14" fmla="*/ 1173480 w 1849120"/>
                <a:gd name="connsiteY14" fmla="*/ 2103120 h 2534920"/>
                <a:gd name="connsiteX15" fmla="*/ 1123191 w 1849120"/>
                <a:gd name="connsiteY15" fmla="*/ 2130592 h 2534920"/>
                <a:gd name="connsiteX16" fmla="*/ 1113602 w 1849120"/>
                <a:gd name="connsiteY16" fmla="*/ 2199038 h 2534920"/>
                <a:gd name="connsiteX17" fmla="*/ 1015481 w 1849120"/>
                <a:gd name="connsiteY17" fmla="*/ 2279734 h 2534920"/>
                <a:gd name="connsiteX18" fmla="*/ 1065199 w 1849120"/>
                <a:gd name="connsiteY18" fmla="*/ 2340109 h 2534920"/>
                <a:gd name="connsiteX19" fmla="*/ 1032832 w 1849120"/>
                <a:gd name="connsiteY19" fmla="*/ 2416559 h 2534920"/>
                <a:gd name="connsiteX20" fmla="*/ 1074104 w 1849120"/>
                <a:gd name="connsiteY20" fmla="*/ 2508918 h 2534920"/>
                <a:gd name="connsiteX21" fmla="*/ 1012859 w 1849120"/>
                <a:gd name="connsiteY21" fmla="*/ 2531009 h 2534920"/>
                <a:gd name="connsiteX22" fmla="*/ 955040 w 1849120"/>
                <a:gd name="connsiteY22" fmla="*/ 2534920 h 2534920"/>
                <a:gd name="connsiteX23" fmla="*/ 909320 w 1849120"/>
                <a:gd name="connsiteY23" fmla="*/ 2448560 h 2534920"/>
                <a:gd name="connsiteX24" fmla="*/ 767080 w 1849120"/>
                <a:gd name="connsiteY24" fmla="*/ 2382520 h 2534920"/>
                <a:gd name="connsiteX25" fmla="*/ 751840 w 1849120"/>
                <a:gd name="connsiteY25" fmla="*/ 2250440 h 2534920"/>
                <a:gd name="connsiteX26" fmla="*/ 767080 w 1849120"/>
                <a:gd name="connsiteY26" fmla="*/ 2138680 h 2534920"/>
                <a:gd name="connsiteX27" fmla="*/ 726440 w 1849120"/>
                <a:gd name="connsiteY27" fmla="*/ 2072640 h 2534920"/>
                <a:gd name="connsiteX28" fmla="*/ 741680 w 1849120"/>
                <a:gd name="connsiteY28" fmla="*/ 1965960 h 2534920"/>
                <a:gd name="connsiteX29" fmla="*/ 711200 w 1849120"/>
                <a:gd name="connsiteY29" fmla="*/ 1945640 h 2534920"/>
                <a:gd name="connsiteX30" fmla="*/ 436880 w 1849120"/>
                <a:gd name="connsiteY30" fmla="*/ 2052320 h 2534920"/>
                <a:gd name="connsiteX31" fmla="*/ 284480 w 1849120"/>
                <a:gd name="connsiteY31" fmla="*/ 2026920 h 2534920"/>
                <a:gd name="connsiteX32" fmla="*/ 213360 w 1849120"/>
                <a:gd name="connsiteY32" fmla="*/ 1976120 h 2534920"/>
                <a:gd name="connsiteX33" fmla="*/ 50800 w 1849120"/>
                <a:gd name="connsiteY33" fmla="*/ 2001520 h 2534920"/>
                <a:gd name="connsiteX34" fmla="*/ 0 w 1849120"/>
                <a:gd name="connsiteY34" fmla="*/ 1945640 h 2534920"/>
                <a:gd name="connsiteX0" fmla="*/ 0 w 1849120"/>
                <a:gd name="connsiteY0" fmla="*/ 1945640 h 2534920"/>
                <a:gd name="connsiteX1" fmla="*/ 558800 w 1849120"/>
                <a:gd name="connsiteY1" fmla="*/ 1168400 h 2534920"/>
                <a:gd name="connsiteX2" fmla="*/ 1366520 w 1849120"/>
                <a:gd name="connsiteY2" fmla="*/ 0 h 2534920"/>
                <a:gd name="connsiteX3" fmla="*/ 1849120 w 1849120"/>
                <a:gd name="connsiteY3" fmla="*/ 360680 h 2534920"/>
                <a:gd name="connsiteX4" fmla="*/ 1595120 w 1849120"/>
                <a:gd name="connsiteY4" fmla="*/ 711200 h 2534920"/>
                <a:gd name="connsiteX5" fmla="*/ 1529080 w 1849120"/>
                <a:gd name="connsiteY5" fmla="*/ 1767840 h 2534920"/>
                <a:gd name="connsiteX6" fmla="*/ 1481422 w 1849120"/>
                <a:gd name="connsiteY6" fmla="*/ 1785169 h 2534920"/>
                <a:gd name="connsiteX7" fmla="*/ 1344599 w 1849120"/>
                <a:gd name="connsiteY7" fmla="*/ 1770797 h 2534920"/>
                <a:gd name="connsiteX8" fmla="*/ 1346425 w 1849120"/>
                <a:gd name="connsiteY8" fmla="*/ 1896026 h 2534920"/>
                <a:gd name="connsiteX9" fmla="*/ 1457960 w 1849120"/>
                <a:gd name="connsiteY9" fmla="*/ 1960880 h 2534920"/>
                <a:gd name="connsiteX10" fmla="*/ 1350648 w 1849120"/>
                <a:gd name="connsiteY10" fmla="*/ 1947428 h 2534920"/>
                <a:gd name="connsiteX11" fmla="*/ 1317261 w 1849120"/>
                <a:gd name="connsiteY11" fmla="*/ 1959376 h 2534920"/>
                <a:gd name="connsiteX12" fmla="*/ 1246997 w 1849120"/>
                <a:gd name="connsiteY12" fmla="*/ 2020336 h 2534920"/>
                <a:gd name="connsiteX13" fmla="*/ 1189151 w 1849120"/>
                <a:gd name="connsiteY13" fmla="*/ 2074312 h 2534920"/>
                <a:gd name="connsiteX14" fmla="*/ 1173480 w 1849120"/>
                <a:gd name="connsiteY14" fmla="*/ 2103120 h 2534920"/>
                <a:gd name="connsiteX15" fmla="*/ 1123191 w 1849120"/>
                <a:gd name="connsiteY15" fmla="*/ 2130592 h 2534920"/>
                <a:gd name="connsiteX16" fmla="*/ 1113602 w 1849120"/>
                <a:gd name="connsiteY16" fmla="*/ 2199038 h 2534920"/>
                <a:gd name="connsiteX17" fmla="*/ 1015481 w 1849120"/>
                <a:gd name="connsiteY17" fmla="*/ 2279734 h 2534920"/>
                <a:gd name="connsiteX18" fmla="*/ 1065199 w 1849120"/>
                <a:gd name="connsiteY18" fmla="*/ 2340109 h 2534920"/>
                <a:gd name="connsiteX19" fmla="*/ 1032832 w 1849120"/>
                <a:gd name="connsiteY19" fmla="*/ 2416559 h 2534920"/>
                <a:gd name="connsiteX20" fmla="*/ 1074104 w 1849120"/>
                <a:gd name="connsiteY20" fmla="*/ 2508918 h 2534920"/>
                <a:gd name="connsiteX21" fmla="*/ 1012859 w 1849120"/>
                <a:gd name="connsiteY21" fmla="*/ 2531009 h 2534920"/>
                <a:gd name="connsiteX22" fmla="*/ 955040 w 1849120"/>
                <a:gd name="connsiteY22" fmla="*/ 2534920 h 2534920"/>
                <a:gd name="connsiteX23" fmla="*/ 909320 w 1849120"/>
                <a:gd name="connsiteY23" fmla="*/ 2448560 h 2534920"/>
                <a:gd name="connsiteX24" fmla="*/ 767080 w 1849120"/>
                <a:gd name="connsiteY24" fmla="*/ 2382520 h 2534920"/>
                <a:gd name="connsiteX25" fmla="*/ 751840 w 1849120"/>
                <a:gd name="connsiteY25" fmla="*/ 2250440 h 2534920"/>
                <a:gd name="connsiteX26" fmla="*/ 767080 w 1849120"/>
                <a:gd name="connsiteY26" fmla="*/ 2138680 h 2534920"/>
                <a:gd name="connsiteX27" fmla="*/ 726440 w 1849120"/>
                <a:gd name="connsiteY27" fmla="*/ 2072640 h 2534920"/>
                <a:gd name="connsiteX28" fmla="*/ 741680 w 1849120"/>
                <a:gd name="connsiteY28" fmla="*/ 1965960 h 2534920"/>
                <a:gd name="connsiteX29" fmla="*/ 711200 w 1849120"/>
                <a:gd name="connsiteY29" fmla="*/ 1945640 h 2534920"/>
                <a:gd name="connsiteX30" fmla="*/ 436880 w 1849120"/>
                <a:gd name="connsiteY30" fmla="*/ 2052320 h 2534920"/>
                <a:gd name="connsiteX31" fmla="*/ 284480 w 1849120"/>
                <a:gd name="connsiteY31" fmla="*/ 2026920 h 2534920"/>
                <a:gd name="connsiteX32" fmla="*/ 213360 w 1849120"/>
                <a:gd name="connsiteY32" fmla="*/ 1976120 h 2534920"/>
                <a:gd name="connsiteX33" fmla="*/ 50800 w 1849120"/>
                <a:gd name="connsiteY33" fmla="*/ 2001520 h 2534920"/>
                <a:gd name="connsiteX34" fmla="*/ 0 w 1849120"/>
                <a:gd name="connsiteY34" fmla="*/ 1945640 h 2534920"/>
                <a:gd name="connsiteX0" fmla="*/ 0 w 1849120"/>
                <a:gd name="connsiteY0" fmla="*/ 1945640 h 2534920"/>
                <a:gd name="connsiteX1" fmla="*/ 558800 w 1849120"/>
                <a:gd name="connsiteY1" fmla="*/ 1168400 h 2534920"/>
                <a:gd name="connsiteX2" fmla="*/ 1366520 w 1849120"/>
                <a:gd name="connsiteY2" fmla="*/ 0 h 2534920"/>
                <a:gd name="connsiteX3" fmla="*/ 1849120 w 1849120"/>
                <a:gd name="connsiteY3" fmla="*/ 360680 h 2534920"/>
                <a:gd name="connsiteX4" fmla="*/ 1595120 w 1849120"/>
                <a:gd name="connsiteY4" fmla="*/ 711200 h 2534920"/>
                <a:gd name="connsiteX5" fmla="*/ 1529080 w 1849120"/>
                <a:gd name="connsiteY5" fmla="*/ 1767840 h 2534920"/>
                <a:gd name="connsiteX6" fmla="*/ 1481422 w 1849120"/>
                <a:gd name="connsiteY6" fmla="*/ 1785169 h 2534920"/>
                <a:gd name="connsiteX7" fmla="*/ 1344599 w 1849120"/>
                <a:gd name="connsiteY7" fmla="*/ 1770797 h 2534920"/>
                <a:gd name="connsiteX8" fmla="*/ 1346425 w 1849120"/>
                <a:gd name="connsiteY8" fmla="*/ 1896026 h 2534920"/>
                <a:gd name="connsiteX9" fmla="*/ 1350648 w 1849120"/>
                <a:gd name="connsiteY9" fmla="*/ 1942047 h 2534920"/>
                <a:gd name="connsiteX10" fmla="*/ 1350648 w 1849120"/>
                <a:gd name="connsiteY10" fmla="*/ 1947428 h 2534920"/>
                <a:gd name="connsiteX11" fmla="*/ 1317261 w 1849120"/>
                <a:gd name="connsiteY11" fmla="*/ 1959376 h 2534920"/>
                <a:gd name="connsiteX12" fmla="*/ 1246997 w 1849120"/>
                <a:gd name="connsiteY12" fmla="*/ 2020336 h 2534920"/>
                <a:gd name="connsiteX13" fmla="*/ 1189151 w 1849120"/>
                <a:gd name="connsiteY13" fmla="*/ 2074312 h 2534920"/>
                <a:gd name="connsiteX14" fmla="*/ 1173480 w 1849120"/>
                <a:gd name="connsiteY14" fmla="*/ 2103120 h 2534920"/>
                <a:gd name="connsiteX15" fmla="*/ 1123191 w 1849120"/>
                <a:gd name="connsiteY15" fmla="*/ 2130592 h 2534920"/>
                <a:gd name="connsiteX16" fmla="*/ 1113602 w 1849120"/>
                <a:gd name="connsiteY16" fmla="*/ 2199038 h 2534920"/>
                <a:gd name="connsiteX17" fmla="*/ 1015481 w 1849120"/>
                <a:gd name="connsiteY17" fmla="*/ 2279734 h 2534920"/>
                <a:gd name="connsiteX18" fmla="*/ 1065199 w 1849120"/>
                <a:gd name="connsiteY18" fmla="*/ 2340109 h 2534920"/>
                <a:gd name="connsiteX19" fmla="*/ 1032832 w 1849120"/>
                <a:gd name="connsiteY19" fmla="*/ 2416559 h 2534920"/>
                <a:gd name="connsiteX20" fmla="*/ 1074104 w 1849120"/>
                <a:gd name="connsiteY20" fmla="*/ 2508918 h 2534920"/>
                <a:gd name="connsiteX21" fmla="*/ 1012859 w 1849120"/>
                <a:gd name="connsiteY21" fmla="*/ 2531009 h 2534920"/>
                <a:gd name="connsiteX22" fmla="*/ 955040 w 1849120"/>
                <a:gd name="connsiteY22" fmla="*/ 2534920 h 2534920"/>
                <a:gd name="connsiteX23" fmla="*/ 909320 w 1849120"/>
                <a:gd name="connsiteY23" fmla="*/ 2448560 h 2534920"/>
                <a:gd name="connsiteX24" fmla="*/ 767080 w 1849120"/>
                <a:gd name="connsiteY24" fmla="*/ 2382520 h 2534920"/>
                <a:gd name="connsiteX25" fmla="*/ 751840 w 1849120"/>
                <a:gd name="connsiteY25" fmla="*/ 2250440 h 2534920"/>
                <a:gd name="connsiteX26" fmla="*/ 767080 w 1849120"/>
                <a:gd name="connsiteY26" fmla="*/ 2138680 h 2534920"/>
                <a:gd name="connsiteX27" fmla="*/ 726440 w 1849120"/>
                <a:gd name="connsiteY27" fmla="*/ 2072640 h 2534920"/>
                <a:gd name="connsiteX28" fmla="*/ 741680 w 1849120"/>
                <a:gd name="connsiteY28" fmla="*/ 1965960 h 2534920"/>
                <a:gd name="connsiteX29" fmla="*/ 711200 w 1849120"/>
                <a:gd name="connsiteY29" fmla="*/ 1945640 h 2534920"/>
                <a:gd name="connsiteX30" fmla="*/ 436880 w 1849120"/>
                <a:gd name="connsiteY30" fmla="*/ 2052320 h 2534920"/>
                <a:gd name="connsiteX31" fmla="*/ 284480 w 1849120"/>
                <a:gd name="connsiteY31" fmla="*/ 2026920 h 2534920"/>
                <a:gd name="connsiteX32" fmla="*/ 213360 w 1849120"/>
                <a:gd name="connsiteY32" fmla="*/ 1976120 h 2534920"/>
                <a:gd name="connsiteX33" fmla="*/ 50800 w 1849120"/>
                <a:gd name="connsiteY33" fmla="*/ 2001520 h 2534920"/>
                <a:gd name="connsiteX34" fmla="*/ 0 w 1849120"/>
                <a:gd name="connsiteY34" fmla="*/ 1945640 h 2534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849120" h="2534920">
                  <a:moveTo>
                    <a:pt x="0" y="1945640"/>
                  </a:moveTo>
                  <a:lnTo>
                    <a:pt x="558800" y="1168400"/>
                  </a:lnTo>
                  <a:lnTo>
                    <a:pt x="1366520" y="0"/>
                  </a:lnTo>
                  <a:lnTo>
                    <a:pt x="1849120" y="360680"/>
                  </a:lnTo>
                  <a:lnTo>
                    <a:pt x="1595120" y="711200"/>
                  </a:lnTo>
                  <a:lnTo>
                    <a:pt x="1529080" y="1767840"/>
                  </a:lnTo>
                  <a:lnTo>
                    <a:pt x="1481422" y="1785169"/>
                  </a:lnTo>
                  <a:lnTo>
                    <a:pt x="1344599" y="1770797"/>
                  </a:lnTo>
                  <a:cubicBezTo>
                    <a:pt x="1345208" y="1812540"/>
                    <a:pt x="1345816" y="1854283"/>
                    <a:pt x="1346425" y="1896026"/>
                  </a:cubicBezTo>
                  <a:lnTo>
                    <a:pt x="1350648" y="1942047"/>
                  </a:lnTo>
                  <a:lnTo>
                    <a:pt x="1350648" y="1947428"/>
                  </a:lnTo>
                  <a:lnTo>
                    <a:pt x="1317261" y="1959376"/>
                  </a:lnTo>
                  <a:lnTo>
                    <a:pt x="1246997" y="2020336"/>
                  </a:lnTo>
                  <a:cubicBezTo>
                    <a:pt x="1225032" y="2037431"/>
                    <a:pt x="1211116" y="2057217"/>
                    <a:pt x="1189151" y="2074312"/>
                  </a:cubicBezTo>
                  <a:lnTo>
                    <a:pt x="1173480" y="2103120"/>
                  </a:lnTo>
                  <a:lnTo>
                    <a:pt x="1123191" y="2130592"/>
                  </a:lnTo>
                  <a:lnTo>
                    <a:pt x="1113602" y="2199038"/>
                  </a:lnTo>
                  <a:lnTo>
                    <a:pt x="1015481" y="2279734"/>
                  </a:lnTo>
                  <a:lnTo>
                    <a:pt x="1065199" y="2340109"/>
                  </a:lnTo>
                  <a:lnTo>
                    <a:pt x="1032832" y="2416559"/>
                  </a:lnTo>
                  <a:lnTo>
                    <a:pt x="1074104" y="2508918"/>
                  </a:lnTo>
                  <a:lnTo>
                    <a:pt x="1012859" y="2531009"/>
                  </a:lnTo>
                  <a:lnTo>
                    <a:pt x="955040" y="2534920"/>
                  </a:lnTo>
                  <a:lnTo>
                    <a:pt x="909320" y="2448560"/>
                  </a:lnTo>
                  <a:lnTo>
                    <a:pt x="767080" y="2382520"/>
                  </a:lnTo>
                  <a:lnTo>
                    <a:pt x="751840" y="2250440"/>
                  </a:lnTo>
                  <a:lnTo>
                    <a:pt x="767080" y="2138680"/>
                  </a:lnTo>
                  <a:lnTo>
                    <a:pt x="726440" y="2072640"/>
                  </a:lnTo>
                  <a:lnTo>
                    <a:pt x="741680" y="1965960"/>
                  </a:lnTo>
                  <a:lnTo>
                    <a:pt x="711200" y="1945640"/>
                  </a:lnTo>
                  <a:lnTo>
                    <a:pt x="436880" y="2052320"/>
                  </a:lnTo>
                  <a:lnTo>
                    <a:pt x="284480" y="2026920"/>
                  </a:lnTo>
                  <a:lnTo>
                    <a:pt x="213360" y="1976120"/>
                  </a:lnTo>
                  <a:lnTo>
                    <a:pt x="50800" y="2001520"/>
                  </a:lnTo>
                  <a:lnTo>
                    <a:pt x="0" y="1945640"/>
                  </a:lnTo>
                  <a:close/>
                </a:path>
              </a:pathLst>
            </a:custGeom>
            <a:solidFill>
              <a:schemeClr val="accent3">
                <a:lumMod val="40000"/>
                <a:lumOff val="6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68" name="Forma libre 67"/>
            <p:cNvSpPr/>
            <p:nvPr/>
          </p:nvSpPr>
          <p:spPr>
            <a:xfrm>
              <a:off x="3024189" y="-3106765"/>
              <a:ext cx="2922587" cy="4293980"/>
            </a:xfrm>
            <a:custGeom>
              <a:avLst/>
              <a:gdLst>
                <a:gd name="connsiteX0" fmla="*/ 0 w 1234440"/>
                <a:gd name="connsiteY0" fmla="*/ 1833880 h 1833880"/>
                <a:gd name="connsiteX1" fmla="*/ 350520 w 1234440"/>
                <a:gd name="connsiteY1" fmla="*/ 1336040 h 1833880"/>
                <a:gd name="connsiteX2" fmla="*/ 472440 w 1234440"/>
                <a:gd name="connsiteY2" fmla="*/ 1198880 h 1833880"/>
                <a:gd name="connsiteX3" fmla="*/ 939800 w 1234440"/>
                <a:gd name="connsiteY3" fmla="*/ 350520 h 1833880"/>
                <a:gd name="connsiteX4" fmla="*/ 1193800 w 1234440"/>
                <a:gd name="connsiteY4" fmla="*/ 0 h 1833880"/>
                <a:gd name="connsiteX5" fmla="*/ 1234440 w 1234440"/>
                <a:gd name="connsiteY5" fmla="*/ 55880 h 1833880"/>
                <a:gd name="connsiteX6" fmla="*/ 1005840 w 1234440"/>
                <a:gd name="connsiteY6" fmla="*/ 421640 h 1833880"/>
                <a:gd name="connsiteX7" fmla="*/ 604520 w 1234440"/>
                <a:gd name="connsiteY7" fmla="*/ 1183640 h 1833880"/>
                <a:gd name="connsiteX8" fmla="*/ 523240 w 1234440"/>
                <a:gd name="connsiteY8" fmla="*/ 1280160 h 1833880"/>
                <a:gd name="connsiteX9" fmla="*/ 477520 w 1234440"/>
                <a:gd name="connsiteY9" fmla="*/ 1432560 h 1833880"/>
                <a:gd name="connsiteX10" fmla="*/ 411480 w 1234440"/>
                <a:gd name="connsiteY10" fmla="*/ 1524000 h 1833880"/>
                <a:gd name="connsiteX11" fmla="*/ 335280 w 1234440"/>
                <a:gd name="connsiteY11" fmla="*/ 1635760 h 1833880"/>
                <a:gd name="connsiteX12" fmla="*/ 208280 w 1234440"/>
                <a:gd name="connsiteY12" fmla="*/ 1711960 h 1833880"/>
                <a:gd name="connsiteX13" fmla="*/ 152400 w 1234440"/>
                <a:gd name="connsiteY13" fmla="*/ 1813560 h 1833880"/>
                <a:gd name="connsiteX14" fmla="*/ 0 w 1234440"/>
                <a:gd name="connsiteY14" fmla="*/ 1833880 h 1833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4440" h="1833880">
                  <a:moveTo>
                    <a:pt x="0" y="1833880"/>
                  </a:moveTo>
                  <a:lnTo>
                    <a:pt x="350520" y="1336040"/>
                  </a:lnTo>
                  <a:lnTo>
                    <a:pt x="472440" y="1198880"/>
                  </a:lnTo>
                  <a:lnTo>
                    <a:pt x="939800" y="350520"/>
                  </a:lnTo>
                  <a:lnTo>
                    <a:pt x="1193800" y="0"/>
                  </a:lnTo>
                  <a:lnTo>
                    <a:pt x="1234440" y="55880"/>
                  </a:lnTo>
                  <a:lnTo>
                    <a:pt x="1005840" y="421640"/>
                  </a:lnTo>
                  <a:lnTo>
                    <a:pt x="604520" y="1183640"/>
                  </a:lnTo>
                  <a:lnTo>
                    <a:pt x="523240" y="1280160"/>
                  </a:lnTo>
                  <a:lnTo>
                    <a:pt x="477520" y="1432560"/>
                  </a:lnTo>
                  <a:lnTo>
                    <a:pt x="411480" y="1524000"/>
                  </a:lnTo>
                  <a:lnTo>
                    <a:pt x="335280" y="1635760"/>
                  </a:lnTo>
                  <a:lnTo>
                    <a:pt x="208280" y="1711960"/>
                  </a:lnTo>
                  <a:lnTo>
                    <a:pt x="152400" y="1813560"/>
                  </a:lnTo>
                  <a:lnTo>
                    <a:pt x="0" y="1833880"/>
                  </a:lnTo>
                  <a:close/>
                </a:path>
              </a:pathLst>
            </a:custGeom>
            <a:pattFill prst="pct80">
              <a:fgClr>
                <a:srgbClr val="92D05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10" name="CuadroTexto 9"/>
            <p:cNvSpPr txBox="1"/>
            <p:nvPr/>
          </p:nvSpPr>
          <p:spPr>
            <a:xfrm>
              <a:off x="4484689" y="2815911"/>
              <a:ext cx="547687" cy="253988"/>
            </a:xfrm>
            <a:prstGeom prst="rect">
              <a:avLst/>
            </a:prstGeom>
            <a:solidFill>
              <a:schemeClr val="accent6">
                <a:lumMod val="75000"/>
              </a:schemeClr>
            </a:solidFill>
          </p:spPr>
          <p:txBody>
            <a:bodyPr>
              <a:spAutoFit/>
            </a:bodyPr>
            <a:lstStyle/>
            <a:p>
              <a:pPr algn="ctr">
                <a:defRPr/>
              </a:pPr>
              <a:r>
                <a:rPr lang="es-CL" sz="1050" dirty="0">
                  <a:solidFill>
                    <a:schemeClr val="bg1"/>
                  </a:solidFill>
                </a:rPr>
                <a:t>AV-3</a:t>
              </a:r>
            </a:p>
          </p:txBody>
        </p:sp>
      </p:grpSp>
      <p:grpSp>
        <p:nvGrpSpPr>
          <p:cNvPr id="15" name="4 Grupo"/>
          <p:cNvGrpSpPr>
            <a:grpSpLocks/>
          </p:cNvGrpSpPr>
          <p:nvPr/>
        </p:nvGrpSpPr>
        <p:grpSpPr bwMode="auto">
          <a:xfrm>
            <a:off x="2166938" y="531813"/>
            <a:ext cx="5553075" cy="2395537"/>
            <a:chOff x="2166590" y="531813"/>
            <a:chExt cx="5553423" cy="2395537"/>
          </a:xfrm>
        </p:grpSpPr>
        <p:grpSp>
          <p:nvGrpSpPr>
            <p:cNvPr id="35857" name="1 Grupo"/>
            <p:cNvGrpSpPr>
              <a:grpSpLocks/>
            </p:cNvGrpSpPr>
            <p:nvPr/>
          </p:nvGrpSpPr>
          <p:grpSpPr bwMode="auto">
            <a:xfrm>
              <a:off x="2166590" y="531813"/>
              <a:ext cx="4639023" cy="2395537"/>
              <a:chOff x="2166590" y="531813"/>
              <a:chExt cx="4639023" cy="2395537"/>
            </a:xfrm>
          </p:grpSpPr>
          <p:sp>
            <p:nvSpPr>
              <p:cNvPr id="3" name="Forma libre 2"/>
              <p:cNvSpPr/>
              <p:nvPr/>
            </p:nvSpPr>
            <p:spPr bwMode="auto">
              <a:xfrm>
                <a:off x="2166590" y="531813"/>
                <a:ext cx="4142047" cy="2395537"/>
              </a:xfrm>
              <a:custGeom>
                <a:avLst/>
                <a:gdLst>
                  <a:gd name="connsiteX0" fmla="*/ 0 w 4203510"/>
                  <a:gd name="connsiteY0" fmla="*/ 430804 h 2532559"/>
                  <a:gd name="connsiteX1" fmla="*/ 95534 w 4203510"/>
                  <a:gd name="connsiteY1" fmla="*/ 471747 h 2532559"/>
                  <a:gd name="connsiteX2" fmla="*/ 156949 w 4203510"/>
                  <a:gd name="connsiteY2" fmla="*/ 499043 h 2532559"/>
                  <a:gd name="connsiteX3" fmla="*/ 238836 w 4203510"/>
                  <a:gd name="connsiteY3" fmla="*/ 546810 h 2532559"/>
                  <a:gd name="connsiteX4" fmla="*/ 334370 w 4203510"/>
                  <a:gd name="connsiteY4" fmla="*/ 492219 h 2532559"/>
                  <a:gd name="connsiteX5" fmla="*/ 436728 w 4203510"/>
                  <a:gd name="connsiteY5" fmla="*/ 451276 h 2532559"/>
                  <a:gd name="connsiteX6" fmla="*/ 573206 w 4203510"/>
                  <a:gd name="connsiteY6" fmla="*/ 451276 h 2532559"/>
                  <a:gd name="connsiteX7" fmla="*/ 764274 w 4203510"/>
                  <a:gd name="connsiteY7" fmla="*/ 567282 h 2532559"/>
                  <a:gd name="connsiteX8" fmla="*/ 975815 w 4203510"/>
                  <a:gd name="connsiteY8" fmla="*/ 642344 h 2532559"/>
                  <a:gd name="connsiteX9" fmla="*/ 1276066 w 4203510"/>
                  <a:gd name="connsiteY9" fmla="*/ 587753 h 2532559"/>
                  <a:gd name="connsiteX10" fmla="*/ 1385248 w 4203510"/>
                  <a:gd name="connsiteY10" fmla="*/ 499043 h 2532559"/>
                  <a:gd name="connsiteX11" fmla="*/ 1439839 w 4203510"/>
                  <a:gd name="connsiteY11" fmla="*/ 423980 h 2532559"/>
                  <a:gd name="connsiteX12" fmla="*/ 1569492 w 4203510"/>
                  <a:gd name="connsiteY12" fmla="*/ 335270 h 2532559"/>
                  <a:gd name="connsiteX13" fmla="*/ 1712794 w 4203510"/>
                  <a:gd name="connsiteY13" fmla="*/ 355741 h 2532559"/>
                  <a:gd name="connsiteX14" fmla="*/ 1719618 w 4203510"/>
                  <a:gd name="connsiteY14" fmla="*/ 683288 h 2532559"/>
                  <a:gd name="connsiteX15" fmla="*/ 1719618 w 4203510"/>
                  <a:gd name="connsiteY15" fmla="*/ 758350 h 2532559"/>
                  <a:gd name="connsiteX16" fmla="*/ 1801504 w 4203510"/>
                  <a:gd name="connsiteY16" fmla="*/ 908476 h 2532559"/>
                  <a:gd name="connsiteX17" fmla="*/ 1835624 w 4203510"/>
                  <a:gd name="connsiteY17" fmla="*/ 963067 h 2532559"/>
                  <a:gd name="connsiteX18" fmla="*/ 1828800 w 4203510"/>
                  <a:gd name="connsiteY18" fmla="*/ 1085897 h 2532559"/>
                  <a:gd name="connsiteX19" fmla="*/ 1828800 w 4203510"/>
                  <a:gd name="connsiteY19" fmla="*/ 1188255 h 2532559"/>
                  <a:gd name="connsiteX20" fmla="*/ 1842448 w 4203510"/>
                  <a:gd name="connsiteY20" fmla="*/ 1447562 h 2532559"/>
                  <a:gd name="connsiteX21" fmla="*/ 1937982 w 4203510"/>
                  <a:gd name="connsiteY21" fmla="*/ 1488506 h 2532559"/>
                  <a:gd name="connsiteX22" fmla="*/ 2115403 w 4203510"/>
                  <a:gd name="connsiteY22" fmla="*/ 1543097 h 2532559"/>
                  <a:gd name="connsiteX23" fmla="*/ 2183642 w 4203510"/>
                  <a:gd name="connsiteY23" fmla="*/ 1686398 h 2532559"/>
                  <a:gd name="connsiteX24" fmla="*/ 2190466 w 4203510"/>
                  <a:gd name="connsiteY24" fmla="*/ 1904762 h 2532559"/>
                  <a:gd name="connsiteX25" fmla="*/ 2245057 w 4203510"/>
                  <a:gd name="connsiteY25" fmla="*/ 2068536 h 2532559"/>
                  <a:gd name="connsiteX26" fmla="*/ 2347415 w 4203510"/>
                  <a:gd name="connsiteY26" fmla="*/ 2205013 h 2532559"/>
                  <a:gd name="connsiteX27" fmla="*/ 2477069 w 4203510"/>
                  <a:gd name="connsiteY27" fmla="*/ 2232309 h 2532559"/>
                  <a:gd name="connsiteX28" fmla="*/ 2531660 w 4203510"/>
                  <a:gd name="connsiteY28" fmla="*/ 2198189 h 2532559"/>
                  <a:gd name="connsiteX29" fmla="*/ 2518012 w 4203510"/>
                  <a:gd name="connsiteY29" fmla="*/ 1979825 h 2532559"/>
                  <a:gd name="connsiteX30" fmla="*/ 2558955 w 4203510"/>
                  <a:gd name="connsiteY30" fmla="*/ 1706870 h 2532559"/>
                  <a:gd name="connsiteX31" fmla="*/ 2579427 w 4203510"/>
                  <a:gd name="connsiteY31" fmla="*/ 1577216 h 2532559"/>
                  <a:gd name="connsiteX32" fmla="*/ 2518012 w 4203510"/>
                  <a:gd name="connsiteY32" fmla="*/ 1495330 h 2532559"/>
                  <a:gd name="connsiteX33" fmla="*/ 2456597 w 4203510"/>
                  <a:gd name="connsiteY33" fmla="*/ 1324733 h 2532559"/>
                  <a:gd name="connsiteX34" fmla="*/ 2497540 w 4203510"/>
                  <a:gd name="connsiteY34" fmla="*/ 1201903 h 2532559"/>
                  <a:gd name="connsiteX35" fmla="*/ 2579427 w 4203510"/>
                  <a:gd name="connsiteY35" fmla="*/ 1126840 h 2532559"/>
                  <a:gd name="connsiteX36" fmla="*/ 2681785 w 4203510"/>
                  <a:gd name="connsiteY36" fmla="*/ 1038130 h 2532559"/>
                  <a:gd name="connsiteX37" fmla="*/ 2722728 w 4203510"/>
                  <a:gd name="connsiteY37" fmla="*/ 956243 h 2532559"/>
                  <a:gd name="connsiteX38" fmla="*/ 2756848 w 4203510"/>
                  <a:gd name="connsiteY38" fmla="*/ 847061 h 2532559"/>
                  <a:gd name="connsiteX39" fmla="*/ 2852382 w 4203510"/>
                  <a:gd name="connsiteY39" fmla="*/ 785646 h 2532559"/>
                  <a:gd name="connsiteX40" fmla="*/ 2975212 w 4203510"/>
                  <a:gd name="connsiteY40" fmla="*/ 731055 h 2532559"/>
                  <a:gd name="connsiteX41" fmla="*/ 3009331 w 4203510"/>
                  <a:gd name="connsiteY41" fmla="*/ 587753 h 2532559"/>
                  <a:gd name="connsiteX42" fmla="*/ 3179928 w 4203510"/>
                  <a:gd name="connsiteY42" fmla="*/ 464924 h 2532559"/>
                  <a:gd name="connsiteX43" fmla="*/ 3179928 w 4203510"/>
                  <a:gd name="connsiteY43" fmla="*/ 464924 h 2532559"/>
                  <a:gd name="connsiteX44" fmla="*/ 3254991 w 4203510"/>
                  <a:gd name="connsiteY44" fmla="*/ 253383 h 2532559"/>
                  <a:gd name="connsiteX45" fmla="*/ 3261815 w 4203510"/>
                  <a:gd name="connsiteY45" fmla="*/ 69138 h 2532559"/>
                  <a:gd name="connsiteX46" fmla="*/ 3282286 w 4203510"/>
                  <a:gd name="connsiteY46" fmla="*/ 35019 h 2532559"/>
                  <a:gd name="connsiteX47" fmla="*/ 3568889 w 4203510"/>
                  <a:gd name="connsiteY47" fmla="*/ 62315 h 2532559"/>
                  <a:gd name="connsiteX48" fmla="*/ 3603009 w 4203510"/>
                  <a:gd name="connsiteY48" fmla="*/ 7724 h 2532559"/>
                  <a:gd name="connsiteX49" fmla="*/ 3691719 w 4203510"/>
                  <a:gd name="connsiteY49" fmla="*/ 260207 h 2532559"/>
                  <a:gd name="connsiteX50" fmla="*/ 3664424 w 4203510"/>
                  <a:gd name="connsiteY50" fmla="*/ 471747 h 2532559"/>
                  <a:gd name="connsiteX51" fmla="*/ 3657600 w 4203510"/>
                  <a:gd name="connsiteY51" fmla="*/ 608225 h 2532559"/>
                  <a:gd name="connsiteX52" fmla="*/ 3678072 w 4203510"/>
                  <a:gd name="connsiteY52" fmla="*/ 833413 h 2532559"/>
                  <a:gd name="connsiteX53" fmla="*/ 3534770 w 4203510"/>
                  <a:gd name="connsiteY53" fmla="*/ 1167783 h 2532559"/>
                  <a:gd name="connsiteX54" fmla="*/ 3575713 w 4203510"/>
                  <a:gd name="connsiteY54" fmla="*/ 1392971 h 2532559"/>
                  <a:gd name="connsiteX55" fmla="*/ 3623480 w 4203510"/>
                  <a:gd name="connsiteY55" fmla="*/ 1502153 h 2532559"/>
                  <a:gd name="connsiteX56" fmla="*/ 3637128 w 4203510"/>
                  <a:gd name="connsiteY56" fmla="*/ 1604512 h 2532559"/>
                  <a:gd name="connsiteX57" fmla="*/ 3773606 w 4203510"/>
                  <a:gd name="connsiteY57" fmla="*/ 1740989 h 2532559"/>
                  <a:gd name="connsiteX58" fmla="*/ 3862316 w 4203510"/>
                  <a:gd name="connsiteY58" fmla="*/ 1816052 h 2532559"/>
                  <a:gd name="connsiteX59" fmla="*/ 3985146 w 4203510"/>
                  <a:gd name="connsiteY59" fmla="*/ 1891115 h 2532559"/>
                  <a:gd name="connsiteX60" fmla="*/ 4012442 w 4203510"/>
                  <a:gd name="connsiteY60" fmla="*/ 1979825 h 2532559"/>
                  <a:gd name="connsiteX61" fmla="*/ 3971498 w 4203510"/>
                  <a:gd name="connsiteY61" fmla="*/ 2143598 h 2532559"/>
                  <a:gd name="connsiteX62" fmla="*/ 4046561 w 4203510"/>
                  <a:gd name="connsiteY62" fmla="*/ 2225485 h 2532559"/>
                  <a:gd name="connsiteX63" fmla="*/ 4101152 w 4203510"/>
                  <a:gd name="connsiteY63" fmla="*/ 2259604 h 2532559"/>
                  <a:gd name="connsiteX64" fmla="*/ 4135272 w 4203510"/>
                  <a:gd name="connsiteY64" fmla="*/ 2334667 h 2532559"/>
                  <a:gd name="connsiteX65" fmla="*/ 4203510 w 4203510"/>
                  <a:gd name="connsiteY65" fmla="*/ 2532559 h 2532559"/>
                  <a:gd name="connsiteX0" fmla="*/ 0 w 4142550"/>
                  <a:gd name="connsiteY0" fmla="*/ 430804 h 2395399"/>
                  <a:gd name="connsiteX1" fmla="*/ 95534 w 4142550"/>
                  <a:gd name="connsiteY1" fmla="*/ 471747 h 2395399"/>
                  <a:gd name="connsiteX2" fmla="*/ 156949 w 4142550"/>
                  <a:gd name="connsiteY2" fmla="*/ 499043 h 2395399"/>
                  <a:gd name="connsiteX3" fmla="*/ 238836 w 4142550"/>
                  <a:gd name="connsiteY3" fmla="*/ 546810 h 2395399"/>
                  <a:gd name="connsiteX4" fmla="*/ 334370 w 4142550"/>
                  <a:gd name="connsiteY4" fmla="*/ 492219 h 2395399"/>
                  <a:gd name="connsiteX5" fmla="*/ 436728 w 4142550"/>
                  <a:gd name="connsiteY5" fmla="*/ 451276 h 2395399"/>
                  <a:gd name="connsiteX6" fmla="*/ 573206 w 4142550"/>
                  <a:gd name="connsiteY6" fmla="*/ 451276 h 2395399"/>
                  <a:gd name="connsiteX7" fmla="*/ 764274 w 4142550"/>
                  <a:gd name="connsiteY7" fmla="*/ 567282 h 2395399"/>
                  <a:gd name="connsiteX8" fmla="*/ 975815 w 4142550"/>
                  <a:gd name="connsiteY8" fmla="*/ 642344 h 2395399"/>
                  <a:gd name="connsiteX9" fmla="*/ 1276066 w 4142550"/>
                  <a:gd name="connsiteY9" fmla="*/ 587753 h 2395399"/>
                  <a:gd name="connsiteX10" fmla="*/ 1385248 w 4142550"/>
                  <a:gd name="connsiteY10" fmla="*/ 499043 h 2395399"/>
                  <a:gd name="connsiteX11" fmla="*/ 1439839 w 4142550"/>
                  <a:gd name="connsiteY11" fmla="*/ 423980 h 2395399"/>
                  <a:gd name="connsiteX12" fmla="*/ 1569492 w 4142550"/>
                  <a:gd name="connsiteY12" fmla="*/ 335270 h 2395399"/>
                  <a:gd name="connsiteX13" fmla="*/ 1712794 w 4142550"/>
                  <a:gd name="connsiteY13" fmla="*/ 355741 h 2395399"/>
                  <a:gd name="connsiteX14" fmla="*/ 1719618 w 4142550"/>
                  <a:gd name="connsiteY14" fmla="*/ 683288 h 2395399"/>
                  <a:gd name="connsiteX15" fmla="*/ 1719618 w 4142550"/>
                  <a:gd name="connsiteY15" fmla="*/ 758350 h 2395399"/>
                  <a:gd name="connsiteX16" fmla="*/ 1801504 w 4142550"/>
                  <a:gd name="connsiteY16" fmla="*/ 908476 h 2395399"/>
                  <a:gd name="connsiteX17" fmla="*/ 1835624 w 4142550"/>
                  <a:gd name="connsiteY17" fmla="*/ 963067 h 2395399"/>
                  <a:gd name="connsiteX18" fmla="*/ 1828800 w 4142550"/>
                  <a:gd name="connsiteY18" fmla="*/ 1085897 h 2395399"/>
                  <a:gd name="connsiteX19" fmla="*/ 1828800 w 4142550"/>
                  <a:gd name="connsiteY19" fmla="*/ 1188255 h 2395399"/>
                  <a:gd name="connsiteX20" fmla="*/ 1842448 w 4142550"/>
                  <a:gd name="connsiteY20" fmla="*/ 1447562 h 2395399"/>
                  <a:gd name="connsiteX21" fmla="*/ 1937982 w 4142550"/>
                  <a:gd name="connsiteY21" fmla="*/ 1488506 h 2395399"/>
                  <a:gd name="connsiteX22" fmla="*/ 2115403 w 4142550"/>
                  <a:gd name="connsiteY22" fmla="*/ 1543097 h 2395399"/>
                  <a:gd name="connsiteX23" fmla="*/ 2183642 w 4142550"/>
                  <a:gd name="connsiteY23" fmla="*/ 1686398 h 2395399"/>
                  <a:gd name="connsiteX24" fmla="*/ 2190466 w 4142550"/>
                  <a:gd name="connsiteY24" fmla="*/ 1904762 h 2395399"/>
                  <a:gd name="connsiteX25" fmla="*/ 2245057 w 4142550"/>
                  <a:gd name="connsiteY25" fmla="*/ 2068536 h 2395399"/>
                  <a:gd name="connsiteX26" fmla="*/ 2347415 w 4142550"/>
                  <a:gd name="connsiteY26" fmla="*/ 2205013 h 2395399"/>
                  <a:gd name="connsiteX27" fmla="*/ 2477069 w 4142550"/>
                  <a:gd name="connsiteY27" fmla="*/ 2232309 h 2395399"/>
                  <a:gd name="connsiteX28" fmla="*/ 2531660 w 4142550"/>
                  <a:gd name="connsiteY28" fmla="*/ 2198189 h 2395399"/>
                  <a:gd name="connsiteX29" fmla="*/ 2518012 w 4142550"/>
                  <a:gd name="connsiteY29" fmla="*/ 1979825 h 2395399"/>
                  <a:gd name="connsiteX30" fmla="*/ 2558955 w 4142550"/>
                  <a:gd name="connsiteY30" fmla="*/ 1706870 h 2395399"/>
                  <a:gd name="connsiteX31" fmla="*/ 2579427 w 4142550"/>
                  <a:gd name="connsiteY31" fmla="*/ 1577216 h 2395399"/>
                  <a:gd name="connsiteX32" fmla="*/ 2518012 w 4142550"/>
                  <a:gd name="connsiteY32" fmla="*/ 1495330 h 2395399"/>
                  <a:gd name="connsiteX33" fmla="*/ 2456597 w 4142550"/>
                  <a:gd name="connsiteY33" fmla="*/ 1324733 h 2395399"/>
                  <a:gd name="connsiteX34" fmla="*/ 2497540 w 4142550"/>
                  <a:gd name="connsiteY34" fmla="*/ 1201903 h 2395399"/>
                  <a:gd name="connsiteX35" fmla="*/ 2579427 w 4142550"/>
                  <a:gd name="connsiteY35" fmla="*/ 1126840 h 2395399"/>
                  <a:gd name="connsiteX36" fmla="*/ 2681785 w 4142550"/>
                  <a:gd name="connsiteY36" fmla="*/ 1038130 h 2395399"/>
                  <a:gd name="connsiteX37" fmla="*/ 2722728 w 4142550"/>
                  <a:gd name="connsiteY37" fmla="*/ 956243 h 2395399"/>
                  <a:gd name="connsiteX38" fmla="*/ 2756848 w 4142550"/>
                  <a:gd name="connsiteY38" fmla="*/ 847061 h 2395399"/>
                  <a:gd name="connsiteX39" fmla="*/ 2852382 w 4142550"/>
                  <a:gd name="connsiteY39" fmla="*/ 785646 h 2395399"/>
                  <a:gd name="connsiteX40" fmla="*/ 2975212 w 4142550"/>
                  <a:gd name="connsiteY40" fmla="*/ 731055 h 2395399"/>
                  <a:gd name="connsiteX41" fmla="*/ 3009331 w 4142550"/>
                  <a:gd name="connsiteY41" fmla="*/ 587753 h 2395399"/>
                  <a:gd name="connsiteX42" fmla="*/ 3179928 w 4142550"/>
                  <a:gd name="connsiteY42" fmla="*/ 464924 h 2395399"/>
                  <a:gd name="connsiteX43" fmla="*/ 3179928 w 4142550"/>
                  <a:gd name="connsiteY43" fmla="*/ 464924 h 2395399"/>
                  <a:gd name="connsiteX44" fmla="*/ 3254991 w 4142550"/>
                  <a:gd name="connsiteY44" fmla="*/ 253383 h 2395399"/>
                  <a:gd name="connsiteX45" fmla="*/ 3261815 w 4142550"/>
                  <a:gd name="connsiteY45" fmla="*/ 69138 h 2395399"/>
                  <a:gd name="connsiteX46" fmla="*/ 3282286 w 4142550"/>
                  <a:gd name="connsiteY46" fmla="*/ 35019 h 2395399"/>
                  <a:gd name="connsiteX47" fmla="*/ 3568889 w 4142550"/>
                  <a:gd name="connsiteY47" fmla="*/ 62315 h 2395399"/>
                  <a:gd name="connsiteX48" fmla="*/ 3603009 w 4142550"/>
                  <a:gd name="connsiteY48" fmla="*/ 7724 h 2395399"/>
                  <a:gd name="connsiteX49" fmla="*/ 3691719 w 4142550"/>
                  <a:gd name="connsiteY49" fmla="*/ 260207 h 2395399"/>
                  <a:gd name="connsiteX50" fmla="*/ 3664424 w 4142550"/>
                  <a:gd name="connsiteY50" fmla="*/ 471747 h 2395399"/>
                  <a:gd name="connsiteX51" fmla="*/ 3657600 w 4142550"/>
                  <a:gd name="connsiteY51" fmla="*/ 608225 h 2395399"/>
                  <a:gd name="connsiteX52" fmla="*/ 3678072 w 4142550"/>
                  <a:gd name="connsiteY52" fmla="*/ 833413 h 2395399"/>
                  <a:gd name="connsiteX53" fmla="*/ 3534770 w 4142550"/>
                  <a:gd name="connsiteY53" fmla="*/ 1167783 h 2395399"/>
                  <a:gd name="connsiteX54" fmla="*/ 3575713 w 4142550"/>
                  <a:gd name="connsiteY54" fmla="*/ 1392971 h 2395399"/>
                  <a:gd name="connsiteX55" fmla="*/ 3623480 w 4142550"/>
                  <a:gd name="connsiteY55" fmla="*/ 1502153 h 2395399"/>
                  <a:gd name="connsiteX56" fmla="*/ 3637128 w 4142550"/>
                  <a:gd name="connsiteY56" fmla="*/ 1604512 h 2395399"/>
                  <a:gd name="connsiteX57" fmla="*/ 3773606 w 4142550"/>
                  <a:gd name="connsiteY57" fmla="*/ 1740989 h 2395399"/>
                  <a:gd name="connsiteX58" fmla="*/ 3862316 w 4142550"/>
                  <a:gd name="connsiteY58" fmla="*/ 1816052 h 2395399"/>
                  <a:gd name="connsiteX59" fmla="*/ 3985146 w 4142550"/>
                  <a:gd name="connsiteY59" fmla="*/ 1891115 h 2395399"/>
                  <a:gd name="connsiteX60" fmla="*/ 4012442 w 4142550"/>
                  <a:gd name="connsiteY60" fmla="*/ 1979825 h 2395399"/>
                  <a:gd name="connsiteX61" fmla="*/ 3971498 w 4142550"/>
                  <a:gd name="connsiteY61" fmla="*/ 2143598 h 2395399"/>
                  <a:gd name="connsiteX62" fmla="*/ 4046561 w 4142550"/>
                  <a:gd name="connsiteY62" fmla="*/ 2225485 h 2395399"/>
                  <a:gd name="connsiteX63" fmla="*/ 4101152 w 4142550"/>
                  <a:gd name="connsiteY63" fmla="*/ 2259604 h 2395399"/>
                  <a:gd name="connsiteX64" fmla="*/ 4135272 w 4142550"/>
                  <a:gd name="connsiteY64" fmla="*/ 2334667 h 2395399"/>
                  <a:gd name="connsiteX65" fmla="*/ 4142550 w 4142550"/>
                  <a:gd name="connsiteY65" fmla="*/ 2395399 h 2395399"/>
                  <a:gd name="connsiteX0" fmla="*/ 0 w 4142550"/>
                  <a:gd name="connsiteY0" fmla="*/ 430804 h 2395399"/>
                  <a:gd name="connsiteX1" fmla="*/ 95534 w 4142550"/>
                  <a:gd name="connsiteY1" fmla="*/ 471747 h 2395399"/>
                  <a:gd name="connsiteX2" fmla="*/ 156949 w 4142550"/>
                  <a:gd name="connsiteY2" fmla="*/ 499043 h 2395399"/>
                  <a:gd name="connsiteX3" fmla="*/ 238836 w 4142550"/>
                  <a:gd name="connsiteY3" fmla="*/ 546810 h 2395399"/>
                  <a:gd name="connsiteX4" fmla="*/ 334370 w 4142550"/>
                  <a:gd name="connsiteY4" fmla="*/ 492219 h 2395399"/>
                  <a:gd name="connsiteX5" fmla="*/ 436728 w 4142550"/>
                  <a:gd name="connsiteY5" fmla="*/ 451276 h 2395399"/>
                  <a:gd name="connsiteX6" fmla="*/ 573206 w 4142550"/>
                  <a:gd name="connsiteY6" fmla="*/ 451276 h 2395399"/>
                  <a:gd name="connsiteX7" fmla="*/ 764274 w 4142550"/>
                  <a:gd name="connsiteY7" fmla="*/ 567282 h 2395399"/>
                  <a:gd name="connsiteX8" fmla="*/ 975815 w 4142550"/>
                  <a:gd name="connsiteY8" fmla="*/ 642344 h 2395399"/>
                  <a:gd name="connsiteX9" fmla="*/ 1276066 w 4142550"/>
                  <a:gd name="connsiteY9" fmla="*/ 587753 h 2395399"/>
                  <a:gd name="connsiteX10" fmla="*/ 1385248 w 4142550"/>
                  <a:gd name="connsiteY10" fmla="*/ 499043 h 2395399"/>
                  <a:gd name="connsiteX11" fmla="*/ 1439839 w 4142550"/>
                  <a:gd name="connsiteY11" fmla="*/ 423980 h 2395399"/>
                  <a:gd name="connsiteX12" fmla="*/ 1569492 w 4142550"/>
                  <a:gd name="connsiteY12" fmla="*/ 335270 h 2395399"/>
                  <a:gd name="connsiteX13" fmla="*/ 1712794 w 4142550"/>
                  <a:gd name="connsiteY13" fmla="*/ 355741 h 2395399"/>
                  <a:gd name="connsiteX14" fmla="*/ 1719618 w 4142550"/>
                  <a:gd name="connsiteY14" fmla="*/ 683288 h 2395399"/>
                  <a:gd name="connsiteX15" fmla="*/ 1719618 w 4142550"/>
                  <a:gd name="connsiteY15" fmla="*/ 758350 h 2395399"/>
                  <a:gd name="connsiteX16" fmla="*/ 1801504 w 4142550"/>
                  <a:gd name="connsiteY16" fmla="*/ 908476 h 2395399"/>
                  <a:gd name="connsiteX17" fmla="*/ 1835624 w 4142550"/>
                  <a:gd name="connsiteY17" fmla="*/ 963067 h 2395399"/>
                  <a:gd name="connsiteX18" fmla="*/ 1828800 w 4142550"/>
                  <a:gd name="connsiteY18" fmla="*/ 1085897 h 2395399"/>
                  <a:gd name="connsiteX19" fmla="*/ 1828800 w 4142550"/>
                  <a:gd name="connsiteY19" fmla="*/ 1188255 h 2395399"/>
                  <a:gd name="connsiteX20" fmla="*/ 1842448 w 4142550"/>
                  <a:gd name="connsiteY20" fmla="*/ 1447562 h 2395399"/>
                  <a:gd name="connsiteX21" fmla="*/ 1937982 w 4142550"/>
                  <a:gd name="connsiteY21" fmla="*/ 1488506 h 2395399"/>
                  <a:gd name="connsiteX22" fmla="*/ 2115403 w 4142550"/>
                  <a:gd name="connsiteY22" fmla="*/ 1543097 h 2395399"/>
                  <a:gd name="connsiteX23" fmla="*/ 2183642 w 4142550"/>
                  <a:gd name="connsiteY23" fmla="*/ 1686398 h 2395399"/>
                  <a:gd name="connsiteX24" fmla="*/ 2190466 w 4142550"/>
                  <a:gd name="connsiteY24" fmla="*/ 1904762 h 2395399"/>
                  <a:gd name="connsiteX25" fmla="*/ 2245057 w 4142550"/>
                  <a:gd name="connsiteY25" fmla="*/ 2068536 h 2395399"/>
                  <a:gd name="connsiteX26" fmla="*/ 2347415 w 4142550"/>
                  <a:gd name="connsiteY26" fmla="*/ 2205013 h 2395399"/>
                  <a:gd name="connsiteX27" fmla="*/ 2477069 w 4142550"/>
                  <a:gd name="connsiteY27" fmla="*/ 2232309 h 2395399"/>
                  <a:gd name="connsiteX28" fmla="*/ 2531660 w 4142550"/>
                  <a:gd name="connsiteY28" fmla="*/ 2198189 h 2395399"/>
                  <a:gd name="connsiteX29" fmla="*/ 2518012 w 4142550"/>
                  <a:gd name="connsiteY29" fmla="*/ 1979825 h 2395399"/>
                  <a:gd name="connsiteX30" fmla="*/ 2644299 w 4142550"/>
                  <a:gd name="connsiteY30" fmla="*/ 1719062 h 2395399"/>
                  <a:gd name="connsiteX31" fmla="*/ 2579427 w 4142550"/>
                  <a:gd name="connsiteY31" fmla="*/ 1577216 h 2395399"/>
                  <a:gd name="connsiteX32" fmla="*/ 2518012 w 4142550"/>
                  <a:gd name="connsiteY32" fmla="*/ 1495330 h 2395399"/>
                  <a:gd name="connsiteX33" fmla="*/ 2456597 w 4142550"/>
                  <a:gd name="connsiteY33" fmla="*/ 1324733 h 2395399"/>
                  <a:gd name="connsiteX34" fmla="*/ 2497540 w 4142550"/>
                  <a:gd name="connsiteY34" fmla="*/ 1201903 h 2395399"/>
                  <a:gd name="connsiteX35" fmla="*/ 2579427 w 4142550"/>
                  <a:gd name="connsiteY35" fmla="*/ 1126840 h 2395399"/>
                  <a:gd name="connsiteX36" fmla="*/ 2681785 w 4142550"/>
                  <a:gd name="connsiteY36" fmla="*/ 1038130 h 2395399"/>
                  <a:gd name="connsiteX37" fmla="*/ 2722728 w 4142550"/>
                  <a:gd name="connsiteY37" fmla="*/ 956243 h 2395399"/>
                  <a:gd name="connsiteX38" fmla="*/ 2756848 w 4142550"/>
                  <a:gd name="connsiteY38" fmla="*/ 847061 h 2395399"/>
                  <a:gd name="connsiteX39" fmla="*/ 2852382 w 4142550"/>
                  <a:gd name="connsiteY39" fmla="*/ 785646 h 2395399"/>
                  <a:gd name="connsiteX40" fmla="*/ 2975212 w 4142550"/>
                  <a:gd name="connsiteY40" fmla="*/ 731055 h 2395399"/>
                  <a:gd name="connsiteX41" fmla="*/ 3009331 w 4142550"/>
                  <a:gd name="connsiteY41" fmla="*/ 587753 h 2395399"/>
                  <a:gd name="connsiteX42" fmla="*/ 3179928 w 4142550"/>
                  <a:gd name="connsiteY42" fmla="*/ 464924 h 2395399"/>
                  <a:gd name="connsiteX43" fmla="*/ 3179928 w 4142550"/>
                  <a:gd name="connsiteY43" fmla="*/ 464924 h 2395399"/>
                  <a:gd name="connsiteX44" fmla="*/ 3254991 w 4142550"/>
                  <a:gd name="connsiteY44" fmla="*/ 253383 h 2395399"/>
                  <a:gd name="connsiteX45" fmla="*/ 3261815 w 4142550"/>
                  <a:gd name="connsiteY45" fmla="*/ 69138 h 2395399"/>
                  <a:gd name="connsiteX46" fmla="*/ 3282286 w 4142550"/>
                  <a:gd name="connsiteY46" fmla="*/ 35019 h 2395399"/>
                  <a:gd name="connsiteX47" fmla="*/ 3568889 w 4142550"/>
                  <a:gd name="connsiteY47" fmla="*/ 62315 h 2395399"/>
                  <a:gd name="connsiteX48" fmla="*/ 3603009 w 4142550"/>
                  <a:gd name="connsiteY48" fmla="*/ 7724 h 2395399"/>
                  <a:gd name="connsiteX49" fmla="*/ 3691719 w 4142550"/>
                  <a:gd name="connsiteY49" fmla="*/ 260207 h 2395399"/>
                  <a:gd name="connsiteX50" fmla="*/ 3664424 w 4142550"/>
                  <a:gd name="connsiteY50" fmla="*/ 471747 h 2395399"/>
                  <a:gd name="connsiteX51" fmla="*/ 3657600 w 4142550"/>
                  <a:gd name="connsiteY51" fmla="*/ 608225 h 2395399"/>
                  <a:gd name="connsiteX52" fmla="*/ 3678072 w 4142550"/>
                  <a:gd name="connsiteY52" fmla="*/ 833413 h 2395399"/>
                  <a:gd name="connsiteX53" fmla="*/ 3534770 w 4142550"/>
                  <a:gd name="connsiteY53" fmla="*/ 1167783 h 2395399"/>
                  <a:gd name="connsiteX54" fmla="*/ 3575713 w 4142550"/>
                  <a:gd name="connsiteY54" fmla="*/ 1392971 h 2395399"/>
                  <a:gd name="connsiteX55" fmla="*/ 3623480 w 4142550"/>
                  <a:gd name="connsiteY55" fmla="*/ 1502153 h 2395399"/>
                  <a:gd name="connsiteX56" fmla="*/ 3637128 w 4142550"/>
                  <a:gd name="connsiteY56" fmla="*/ 1604512 h 2395399"/>
                  <a:gd name="connsiteX57" fmla="*/ 3773606 w 4142550"/>
                  <a:gd name="connsiteY57" fmla="*/ 1740989 h 2395399"/>
                  <a:gd name="connsiteX58" fmla="*/ 3862316 w 4142550"/>
                  <a:gd name="connsiteY58" fmla="*/ 1816052 h 2395399"/>
                  <a:gd name="connsiteX59" fmla="*/ 3985146 w 4142550"/>
                  <a:gd name="connsiteY59" fmla="*/ 1891115 h 2395399"/>
                  <a:gd name="connsiteX60" fmla="*/ 4012442 w 4142550"/>
                  <a:gd name="connsiteY60" fmla="*/ 1979825 h 2395399"/>
                  <a:gd name="connsiteX61" fmla="*/ 3971498 w 4142550"/>
                  <a:gd name="connsiteY61" fmla="*/ 2143598 h 2395399"/>
                  <a:gd name="connsiteX62" fmla="*/ 4046561 w 4142550"/>
                  <a:gd name="connsiteY62" fmla="*/ 2225485 h 2395399"/>
                  <a:gd name="connsiteX63" fmla="*/ 4101152 w 4142550"/>
                  <a:gd name="connsiteY63" fmla="*/ 2259604 h 2395399"/>
                  <a:gd name="connsiteX64" fmla="*/ 4135272 w 4142550"/>
                  <a:gd name="connsiteY64" fmla="*/ 2334667 h 2395399"/>
                  <a:gd name="connsiteX65" fmla="*/ 4142550 w 4142550"/>
                  <a:gd name="connsiteY65" fmla="*/ 2395399 h 2395399"/>
                  <a:gd name="connsiteX0" fmla="*/ 0 w 4142550"/>
                  <a:gd name="connsiteY0" fmla="*/ 430804 h 2395399"/>
                  <a:gd name="connsiteX1" fmla="*/ 95534 w 4142550"/>
                  <a:gd name="connsiteY1" fmla="*/ 471747 h 2395399"/>
                  <a:gd name="connsiteX2" fmla="*/ 156949 w 4142550"/>
                  <a:gd name="connsiteY2" fmla="*/ 499043 h 2395399"/>
                  <a:gd name="connsiteX3" fmla="*/ 238836 w 4142550"/>
                  <a:gd name="connsiteY3" fmla="*/ 546810 h 2395399"/>
                  <a:gd name="connsiteX4" fmla="*/ 334370 w 4142550"/>
                  <a:gd name="connsiteY4" fmla="*/ 492219 h 2395399"/>
                  <a:gd name="connsiteX5" fmla="*/ 436728 w 4142550"/>
                  <a:gd name="connsiteY5" fmla="*/ 451276 h 2395399"/>
                  <a:gd name="connsiteX6" fmla="*/ 573206 w 4142550"/>
                  <a:gd name="connsiteY6" fmla="*/ 451276 h 2395399"/>
                  <a:gd name="connsiteX7" fmla="*/ 764274 w 4142550"/>
                  <a:gd name="connsiteY7" fmla="*/ 567282 h 2395399"/>
                  <a:gd name="connsiteX8" fmla="*/ 975815 w 4142550"/>
                  <a:gd name="connsiteY8" fmla="*/ 642344 h 2395399"/>
                  <a:gd name="connsiteX9" fmla="*/ 1276066 w 4142550"/>
                  <a:gd name="connsiteY9" fmla="*/ 587753 h 2395399"/>
                  <a:gd name="connsiteX10" fmla="*/ 1385248 w 4142550"/>
                  <a:gd name="connsiteY10" fmla="*/ 499043 h 2395399"/>
                  <a:gd name="connsiteX11" fmla="*/ 1439839 w 4142550"/>
                  <a:gd name="connsiteY11" fmla="*/ 423980 h 2395399"/>
                  <a:gd name="connsiteX12" fmla="*/ 1569492 w 4142550"/>
                  <a:gd name="connsiteY12" fmla="*/ 335270 h 2395399"/>
                  <a:gd name="connsiteX13" fmla="*/ 1712794 w 4142550"/>
                  <a:gd name="connsiteY13" fmla="*/ 355741 h 2395399"/>
                  <a:gd name="connsiteX14" fmla="*/ 1719618 w 4142550"/>
                  <a:gd name="connsiteY14" fmla="*/ 683288 h 2395399"/>
                  <a:gd name="connsiteX15" fmla="*/ 1719618 w 4142550"/>
                  <a:gd name="connsiteY15" fmla="*/ 758350 h 2395399"/>
                  <a:gd name="connsiteX16" fmla="*/ 1801504 w 4142550"/>
                  <a:gd name="connsiteY16" fmla="*/ 908476 h 2395399"/>
                  <a:gd name="connsiteX17" fmla="*/ 1835624 w 4142550"/>
                  <a:gd name="connsiteY17" fmla="*/ 963067 h 2395399"/>
                  <a:gd name="connsiteX18" fmla="*/ 1828800 w 4142550"/>
                  <a:gd name="connsiteY18" fmla="*/ 1085897 h 2395399"/>
                  <a:gd name="connsiteX19" fmla="*/ 1828800 w 4142550"/>
                  <a:gd name="connsiteY19" fmla="*/ 1188255 h 2395399"/>
                  <a:gd name="connsiteX20" fmla="*/ 1842448 w 4142550"/>
                  <a:gd name="connsiteY20" fmla="*/ 1447562 h 2395399"/>
                  <a:gd name="connsiteX21" fmla="*/ 1937982 w 4142550"/>
                  <a:gd name="connsiteY21" fmla="*/ 1488506 h 2395399"/>
                  <a:gd name="connsiteX22" fmla="*/ 2115403 w 4142550"/>
                  <a:gd name="connsiteY22" fmla="*/ 1543097 h 2395399"/>
                  <a:gd name="connsiteX23" fmla="*/ 2183642 w 4142550"/>
                  <a:gd name="connsiteY23" fmla="*/ 1686398 h 2395399"/>
                  <a:gd name="connsiteX24" fmla="*/ 2190466 w 4142550"/>
                  <a:gd name="connsiteY24" fmla="*/ 1904762 h 2395399"/>
                  <a:gd name="connsiteX25" fmla="*/ 2245057 w 4142550"/>
                  <a:gd name="connsiteY25" fmla="*/ 2068536 h 2395399"/>
                  <a:gd name="connsiteX26" fmla="*/ 2347415 w 4142550"/>
                  <a:gd name="connsiteY26" fmla="*/ 2205013 h 2395399"/>
                  <a:gd name="connsiteX27" fmla="*/ 2477069 w 4142550"/>
                  <a:gd name="connsiteY27" fmla="*/ 2232309 h 2395399"/>
                  <a:gd name="connsiteX28" fmla="*/ 2531660 w 4142550"/>
                  <a:gd name="connsiteY28" fmla="*/ 2198189 h 2395399"/>
                  <a:gd name="connsiteX29" fmla="*/ 2518012 w 4142550"/>
                  <a:gd name="connsiteY29" fmla="*/ 1979825 h 2395399"/>
                  <a:gd name="connsiteX30" fmla="*/ 2644299 w 4142550"/>
                  <a:gd name="connsiteY30" fmla="*/ 1719062 h 2395399"/>
                  <a:gd name="connsiteX31" fmla="*/ 2579427 w 4142550"/>
                  <a:gd name="connsiteY31" fmla="*/ 1577216 h 2395399"/>
                  <a:gd name="connsiteX32" fmla="*/ 2518012 w 4142550"/>
                  <a:gd name="connsiteY32" fmla="*/ 1495330 h 2395399"/>
                  <a:gd name="connsiteX33" fmla="*/ 2615093 w 4142550"/>
                  <a:gd name="connsiteY33" fmla="*/ 1324733 h 2395399"/>
                  <a:gd name="connsiteX34" fmla="*/ 2497540 w 4142550"/>
                  <a:gd name="connsiteY34" fmla="*/ 1201903 h 2395399"/>
                  <a:gd name="connsiteX35" fmla="*/ 2579427 w 4142550"/>
                  <a:gd name="connsiteY35" fmla="*/ 1126840 h 2395399"/>
                  <a:gd name="connsiteX36" fmla="*/ 2681785 w 4142550"/>
                  <a:gd name="connsiteY36" fmla="*/ 1038130 h 2395399"/>
                  <a:gd name="connsiteX37" fmla="*/ 2722728 w 4142550"/>
                  <a:gd name="connsiteY37" fmla="*/ 956243 h 2395399"/>
                  <a:gd name="connsiteX38" fmla="*/ 2756848 w 4142550"/>
                  <a:gd name="connsiteY38" fmla="*/ 847061 h 2395399"/>
                  <a:gd name="connsiteX39" fmla="*/ 2852382 w 4142550"/>
                  <a:gd name="connsiteY39" fmla="*/ 785646 h 2395399"/>
                  <a:gd name="connsiteX40" fmla="*/ 2975212 w 4142550"/>
                  <a:gd name="connsiteY40" fmla="*/ 731055 h 2395399"/>
                  <a:gd name="connsiteX41" fmla="*/ 3009331 w 4142550"/>
                  <a:gd name="connsiteY41" fmla="*/ 587753 h 2395399"/>
                  <a:gd name="connsiteX42" fmla="*/ 3179928 w 4142550"/>
                  <a:gd name="connsiteY42" fmla="*/ 464924 h 2395399"/>
                  <a:gd name="connsiteX43" fmla="*/ 3179928 w 4142550"/>
                  <a:gd name="connsiteY43" fmla="*/ 464924 h 2395399"/>
                  <a:gd name="connsiteX44" fmla="*/ 3254991 w 4142550"/>
                  <a:gd name="connsiteY44" fmla="*/ 253383 h 2395399"/>
                  <a:gd name="connsiteX45" fmla="*/ 3261815 w 4142550"/>
                  <a:gd name="connsiteY45" fmla="*/ 69138 h 2395399"/>
                  <a:gd name="connsiteX46" fmla="*/ 3282286 w 4142550"/>
                  <a:gd name="connsiteY46" fmla="*/ 35019 h 2395399"/>
                  <a:gd name="connsiteX47" fmla="*/ 3568889 w 4142550"/>
                  <a:gd name="connsiteY47" fmla="*/ 62315 h 2395399"/>
                  <a:gd name="connsiteX48" fmla="*/ 3603009 w 4142550"/>
                  <a:gd name="connsiteY48" fmla="*/ 7724 h 2395399"/>
                  <a:gd name="connsiteX49" fmla="*/ 3691719 w 4142550"/>
                  <a:gd name="connsiteY49" fmla="*/ 260207 h 2395399"/>
                  <a:gd name="connsiteX50" fmla="*/ 3664424 w 4142550"/>
                  <a:gd name="connsiteY50" fmla="*/ 471747 h 2395399"/>
                  <a:gd name="connsiteX51" fmla="*/ 3657600 w 4142550"/>
                  <a:gd name="connsiteY51" fmla="*/ 608225 h 2395399"/>
                  <a:gd name="connsiteX52" fmla="*/ 3678072 w 4142550"/>
                  <a:gd name="connsiteY52" fmla="*/ 833413 h 2395399"/>
                  <a:gd name="connsiteX53" fmla="*/ 3534770 w 4142550"/>
                  <a:gd name="connsiteY53" fmla="*/ 1167783 h 2395399"/>
                  <a:gd name="connsiteX54" fmla="*/ 3575713 w 4142550"/>
                  <a:gd name="connsiteY54" fmla="*/ 1392971 h 2395399"/>
                  <a:gd name="connsiteX55" fmla="*/ 3623480 w 4142550"/>
                  <a:gd name="connsiteY55" fmla="*/ 1502153 h 2395399"/>
                  <a:gd name="connsiteX56" fmla="*/ 3637128 w 4142550"/>
                  <a:gd name="connsiteY56" fmla="*/ 1604512 h 2395399"/>
                  <a:gd name="connsiteX57" fmla="*/ 3773606 w 4142550"/>
                  <a:gd name="connsiteY57" fmla="*/ 1740989 h 2395399"/>
                  <a:gd name="connsiteX58" fmla="*/ 3862316 w 4142550"/>
                  <a:gd name="connsiteY58" fmla="*/ 1816052 h 2395399"/>
                  <a:gd name="connsiteX59" fmla="*/ 3985146 w 4142550"/>
                  <a:gd name="connsiteY59" fmla="*/ 1891115 h 2395399"/>
                  <a:gd name="connsiteX60" fmla="*/ 4012442 w 4142550"/>
                  <a:gd name="connsiteY60" fmla="*/ 1979825 h 2395399"/>
                  <a:gd name="connsiteX61" fmla="*/ 3971498 w 4142550"/>
                  <a:gd name="connsiteY61" fmla="*/ 2143598 h 2395399"/>
                  <a:gd name="connsiteX62" fmla="*/ 4046561 w 4142550"/>
                  <a:gd name="connsiteY62" fmla="*/ 2225485 h 2395399"/>
                  <a:gd name="connsiteX63" fmla="*/ 4101152 w 4142550"/>
                  <a:gd name="connsiteY63" fmla="*/ 2259604 h 2395399"/>
                  <a:gd name="connsiteX64" fmla="*/ 4135272 w 4142550"/>
                  <a:gd name="connsiteY64" fmla="*/ 2334667 h 2395399"/>
                  <a:gd name="connsiteX65" fmla="*/ 4142550 w 4142550"/>
                  <a:gd name="connsiteY65" fmla="*/ 2395399 h 2395399"/>
                  <a:gd name="connsiteX0" fmla="*/ 0 w 4142550"/>
                  <a:gd name="connsiteY0" fmla="*/ 430804 h 2395399"/>
                  <a:gd name="connsiteX1" fmla="*/ 95534 w 4142550"/>
                  <a:gd name="connsiteY1" fmla="*/ 471747 h 2395399"/>
                  <a:gd name="connsiteX2" fmla="*/ 156949 w 4142550"/>
                  <a:gd name="connsiteY2" fmla="*/ 499043 h 2395399"/>
                  <a:gd name="connsiteX3" fmla="*/ 238836 w 4142550"/>
                  <a:gd name="connsiteY3" fmla="*/ 546810 h 2395399"/>
                  <a:gd name="connsiteX4" fmla="*/ 334370 w 4142550"/>
                  <a:gd name="connsiteY4" fmla="*/ 492219 h 2395399"/>
                  <a:gd name="connsiteX5" fmla="*/ 436728 w 4142550"/>
                  <a:gd name="connsiteY5" fmla="*/ 451276 h 2395399"/>
                  <a:gd name="connsiteX6" fmla="*/ 573206 w 4142550"/>
                  <a:gd name="connsiteY6" fmla="*/ 451276 h 2395399"/>
                  <a:gd name="connsiteX7" fmla="*/ 764274 w 4142550"/>
                  <a:gd name="connsiteY7" fmla="*/ 567282 h 2395399"/>
                  <a:gd name="connsiteX8" fmla="*/ 975815 w 4142550"/>
                  <a:gd name="connsiteY8" fmla="*/ 642344 h 2395399"/>
                  <a:gd name="connsiteX9" fmla="*/ 1276066 w 4142550"/>
                  <a:gd name="connsiteY9" fmla="*/ 587753 h 2395399"/>
                  <a:gd name="connsiteX10" fmla="*/ 1385248 w 4142550"/>
                  <a:gd name="connsiteY10" fmla="*/ 499043 h 2395399"/>
                  <a:gd name="connsiteX11" fmla="*/ 1439839 w 4142550"/>
                  <a:gd name="connsiteY11" fmla="*/ 423980 h 2395399"/>
                  <a:gd name="connsiteX12" fmla="*/ 1569492 w 4142550"/>
                  <a:gd name="connsiteY12" fmla="*/ 335270 h 2395399"/>
                  <a:gd name="connsiteX13" fmla="*/ 1712794 w 4142550"/>
                  <a:gd name="connsiteY13" fmla="*/ 355741 h 2395399"/>
                  <a:gd name="connsiteX14" fmla="*/ 1719618 w 4142550"/>
                  <a:gd name="connsiteY14" fmla="*/ 683288 h 2395399"/>
                  <a:gd name="connsiteX15" fmla="*/ 1719618 w 4142550"/>
                  <a:gd name="connsiteY15" fmla="*/ 758350 h 2395399"/>
                  <a:gd name="connsiteX16" fmla="*/ 1801504 w 4142550"/>
                  <a:gd name="connsiteY16" fmla="*/ 908476 h 2395399"/>
                  <a:gd name="connsiteX17" fmla="*/ 1835624 w 4142550"/>
                  <a:gd name="connsiteY17" fmla="*/ 963067 h 2395399"/>
                  <a:gd name="connsiteX18" fmla="*/ 1828800 w 4142550"/>
                  <a:gd name="connsiteY18" fmla="*/ 1085897 h 2395399"/>
                  <a:gd name="connsiteX19" fmla="*/ 1828800 w 4142550"/>
                  <a:gd name="connsiteY19" fmla="*/ 1188255 h 2395399"/>
                  <a:gd name="connsiteX20" fmla="*/ 1842448 w 4142550"/>
                  <a:gd name="connsiteY20" fmla="*/ 1447562 h 2395399"/>
                  <a:gd name="connsiteX21" fmla="*/ 1937982 w 4142550"/>
                  <a:gd name="connsiteY21" fmla="*/ 1488506 h 2395399"/>
                  <a:gd name="connsiteX22" fmla="*/ 2115403 w 4142550"/>
                  <a:gd name="connsiteY22" fmla="*/ 1543097 h 2395399"/>
                  <a:gd name="connsiteX23" fmla="*/ 2183642 w 4142550"/>
                  <a:gd name="connsiteY23" fmla="*/ 1686398 h 2395399"/>
                  <a:gd name="connsiteX24" fmla="*/ 2190466 w 4142550"/>
                  <a:gd name="connsiteY24" fmla="*/ 1904762 h 2395399"/>
                  <a:gd name="connsiteX25" fmla="*/ 2245057 w 4142550"/>
                  <a:gd name="connsiteY25" fmla="*/ 2068536 h 2395399"/>
                  <a:gd name="connsiteX26" fmla="*/ 2347415 w 4142550"/>
                  <a:gd name="connsiteY26" fmla="*/ 2205013 h 2395399"/>
                  <a:gd name="connsiteX27" fmla="*/ 2477069 w 4142550"/>
                  <a:gd name="connsiteY27" fmla="*/ 2232309 h 2395399"/>
                  <a:gd name="connsiteX28" fmla="*/ 2421932 w 4142550"/>
                  <a:gd name="connsiteY28" fmla="*/ 1808045 h 2395399"/>
                  <a:gd name="connsiteX29" fmla="*/ 2518012 w 4142550"/>
                  <a:gd name="connsiteY29" fmla="*/ 1979825 h 2395399"/>
                  <a:gd name="connsiteX30" fmla="*/ 2644299 w 4142550"/>
                  <a:gd name="connsiteY30" fmla="*/ 1719062 h 2395399"/>
                  <a:gd name="connsiteX31" fmla="*/ 2579427 w 4142550"/>
                  <a:gd name="connsiteY31" fmla="*/ 1577216 h 2395399"/>
                  <a:gd name="connsiteX32" fmla="*/ 2518012 w 4142550"/>
                  <a:gd name="connsiteY32" fmla="*/ 1495330 h 2395399"/>
                  <a:gd name="connsiteX33" fmla="*/ 2615093 w 4142550"/>
                  <a:gd name="connsiteY33" fmla="*/ 1324733 h 2395399"/>
                  <a:gd name="connsiteX34" fmla="*/ 2497540 w 4142550"/>
                  <a:gd name="connsiteY34" fmla="*/ 1201903 h 2395399"/>
                  <a:gd name="connsiteX35" fmla="*/ 2579427 w 4142550"/>
                  <a:gd name="connsiteY35" fmla="*/ 1126840 h 2395399"/>
                  <a:gd name="connsiteX36" fmla="*/ 2681785 w 4142550"/>
                  <a:gd name="connsiteY36" fmla="*/ 1038130 h 2395399"/>
                  <a:gd name="connsiteX37" fmla="*/ 2722728 w 4142550"/>
                  <a:gd name="connsiteY37" fmla="*/ 956243 h 2395399"/>
                  <a:gd name="connsiteX38" fmla="*/ 2756848 w 4142550"/>
                  <a:gd name="connsiteY38" fmla="*/ 847061 h 2395399"/>
                  <a:gd name="connsiteX39" fmla="*/ 2852382 w 4142550"/>
                  <a:gd name="connsiteY39" fmla="*/ 785646 h 2395399"/>
                  <a:gd name="connsiteX40" fmla="*/ 2975212 w 4142550"/>
                  <a:gd name="connsiteY40" fmla="*/ 731055 h 2395399"/>
                  <a:gd name="connsiteX41" fmla="*/ 3009331 w 4142550"/>
                  <a:gd name="connsiteY41" fmla="*/ 587753 h 2395399"/>
                  <a:gd name="connsiteX42" fmla="*/ 3179928 w 4142550"/>
                  <a:gd name="connsiteY42" fmla="*/ 464924 h 2395399"/>
                  <a:gd name="connsiteX43" fmla="*/ 3179928 w 4142550"/>
                  <a:gd name="connsiteY43" fmla="*/ 464924 h 2395399"/>
                  <a:gd name="connsiteX44" fmla="*/ 3254991 w 4142550"/>
                  <a:gd name="connsiteY44" fmla="*/ 253383 h 2395399"/>
                  <a:gd name="connsiteX45" fmla="*/ 3261815 w 4142550"/>
                  <a:gd name="connsiteY45" fmla="*/ 69138 h 2395399"/>
                  <a:gd name="connsiteX46" fmla="*/ 3282286 w 4142550"/>
                  <a:gd name="connsiteY46" fmla="*/ 35019 h 2395399"/>
                  <a:gd name="connsiteX47" fmla="*/ 3568889 w 4142550"/>
                  <a:gd name="connsiteY47" fmla="*/ 62315 h 2395399"/>
                  <a:gd name="connsiteX48" fmla="*/ 3603009 w 4142550"/>
                  <a:gd name="connsiteY48" fmla="*/ 7724 h 2395399"/>
                  <a:gd name="connsiteX49" fmla="*/ 3691719 w 4142550"/>
                  <a:gd name="connsiteY49" fmla="*/ 260207 h 2395399"/>
                  <a:gd name="connsiteX50" fmla="*/ 3664424 w 4142550"/>
                  <a:gd name="connsiteY50" fmla="*/ 471747 h 2395399"/>
                  <a:gd name="connsiteX51" fmla="*/ 3657600 w 4142550"/>
                  <a:gd name="connsiteY51" fmla="*/ 608225 h 2395399"/>
                  <a:gd name="connsiteX52" fmla="*/ 3678072 w 4142550"/>
                  <a:gd name="connsiteY52" fmla="*/ 833413 h 2395399"/>
                  <a:gd name="connsiteX53" fmla="*/ 3534770 w 4142550"/>
                  <a:gd name="connsiteY53" fmla="*/ 1167783 h 2395399"/>
                  <a:gd name="connsiteX54" fmla="*/ 3575713 w 4142550"/>
                  <a:gd name="connsiteY54" fmla="*/ 1392971 h 2395399"/>
                  <a:gd name="connsiteX55" fmla="*/ 3623480 w 4142550"/>
                  <a:gd name="connsiteY55" fmla="*/ 1502153 h 2395399"/>
                  <a:gd name="connsiteX56" fmla="*/ 3637128 w 4142550"/>
                  <a:gd name="connsiteY56" fmla="*/ 1604512 h 2395399"/>
                  <a:gd name="connsiteX57" fmla="*/ 3773606 w 4142550"/>
                  <a:gd name="connsiteY57" fmla="*/ 1740989 h 2395399"/>
                  <a:gd name="connsiteX58" fmla="*/ 3862316 w 4142550"/>
                  <a:gd name="connsiteY58" fmla="*/ 1816052 h 2395399"/>
                  <a:gd name="connsiteX59" fmla="*/ 3985146 w 4142550"/>
                  <a:gd name="connsiteY59" fmla="*/ 1891115 h 2395399"/>
                  <a:gd name="connsiteX60" fmla="*/ 4012442 w 4142550"/>
                  <a:gd name="connsiteY60" fmla="*/ 1979825 h 2395399"/>
                  <a:gd name="connsiteX61" fmla="*/ 3971498 w 4142550"/>
                  <a:gd name="connsiteY61" fmla="*/ 2143598 h 2395399"/>
                  <a:gd name="connsiteX62" fmla="*/ 4046561 w 4142550"/>
                  <a:gd name="connsiteY62" fmla="*/ 2225485 h 2395399"/>
                  <a:gd name="connsiteX63" fmla="*/ 4101152 w 4142550"/>
                  <a:gd name="connsiteY63" fmla="*/ 2259604 h 2395399"/>
                  <a:gd name="connsiteX64" fmla="*/ 4135272 w 4142550"/>
                  <a:gd name="connsiteY64" fmla="*/ 2334667 h 2395399"/>
                  <a:gd name="connsiteX65" fmla="*/ 4142550 w 4142550"/>
                  <a:gd name="connsiteY65" fmla="*/ 2395399 h 2395399"/>
                  <a:gd name="connsiteX0" fmla="*/ 0 w 4142550"/>
                  <a:gd name="connsiteY0" fmla="*/ 430804 h 2395399"/>
                  <a:gd name="connsiteX1" fmla="*/ 95534 w 4142550"/>
                  <a:gd name="connsiteY1" fmla="*/ 471747 h 2395399"/>
                  <a:gd name="connsiteX2" fmla="*/ 156949 w 4142550"/>
                  <a:gd name="connsiteY2" fmla="*/ 499043 h 2395399"/>
                  <a:gd name="connsiteX3" fmla="*/ 238836 w 4142550"/>
                  <a:gd name="connsiteY3" fmla="*/ 546810 h 2395399"/>
                  <a:gd name="connsiteX4" fmla="*/ 334370 w 4142550"/>
                  <a:gd name="connsiteY4" fmla="*/ 492219 h 2395399"/>
                  <a:gd name="connsiteX5" fmla="*/ 436728 w 4142550"/>
                  <a:gd name="connsiteY5" fmla="*/ 451276 h 2395399"/>
                  <a:gd name="connsiteX6" fmla="*/ 573206 w 4142550"/>
                  <a:gd name="connsiteY6" fmla="*/ 451276 h 2395399"/>
                  <a:gd name="connsiteX7" fmla="*/ 764274 w 4142550"/>
                  <a:gd name="connsiteY7" fmla="*/ 567282 h 2395399"/>
                  <a:gd name="connsiteX8" fmla="*/ 975815 w 4142550"/>
                  <a:gd name="connsiteY8" fmla="*/ 642344 h 2395399"/>
                  <a:gd name="connsiteX9" fmla="*/ 1276066 w 4142550"/>
                  <a:gd name="connsiteY9" fmla="*/ 587753 h 2395399"/>
                  <a:gd name="connsiteX10" fmla="*/ 1385248 w 4142550"/>
                  <a:gd name="connsiteY10" fmla="*/ 499043 h 2395399"/>
                  <a:gd name="connsiteX11" fmla="*/ 1439839 w 4142550"/>
                  <a:gd name="connsiteY11" fmla="*/ 423980 h 2395399"/>
                  <a:gd name="connsiteX12" fmla="*/ 1569492 w 4142550"/>
                  <a:gd name="connsiteY12" fmla="*/ 335270 h 2395399"/>
                  <a:gd name="connsiteX13" fmla="*/ 1712794 w 4142550"/>
                  <a:gd name="connsiteY13" fmla="*/ 355741 h 2395399"/>
                  <a:gd name="connsiteX14" fmla="*/ 1719618 w 4142550"/>
                  <a:gd name="connsiteY14" fmla="*/ 683288 h 2395399"/>
                  <a:gd name="connsiteX15" fmla="*/ 1719618 w 4142550"/>
                  <a:gd name="connsiteY15" fmla="*/ 758350 h 2395399"/>
                  <a:gd name="connsiteX16" fmla="*/ 1801504 w 4142550"/>
                  <a:gd name="connsiteY16" fmla="*/ 908476 h 2395399"/>
                  <a:gd name="connsiteX17" fmla="*/ 1835624 w 4142550"/>
                  <a:gd name="connsiteY17" fmla="*/ 963067 h 2395399"/>
                  <a:gd name="connsiteX18" fmla="*/ 1828800 w 4142550"/>
                  <a:gd name="connsiteY18" fmla="*/ 1085897 h 2395399"/>
                  <a:gd name="connsiteX19" fmla="*/ 1828800 w 4142550"/>
                  <a:gd name="connsiteY19" fmla="*/ 1188255 h 2395399"/>
                  <a:gd name="connsiteX20" fmla="*/ 1842448 w 4142550"/>
                  <a:gd name="connsiteY20" fmla="*/ 1447562 h 2395399"/>
                  <a:gd name="connsiteX21" fmla="*/ 1937982 w 4142550"/>
                  <a:gd name="connsiteY21" fmla="*/ 1488506 h 2395399"/>
                  <a:gd name="connsiteX22" fmla="*/ 2115403 w 4142550"/>
                  <a:gd name="connsiteY22" fmla="*/ 1543097 h 2395399"/>
                  <a:gd name="connsiteX23" fmla="*/ 2183642 w 4142550"/>
                  <a:gd name="connsiteY23" fmla="*/ 1686398 h 2395399"/>
                  <a:gd name="connsiteX24" fmla="*/ 2190466 w 4142550"/>
                  <a:gd name="connsiteY24" fmla="*/ 1904762 h 2395399"/>
                  <a:gd name="connsiteX25" fmla="*/ 2245057 w 4142550"/>
                  <a:gd name="connsiteY25" fmla="*/ 2068536 h 2395399"/>
                  <a:gd name="connsiteX26" fmla="*/ 2347415 w 4142550"/>
                  <a:gd name="connsiteY26" fmla="*/ 2205013 h 2395399"/>
                  <a:gd name="connsiteX27" fmla="*/ 2342957 w 4142550"/>
                  <a:gd name="connsiteY27" fmla="*/ 1829973 h 2395399"/>
                  <a:gd name="connsiteX28" fmla="*/ 2421932 w 4142550"/>
                  <a:gd name="connsiteY28" fmla="*/ 1808045 h 2395399"/>
                  <a:gd name="connsiteX29" fmla="*/ 2518012 w 4142550"/>
                  <a:gd name="connsiteY29" fmla="*/ 1979825 h 2395399"/>
                  <a:gd name="connsiteX30" fmla="*/ 2644299 w 4142550"/>
                  <a:gd name="connsiteY30" fmla="*/ 1719062 h 2395399"/>
                  <a:gd name="connsiteX31" fmla="*/ 2579427 w 4142550"/>
                  <a:gd name="connsiteY31" fmla="*/ 1577216 h 2395399"/>
                  <a:gd name="connsiteX32" fmla="*/ 2518012 w 4142550"/>
                  <a:gd name="connsiteY32" fmla="*/ 1495330 h 2395399"/>
                  <a:gd name="connsiteX33" fmla="*/ 2615093 w 4142550"/>
                  <a:gd name="connsiteY33" fmla="*/ 1324733 h 2395399"/>
                  <a:gd name="connsiteX34" fmla="*/ 2497540 w 4142550"/>
                  <a:gd name="connsiteY34" fmla="*/ 1201903 h 2395399"/>
                  <a:gd name="connsiteX35" fmla="*/ 2579427 w 4142550"/>
                  <a:gd name="connsiteY35" fmla="*/ 1126840 h 2395399"/>
                  <a:gd name="connsiteX36" fmla="*/ 2681785 w 4142550"/>
                  <a:gd name="connsiteY36" fmla="*/ 1038130 h 2395399"/>
                  <a:gd name="connsiteX37" fmla="*/ 2722728 w 4142550"/>
                  <a:gd name="connsiteY37" fmla="*/ 956243 h 2395399"/>
                  <a:gd name="connsiteX38" fmla="*/ 2756848 w 4142550"/>
                  <a:gd name="connsiteY38" fmla="*/ 847061 h 2395399"/>
                  <a:gd name="connsiteX39" fmla="*/ 2852382 w 4142550"/>
                  <a:gd name="connsiteY39" fmla="*/ 785646 h 2395399"/>
                  <a:gd name="connsiteX40" fmla="*/ 2975212 w 4142550"/>
                  <a:gd name="connsiteY40" fmla="*/ 731055 h 2395399"/>
                  <a:gd name="connsiteX41" fmla="*/ 3009331 w 4142550"/>
                  <a:gd name="connsiteY41" fmla="*/ 587753 h 2395399"/>
                  <a:gd name="connsiteX42" fmla="*/ 3179928 w 4142550"/>
                  <a:gd name="connsiteY42" fmla="*/ 464924 h 2395399"/>
                  <a:gd name="connsiteX43" fmla="*/ 3179928 w 4142550"/>
                  <a:gd name="connsiteY43" fmla="*/ 464924 h 2395399"/>
                  <a:gd name="connsiteX44" fmla="*/ 3254991 w 4142550"/>
                  <a:gd name="connsiteY44" fmla="*/ 253383 h 2395399"/>
                  <a:gd name="connsiteX45" fmla="*/ 3261815 w 4142550"/>
                  <a:gd name="connsiteY45" fmla="*/ 69138 h 2395399"/>
                  <a:gd name="connsiteX46" fmla="*/ 3282286 w 4142550"/>
                  <a:gd name="connsiteY46" fmla="*/ 35019 h 2395399"/>
                  <a:gd name="connsiteX47" fmla="*/ 3568889 w 4142550"/>
                  <a:gd name="connsiteY47" fmla="*/ 62315 h 2395399"/>
                  <a:gd name="connsiteX48" fmla="*/ 3603009 w 4142550"/>
                  <a:gd name="connsiteY48" fmla="*/ 7724 h 2395399"/>
                  <a:gd name="connsiteX49" fmla="*/ 3691719 w 4142550"/>
                  <a:gd name="connsiteY49" fmla="*/ 260207 h 2395399"/>
                  <a:gd name="connsiteX50" fmla="*/ 3664424 w 4142550"/>
                  <a:gd name="connsiteY50" fmla="*/ 471747 h 2395399"/>
                  <a:gd name="connsiteX51" fmla="*/ 3657600 w 4142550"/>
                  <a:gd name="connsiteY51" fmla="*/ 608225 h 2395399"/>
                  <a:gd name="connsiteX52" fmla="*/ 3678072 w 4142550"/>
                  <a:gd name="connsiteY52" fmla="*/ 833413 h 2395399"/>
                  <a:gd name="connsiteX53" fmla="*/ 3534770 w 4142550"/>
                  <a:gd name="connsiteY53" fmla="*/ 1167783 h 2395399"/>
                  <a:gd name="connsiteX54" fmla="*/ 3575713 w 4142550"/>
                  <a:gd name="connsiteY54" fmla="*/ 1392971 h 2395399"/>
                  <a:gd name="connsiteX55" fmla="*/ 3623480 w 4142550"/>
                  <a:gd name="connsiteY55" fmla="*/ 1502153 h 2395399"/>
                  <a:gd name="connsiteX56" fmla="*/ 3637128 w 4142550"/>
                  <a:gd name="connsiteY56" fmla="*/ 1604512 h 2395399"/>
                  <a:gd name="connsiteX57" fmla="*/ 3773606 w 4142550"/>
                  <a:gd name="connsiteY57" fmla="*/ 1740989 h 2395399"/>
                  <a:gd name="connsiteX58" fmla="*/ 3862316 w 4142550"/>
                  <a:gd name="connsiteY58" fmla="*/ 1816052 h 2395399"/>
                  <a:gd name="connsiteX59" fmla="*/ 3985146 w 4142550"/>
                  <a:gd name="connsiteY59" fmla="*/ 1891115 h 2395399"/>
                  <a:gd name="connsiteX60" fmla="*/ 4012442 w 4142550"/>
                  <a:gd name="connsiteY60" fmla="*/ 1979825 h 2395399"/>
                  <a:gd name="connsiteX61" fmla="*/ 3971498 w 4142550"/>
                  <a:gd name="connsiteY61" fmla="*/ 2143598 h 2395399"/>
                  <a:gd name="connsiteX62" fmla="*/ 4046561 w 4142550"/>
                  <a:gd name="connsiteY62" fmla="*/ 2225485 h 2395399"/>
                  <a:gd name="connsiteX63" fmla="*/ 4101152 w 4142550"/>
                  <a:gd name="connsiteY63" fmla="*/ 2259604 h 2395399"/>
                  <a:gd name="connsiteX64" fmla="*/ 4135272 w 4142550"/>
                  <a:gd name="connsiteY64" fmla="*/ 2334667 h 2395399"/>
                  <a:gd name="connsiteX65" fmla="*/ 4142550 w 4142550"/>
                  <a:gd name="connsiteY65" fmla="*/ 2395399 h 2395399"/>
                  <a:gd name="connsiteX0" fmla="*/ 0 w 4142550"/>
                  <a:gd name="connsiteY0" fmla="*/ 430804 h 2395399"/>
                  <a:gd name="connsiteX1" fmla="*/ 95534 w 4142550"/>
                  <a:gd name="connsiteY1" fmla="*/ 471747 h 2395399"/>
                  <a:gd name="connsiteX2" fmla="*/ 156949 w 4142550"/>
                  <a:gd name="connsiteY2" fmla="*/ 499043 h 2395399"/>
                  <a:gd name="connsiteX3" fmla="*/ 238836 w 4142550"/>
                  <a:gd name="connsiteY3" fmla="*/ 546810 h 2395399"/>
                  <a:gd name="connsiteX4" fmla="*/ 334370 w 4142550"/>
                  <a:gd name="connsiteY4" fmla="*/ 492219 h 2395399"/>
                  <a:gd name="connsiteX5" fmla="*/ 436728 w 4142550"/>
                  <a:gd name="connsiteY5" fmla="*/ 451276 h 2395399"/>
                  <a:gd name="connsiteX6" fmla="*/ 573206 w 4142550"/>
                  <a:gd name="connsiteY6" fmla="*/ 451276 h 2395399"/>
                  <a:gd name="connsiteX7" fmla="*/ 764274 w 4142550"/>
                  <a:gd name="connsiteY7" fmla="*/ 567282 h 2395399"/>
                  <a:gd name="connsiteX8" fmla="*/ 975815 w 4142550"/>
                  <a:gd name="connsiteY8" fmla="*/ 642344 h 2395399"/>
                  <a:gd name="connsiteX9" fmla="*/ 1276066 w 4142550"/>
                  <a:gd name="connsiteY9" fmla="*/ 587753 h 2395399"/>
                  <a:gd name="connsiteX10" fmla="*/ 1385248 w 4142550"/>
                  <a:gd name="connsiteY10" fmla="*/ 499043 h 2395399"/>
                  <a:gd name="connsiteX11" fmla="*/ 1439839 w 4142550"/>
                  <a:gd name="connsiteY11" fmla="*/ 423980 h 2395399"/>
                  <a:gd name="connsiteX12" fmla="*/ 1569492 w 4142550"/>
                  <a:gd name="connsiteY12" fmla="*/ 335270 h 2395399"/>
                  <a:gd name="connsiteX13" fmla="*/ 1712794 w 4142550"/>
                  <a:gd name="connsiteY13" fmla="*/ 355741 h 2395399"/>
                  <a:gd name="connsiteX14" fmla="*/ 1719618 w 4142550"/>
                  <a:gd name="connsiteY14" fmla="*/ 683288 h 2395399"/>
                  <a:gd name="connsiteX15" fmla="*/ 1719618 w 4142550"/>
                  <a:gd name="connsiteY15" fmla="*/ 758350 h 2395399"/>
                  <a:gd name="connsiteX16" fmla="*/ 1801504 w 4142550"/>
                  <a:gd name="connsiteY16" fmla="*/ 908476 h 2395399"/>
                  <a:gd name="connsiteX17" fmla="*/ 1835624 w 4142550"/>
                  <a:gd name="connsiteY17" fmla="*/ 963067 h 2395399"/>
                  <a:gd name="connsiteX18" fmla="*/ 1828800 w 4142550"/>
                  <a:gd name="connsiteY18" fmla="*/ 1085897 h 2395399"/>
                  <a:gd name="connsiteX19" fmla="*/ 1828800 w 4142550"/>
                  <a:gd name="connsiteY19" fmla="*/ 1188255 h 2395399"/>
                  <a:gd name="connsiteX20" fmla="*/ 1842448 w 4142550"/>
                  <a:gd name="connsiteY20" fmla="*/ 1447562 h 2395399"/>
                  <a:gd name="connsiteX21" fmla="*/ 1937982 w 4142550"/>
                  <a:gd name="connsiteY21" fmla="*/ 1488506 h 2395399"/>
                  <a:gd name="connsiteX22" fmla="*/ 2115403 w 4142550"/>
                  <a:gd name="connsiteY22" fmla="*/ 1543097 h 2395399"/>
                  <a:gd name="connsiteX23" fmla="*/ 2183642 w 4142550"/>
                  <a:gd name="connsiteY23" fmla="*/ 1686398 h 2395399"/>
                  <a:gd name="connsiteX24" fmla="*/ 2227042 w 4142550"/>
                  <a:gd name="connsiteY24" fmla="*/ 1734074 h 2395399"/>
                  <a:gd name="connsiteX25" fmla="*/ 2245057 w 4142550"/>
                  <a:gd name="connsiteY25" fmla="*/ 2068536 h 2395399"/>
                  <a:gd name="connsiteX26" fmla="*/ 2347415 w 4142550"/>
                  <a:gd name="connsiteY26" fmla="*/ 2205013 h 2395399"/>
                  <a:gd name="connsiteX27" fmla="*/ 2342957 w 4142550"/>
                  <a:gd name="connsiteY27" fmla="*/ 1829973 h 2395399"/>
                  <a:gd name="connsiteX28" fmla="*/ 2421932 w 4142550"/>
                  <a:gd name="connsiteY28" fmla="*/ 1808045 h 2395399"/>
                  <a:gd name="connsiteX29" fmla="*/ 2518012 w 4142550"/>
                  <a:gd name="connsiteY29" fmla="*/ 1979825 h 2395399"/>
                  <a:gd name="connsiteX30" fmla="*/ 2644299 w 4142550"/>
                  <a:gd name="connsiteY30" fmla="*/ 1719062 h 2395399"/>
                  <a:gd name="connsiteX31" fmla="*/ 2579427 w 4142550"/>
                  <a:gd name="connsiteY31" fmla="*/ 1577216 h 2395399"/>
                  <a:gd name="connsiteX32" fmla="*/ 2518012 w 4142550"/>
                  <a:gd name="connsiteY32" fmla="*/ 1495330 h 2395399"/>
                  <a:gd name="connsiteX33" fmla="*/ 2615093 w 4142550"/>
                  <a:gd name="connsiteY33" fmla="*/ 1324733 h 2395399"/>
                  <a:gd name="connsiteX34" fmla="*/ 2497540 w 4142550"/>
                  <a:gd name="connsiteY34" fmla="*/ 1201903 h 2395399"/>
                  <a:gd name="connsiteX35" fmla="*/ 2579427 w 4142550"/>
                  <a:gd name="connsiteY35" fmla="*/ 1126840 h 2395399"/>
                  <a:gd name="connsiteX36" fmla="*/ 2681785 w 4142550"/>
                  <a:gd name="connsiteY36" fmla="*/ 1038130 h 2395399"/>
                  <a:gd name="connsiteX37" fmla="*/ 2722728 w 4142550"/>
                  <a:gd name="connsiteY37" fmla="*/ 956243 h 2395399"/>
                  <a:gd name="connsiteX38" fmla="*/ 2756848 w 4142550"/>
                  <a:gd name="connsiteY38" fmla="*/ 847061 h 2395399"/>
                  <a:gd name="connsiteX39" fmla="*/ 2852382 w 4142550"/>
                  <a:gd name="connsiteY39" fmla="*/ 785646 h 2395399"/>
                  <a:gd name="connsiteX40" fmla="*/ 2975212 w 4142550"/>
                  <a:gd name="connsiteY40" fmla="*/ 731055 h 2395399"/>
                  <a:gd name="connsiteX41" fmla="*/ 3009331 w 4142550"/>
                  <a:gd name="connsiteY41" fmla="*/ 587753 h 2395399"/>
                  <a:gd name="connsiteX42" fmla="*/ 3179928 w 4142550"/>
                  <a:gd name="connsiteY42" fmla="*/ 464924 h 2395399"/>
                  <a:gd name="connsiteX43" fmla="*/ 3179928 w 4142550"/>
                  <a:gd name="connsiteY43" fmla="*/ 464924 h 2395399"/>
                  <a:gd name="connsiteX44" fmla="*/ 3254991 w 4142550"/>
                  <a:gd name="connsiteY44" fmla="*/ 253383 h 2395399"/>
                  <a:gd name="connsiteX45" fmla="*/ 3261815 w 4142550"/>
                  <a:gd name="connsiteY45" fmla="*/ 69138 h 2395399"/>
                  <a:gd name="connsiteX46" fmla="*/ 3282286 w 4142550"/>
                  <a:gd name="connsiteY46" fmla="*/ 35019 h 2395399"/>
                  <a:gd name="connsiteX47" fmla="*/ 3568889 w 4142550"/>
                  <a:gd name="connsiteY47" fmla="*/ 62315 h 2395399"/>
                  <a:gd name="connsiteX48" fmla="*/ 3603009 w 4142550"/>
                  <a:gd name="connsiteY48" fmla="*/ 7724 h 2395399"/>
                  <a:gd name="connsiteX49" fmla="*/ 3691719 w 4142550"/>
                  <a:gd name="connsiteY49" fmla="*/ 260207 h 2395399"/>
                  <a:gd name="connsiteX50" fmla="*/ 3664424 w 4142550"/>
                  <a:gd name="connsiteY50" fmla="*/ 471747 h 2395399"/>
                  <a:gd name="connsiteX51" fmla="*/ 3657600 w 4142550"/>
                  <a:gd name="connsiteY51" fmla="*/ 608225 h 2395399"/>
                  <a:gd name="connsiteX52" fmla="*/ 3678072 w 4142550"/>
                  <a:gd name="connsiteY52" fmla="*/ 833413 h 2395399"/>
                  <a:gd name="connsiteX53" fmla="*/ 3534770 w 4142550"/>
                  <a:gd name="connsiteY53" fmla="*/ 1167783 h 2395399"/>
                  <a:gd name="connsiteX54" fmla="*/ 3575713 w 4142550"/>
                  <a:gd name="connsiteY54" fmla="*/ 1392971 h 2395399"/>
                  <a:gd name="connsiteX55" fmla="*/ 3623480 w 4142550"/>
                  <a:gd name="connsiteY55" fmla="*/ 1502153 h 2395399"/>
                  <a:gd name="connsiteX56" fmla="*/ 3637128 w 4142550"/>
                  <a:gd name="connsiteY56" fmla="*/ 1604512 h 2395399"/>
                  <a:gd name="connsiteX57" fmla="*/ 3773606 w 4142550"/>
                  <a:gd name="connsiteY57" fmla="*/ 1740989 h 2395399"/>
                  <a:gd name="connsiteX58" fmla="*/ 3862316 w 4142550"/>
                  <a:gd name="connsiteY58" fmla="*/ 1816052 h 2395399"/>
                  <a:gd name="connsiteX59" fmla="*/ 3985146 w 4142550"/>
                  <a:gd name="connsiteY59" fmla="*/ 1891115 h 2395399"/>
                  <a:gd name="connsiteX60" fmla="*/ 4012442 w 4142550"/>
                  <a:gd name="connsiteY60" fmla="*/ 1979825 h 2395399"/>
                  <a:gd name="connsiteX61" fmla="*/ 3971498 w 4142550"/>
                  <a:gd name="connsiteY61" fmla="*/ 2143598 h 2395399"/>
                  <a:gd name="connsiteX62" fmla="*/ 4046561 w 4142550"/>
                  <a:gd name="connsiteY62" fmla="*/ 2225485 h 2395399"/>
                  <a:gd name="connsiteX63" fmla="*/ 4101152 w 4142550"/>
                  <a:gd name="connsiteY63" fmla="*/ 2259604 h 2395399"/>
                  <a:gd name="connsiteX64" fmla="*/ 4135272 w 4142550"/>
                  <a:gd name="connsiteY64" fmla="*/ 2334667 h 2395399"/>
                  <a:gd name="connsiteX65" fmla="*/ 4142550 w 4142550"/>
                  <a:gd name="connsiteY65" fmla="*/ 2395399 h 2395399"/>
                  <a:gd name="connsiteX0" fmla="*/ 0 w 4142550"/>
                  <a:gd name="connsiteY0" fmla="*/ 430804 h 2395399"/>
                  <a:gd name="connsiteX1" fmla="*/ 95534 w 4142550"/>
                  <a:gd name="connsiteY1" fmla="*/ 471747 h 2395399"/>
                  <a:gd name="connsiteX2" fmla="*/ 156949 w 4142550"/>
                  <a:gd name="connsiteY2" fmla="*/ 499043 h 2395399"/>
                  <a:gd name="connsiteX3" fmla="*/ 238836 w 4142550"/>
                  <a:gd name="connsiteY3" fmla="*/ 546810 h 2395399"/>
                  <a:gd name="connsiteX4" fmla="*/ 334370 w 4142550"/>
                  <a:gd name="connsiteY4" fmla="*/ 492219 h 2395399"/>
                  <a:gd name="connsiteX5" fmla="*/ 436728 w 4142550"/>
                  <a:gd name="connsiteY5" fmla="*/ 451276 h 2395399"/>
                  <a:gd name="connsiteX6" fmla="*/ 573206 w 4142550"/>
                  <a:gd name="connsiteY6" fmla="*/ 451276 h 2395399"/>
                  <a:gd name="connsiteX7" fmla="*/ 764274 w 4142550"/>
                  <a:gd name="connsiteY7" fmla="*/ 567282 h 2395399"/>
                  <a:gd name="connsiteX8" fmla="*/ 975815 w 4142550"/>
                  <a:gd name="connsiteY8" fmla="*/ 642344 h 2395399"/>
                  <a:gd name="connsiteX9" fmla="*/ 1276066 w 4142550"/>
                  <a:gd name="connsiteY9" fmla="*/ 587753 h 2395399"/>
                  <a:gd name="connsiteX10" fmla="*/ 1385248 w 4142550"/>
                  <a:gd name="connsiteY10" fmla="*/ 499043 h 2395399"/>
                  <a:gd name="connsiteX11" fmla="*/ 1439839 w 4142550"/>
                  <a:gd name="connsiteY11" fmla="*/ 423980 h 2395399"/>
                  <a:gd name="connsiteX12" fmla="*/ 1569492 w 4142550"/>
                  <a:gd name="connsiteY12" fmla="*/ 335270 h 2395399"/>
                  <a:gd name="connsiteX13" fmla="*/ 1712794 w 4142550"/>
                  <a:gd name="connsiteY13" fmla="*/ 355741 h 2395399"/>
                  <a:gd name="connsiteX14" fmla="*/ 1719618 w 4142550"/>
                  <a:gd name="connsiteY14" fmla="*/ 683288 h 2395399"/>
                  <a:gd name="connsiteX15" fmla="*/ 1719618 w 4142550"/>
                  <a:gd name="connsiteY15" fmla="*/ 758350 h 2395399"/>
                  <a:gd name="connsiteX16" fmla="*/ 1801504 w 4142550"/>
                  <a:gd name="connsiteY16" fmla="*/ 908476 h 2395399"/>
                  <a:gd name="connsiteX17" fmla="*/ 1835624 w 4142550"/>
                  <a:gd name="connsiteY17" fmla="*/ 963067 h 2395399"/>
                  <a:gd name="connsiteX18" fmla="*/ 1828800 w 4142550"/>
                  <a:gd name="connsiteY18" fmla="*/ 1085897 h 2395399"/>
                  <a:gd name="connsiteX19" fmla="*/ 1828800 w 4142550"/>
                  <a:gd name="connsiteY19" fmla="*/ 1188255 h 2395399"/>
                  <a:gd name="connsiteX20" fmla="*/ 1842448 w 4142550"/>
                  <a:gd name="connsiteY20" fmla="*/ 1447562 h 2395399"/>
                  <a:gd name="connsiteX21" fmla="*/ 1937982 w 4142550"/>
                  <a:gd name="connsiteY21" fmla="*/ 1488506 h 2395399"/>
                  <a:gd name="connsiteX22" fmla="*/ 2115403 w 4142550"/>
                  <a:gd name="connsiteY22" fmla="*/ 1543097 h 2395399"/>
                  <a:gd name="connsiteX23" fmla="*/ 2183642 w 4142550"/>
                  <a:gd name="connsiteY23" fmla="*/ 1686398 h 2395399"/>
                  <a:gd name="connsiteX24" fmla="*/ 2227042 w 4142550"/>
                  <a:gd name="connsiteY24" fmla="*/ 1734074 h 2395399"/>
                  <a:gd name="connsiteX25" fmla="*/ 2281633 w 4142550"/>
                  <a:gd name="connsiteY25" fmla="*/ 1800312 h 2395399"/>
                  <a:gd name="connsiteX26" fmla="*/ 2347415 w 4142550"/>
                  <a:gd name="connsiteY26" fmla="*/ 2205013 h 2395399"/>
                  <a:gd name="connsiteX27" fmla="*/ 2342957 w 4142550"/>
                  <a:gd name="connsiteY27" fmla="*/ 1829973 h 2395399"/>
                  <a:gd name="connsiteX28" fmla="*/ 2421932 w 4142550"/>
                  <a:gd name="connsiteY28" fmla="*/ 1808045 h 2395399"/>
                  <a:gd name="connsiteX29" fmla="*/ 2518012 w 4142550"/>
                  <a:gd name="connsiteY29" fmla="*/ 1979825 h 2395399"/>
                  <a:gd name="connsiteX30" fmla="*/ 2644299 w 4142550"/>
                  <a:gd name="connsiteY30" fmla="*/ 1719062 h 2395399"/>
                  <a:gd name="connsiteX31" fmla="*/ 2579427 w 4142550"/>
                  <a:gd name="connsiteY31" fmla="*/ 1577216 h 2395399"/>
                  <a:gd name="connsiteX32" fmla="*/ 2518012 w 4142550"/>
                  <a:gd name="connsiteY32" fmla="*/ 1495330 h 2395399"/>
                  <a:gd name="connsiteX33" fmla="*/ 2615093 w 4142550"/>
                  <a:gd name="connsiteY33" fmla="*/ 1324733 h 2395399"/>
                  <a:gd name="connsiteX34" fmla="*/ 2497540 w 4142550"/>
                  <a:gd name="connsiteY34" fmla="*/ 1201903 h 2395399"/>
                  <a:gd name="connsiteX35" fmla="*/ 2579427 w 4142550"/>
                  <a:gd name="connsiteY35" fmla="*/ 1126840 h 2395399"/>
                  <a:gd name="connsiteX36" fmla="*/ 2681785 w 4142550"/>
                  <a:gd name="connsiteY36" fmla="*/ 1038130 h 2395399"/>
                  <a:gd name="connsiteX37" fmla="*/ 2722728 w 4142550"/>
                  <a:gd name="connsiteY37" fmla="*/ 956243 h 2395399"/>
                  <a:gd name="connsiteX38" fmla="*/ 2756848 w 4142550"/>
                  <a:gd name="connsiteY38" fmla="*/ 847061 h 2395399"/>
                  <a:gd name="connsiteX39" fmla="*/ 2852382 w 4142550"/>
                  <a:gd name="connsiteY39" fmla="*/ 785646 h 2395399"/>
                  <a:gd name="connsiteX40" fmla="*/ 2975212 w 4142550"/>
                  <a:gd name="connsiteY40" fmla="*/ 731055 h 2395399"/>
                  <a:gd name="connsiteX41" fmla="*/ 3009331 w 4142550"/>
                  <a:gd name="connsiteY41" fmla="*/ 587753 h 2395399"/>
                  <a:gd name="connsiteX42" fmla="*/ 3179928 w 4142550"/>
                  <a:gd name="connsiteY42" fmla="*/ 464924 h 2395399"/>
                  <a:gd name="connsiteX43" fmla="*/ 3179928 w 4142550"/>
                  <a:gd name="connsiteY43" fmla="*/ 464924 h 2395399"/>
                  <a:gd name="connsiteX44" fmla="*/ 3254991 w 4142550"/>
                  <a:gd name="connsiteY44" fmla="*/ 253383 h 2395399"/>
                  <a:gd name="connsiteX45" fmla="*/ 3261815 w 4142550"/>
                  <a:gd name="connsiteY45" fmla="*/ 69138 h 2395399"/>
                  <a:gd name="connsiteX46" fmla="*/ 3282286 w 4142550"/>
                  <a:gd name="connsiteY46" fmla="*/ 35019 h 2395399"/>
                  <a:gd name="connsiteX47" fmla="*/ 3568889 w 4142550"/>
                  <a:gd name="connsiteY47" fmla="*/ 62315 h 2395399"/>
                  <a:gd name="connsiteX48" fmla="*/ 3603009 w 4142550"/>
                  <a:gd name="connsiteY48" fmla="*/ 7724 h 2395399"/>
                  <a:gd name="connsiteX49" fmla="*/ 3691719 w 4142550"/>
                  <a:gd name="connsiteY49" fmla="*/ 260207 h 2395399"/>
                  <a:gd name="connsiteX50" fmla="*/ 3664424 w 4142550"/>
                  <a:gd name="connsiteY50" fmla="*/ 471747 h 2395399"/>
                  <a:gd name="connsiteX51" fmla="*/ 3657600 w 4142550"/>
                  <a:gd name="connsiteY51" fmla="*/ 608225 h 2395399"/>
                  <a:gd name="connsiteX52" fmla="*/ 3678072 w 4142550"/>
                  <a:gd name="connsiteY52" fmla="*/ 833413 h 2395399"/>
                  <a:gd name="connsiteX53" fmla="*/ 3534770 w 4142550"/>
                  <a:gd name="connsiteY53" fmla="*/ 1167783 h 2395399"/>
                  <a:gd name="connsiteX54" fmla="*/ 3575713 w 4142550"/>
                  <a:gd name="connsiteY54" fmla="*/ 1392971 h 2395399"/>
                  <a:gd name="connsiteX55" fmla="*/ 3623480 w 4142550"/>
                  <a:gd name="connsiteY55" fmla="*/ 1502153 h 2395399"/>
                  <a:gd name="connsiteX56" fmla="*/ 3637128 w 4142550"/>
                  <a:gd name="connsiteY56" fmla="*/ 1604512 h 2395399"/>
                  <a:gd name="connsiteX57" fmla="*/ 3773606 w 4142550"/>
                  <a:gd name="connsiteY57" fmla="*/ 1740989 h 2395399"/>
                  <a:gd name="connsiteX58" fmla="*/ 3862316 w 4142550"/>
                  <a:gd name="connsiteY58" fmla="*/ 1816052 h 2395399"/>
                  <a:gd name="connsiteX59" fmla="*/ 3985146 w 4142550"/>
                  <a:gd name="connsiteY59" fmla="*/ 1891115 h 2395399"/>
                  <a:gd name="connsiteX60" fmla="*/ 4012442 w 4142550"/>
                  <a:gd name="connsiteY60" fmla="*/ 1979825 h 2395399"/>
                  <a:gd name="connsiteX61" fmla="*/ 3971498 w 4142550"/>
                  <a:gd name="connsiteY61" fmla="*/ 2143598 h 2395399"/>
                  <a:gd name="connsiteX62" fmla="*/ 4046561 w 4142550"/>
                  <a:gd name="connsiteY62" fmla="*/ 2225485 h 2395399"/>
                  <a:gd name="connsiteX63" fmla="*/ 4101152 w 4142550"/>
                  <a:gd name="connsiteY63" fmla="*/ 2259604 h 2395399"/>
                  <a:gd name="connsiteX64" fmla="*/ 4135272 w 4142550"/>
                  <a:gd name="connsiteY64" fmla="*/ 2334667 h 2395399"/>
                  <a:gd name="connsiteX65" fmla="*/ 4142550 w 4142550"/>
                  <a:gd name="connsiteY65" fmla="*/ 2395399 h 2395399"/>
                  <a:gd name="connsiteX0" fmla="*/ 0 w 4142550"/>
                  <a:gd name="connsiteY0" fmla="*/ 430804 h 2395399"/>
                  <a:gd name="connsiteX1" fmla="*/ 95534 w 4142550"/>
                  <a:gd name="connsiteY1" fmla="*/ 471747 h 2395399"/>
                  <a:gd name="connsiteX2" fmla="*/ 156949 w 4142550"/>
                  <a:gd name="connsiteY2" fmla="*/ 499043 h 2395399"/>
                  <a:gd name="connsiteX3" fmla="*/ 238836 w 4142550"/>
                  <a:gd name="connsiteY3" fmla="*/ 546810 h 2395399"/>
                  <a:gd name="connsiteX4" fmla="*/ 334370 w 4142550"/>
                  <a:gd name="connsiteY4" fmla="*/ 492219 h 2395399"/>
                  <a:gd name="connsiteX5" fmla="*/ 436728 w 4142550"/>
                  <a:gd name="connsiteY5" fmla="*/ 451276 h 2395399"/>
                  <a:gd name="connsiteX6" fmla="*/ 573206 w 4142550"/>
                  <a:gd name="connsiteY6" fmla="*/ 451276 h 2395399"/>
                  <a:gd name="connsiteX7" fmla="*/ 764274 w 4142550"/>
                  <a:gd name="connsiteY7" fmla="*/ 567282 h 2395399"/>
                  <a:gd name="connsiteX8" fmla="*/ 975815 w 4142550"/>
                  <a:gd name="connsiteY8" fmla="*/ 642344 h 2395399"/>
                  <a:gd name="connsiteX9" fmla="*/ 1276066 w 4142550"/>
                  <a:gd name="connsiteY9" fmla="*/ 587753 h 2395399"/>
                  <a:gd name="connsiteX10" fmla="*/ 1385248 w 4142550"/>
                  <a:gd name="connsiteY10" fmla="*/ 499043 h 2395399"/>
                  <a:gd name="connsiteX11" fmla="*/ 1439839 w 4142550"/>
                  <a:gd name="connsiteY11" fmla="*/ 423980 h 2395399"/>
                  <a:gd name="connsiteX12" fmla="*/ 1569492 w 4142550"/>
                  <a:gd name="connsiteY12" fmla="*/ 335270 h 2395399"/>
                  <a:gd name="connsiteX13" fmla="*/ 1712794 w 4142550"/>
                  <a:gd name="connsiteY13" fmla="*/ 355741 h 2395399"/>
                  <a:gd name="connsiteX14" fmla="*/ 1719618 w 4142550"/>
                  <a:gd name="connsiteY14" fmla="*/ 683288 h 2395399"/>
                  <a:gd name="connsiteX15" fmla="*/ 1719618 w 4142550"/>
                  <a:gd name="connsiteY15" fmla="*/ 758350 h 2395399"/>
                  <a:gd name="connsiteX16" fmla="*/ 1801504 w 4142550"/>
                  <a:gd name="connsiteY16" fmla="*/ 908476 h 2395399"/>
                  <a:gd name="connsiteX17" fmla="*/ 1835624 w 4142550"/>
                  <a:gd name="connsiteY17" fmla="*/ 963067 h 2395399"/>
                  <a:gd name="connsiteX18" fmla="*/ 1828800 w 4142550"/>
                  <a:gd name="connsiteY18" fmla="*/ 1085897 h 2395399"/>
                  <a:gd name="connsiteX19" fmla="*/ 1828800 w 4142550"/>
                  <a:gd name="connsiteY19" fmla="*/ 1188255 h 2395399"/>
                  <a:gd name="connsiteX20" fmla="*/ 1842448 w 4142550"/>
                  <a:gd name="connsiteY20" fmla="*/ 1447562 h 2395399"/>
                  <a:gd name="connsiteX21" fmla="*/ 1937982 w 4142550"/>
                  <a:gd name="connsiteY21" fmla="*/ 1488506 h 2395399"/>
                  <a:gd name="connsiteX22" fmla="*/ 2115403 w 4142550"/>
                  <a:gd name="connsiteY22" fmla="*/ 1543097 h 2395399"/>
                  <a:gd name="connsiteX23" fmla="*/ 2183642 w 4142550"/>
                  <a:gd name="connsiteY23" fmla="*/ 1686398 h 2395399"/>
                  <a:gd name="connsiteX24" fmla="*/ 2227042 w 4142550"/>
                  <a:gd name="connsiteY24" fmla="*/ 1734074 h 2395399"/>
                  <a:gd name="connsiteX25" fmla="*/ 2281633 w 4142550"/>
                  <a:gd name="connsiteY25" fmla="*/ 1800312 h 2395399"/>
                  <a:gd name="connsiteX26" fmla="*/ 2359607 w 4142550"/>
                  <a:gd name="connsiteY26" fmla="*/ 1802677 h 2395399"/>
                  <a:gd name="connsiteX27" fmla="*/ 2342957 w 4142550"/>
                  <a:gd name="connsiteY27" fmla="*/ 1829973 h 2395399"/>
                  <a:gd name="connsiteX28" fmla="*/ 2421932 w 4142550"/>
                  <a:gd name="connsiteY28" fmla="*/ 1808045 h 2395399"/>
                  <a:gd name="connsiteX29" fmla="*/ 2518012 w 4142550"/>
                  <a:gd name="connsiteY29" fmla="*/ 1979825 h 2395399"/>
                  <a:gd name="connsiteX30" fmla="*/ 2644299 w 4142550"/>
                  <a:gd name="connsiteY30" fmla="*/ 1719062 h 2395399"/>
                  <a:gd name="connsiteX31" fmla="*/ 2579427 w 4142550"/>
                  <a:gd name="connsiteY31" fmla="*/ 1577216 h 2395399"/>
                  <a:gd name="connsiteX32" fmla="*/ 2518012 w 4142550"/>
                  <a:gd name="connsiteY32" fmla="*/ 1495330 h 2395399"/>
                  <a:gd name="connsiteX33" fmla="*/ 2615093 w 4142550"/>
                  <a:gd name="connsiteY33" fmla="*/ 1324733 h 2395399"/>
                  <a:gd name="connsiteX34" fmla="*/ 2497540 w 4142550"/>
                  <a:gd name="connsiteY34" fmla="*/ 1201903 h 2395399"/>
                  <a:gd name="connsiteX35" fmla="*/ 2579427 w 4142550"/>
                  <a:gd name="connsiteY35" fmla="*/ 1126840 h 2395399"/>
                  <a:gd name="connsiteX36" fmla="*/ 2681785 w 4142550"/>
                  <a:gd name="connsiteY36" fmla="*/ 1038130 h 2395399"/>
                  <a:gd name="connsiteX37" fmla="*/ 2722728 w 4142550"/>
                  <a:gd name="connsiteY37" fmla="*/ 956243 h 2395399"/>
                  <a:gd name="connsiteX38" fmla="*/ 2756848 w 4142550"/>
                  <a:gd name="connsiteY38" fmla="*/ 847061 h 2395399"/>
                  <a:gd name="connsiteX39" fmla="*/ 2852382 w 4142550"/>
                  <a:gd name="connsiteY39" fmla="*/ 785646 h 2395399"/>
                  <a:gd name="connsiteX40" fmla="*/ 2975212 w 4142550"/>
                  <a:gd name="connsiteY40" fmla="*/ 731055 h 2395399"/>
                  <a:gd name="connsiteX41" fmla="*/ 3009331 w 4142550"/>
                  <a:gd name="connsiteY41" fmla="*/ 587753 h 2395399"/>
                  <a:gd name="connsiteX42" fmla="*/ 3179928 w 4142550"/>
                  <a:gd name="connsiteY42" fmla="*/ 464924 h 2395399"/>
                  <a:gd name="connsiteX43" fmla="*/ 3179928 w 4142550"/>
                  <a:gd name="connsiteY43" fmla="*/ 464924 h 2395399"/>
                  <a:gd name="connsiteX44" fmla="*/ 3254991 w 4142550"/>
                  <a:gd name="connsiteY44" fmla="*/ 253383 h 2395399"/>
                  <a:gd name="connsiteX45" fmla="*/ 3261815 w 4142550"/>
                  <a:gd name="connsiteY45" fmla="*/ 69138 h 2395399"/>
                  <a:gd name="connsiteX46" fmla="*/ 3282286 w 4142550"/>
                  <a:gd name="connsiteY46" fmla="*/ 35019 h 2395399"/>
                  <a:gd name="connsiteX47" fmla="*/ 3568889 w 4142550"/>
                  <a:gd name="connsiteY47" fmla="*/ 62315 h 2395399"/>
                  <a:gd name="connsiteX48" fmla="*/ 3603009 w 4142550"/>
                  <a:gd name="connsiteY48" fmla="*/ 7724 h 2395399"/>
                  <a:gd name="connsiteX49" fmla="*/ 3691719 w 4142550"/>
                  <a:gd name="connsiteY49" fmla="*/ 260207 h 2395399"/>
                  <a:gd name="connsiteX50" fmla="*/ 3664424 w 4142550"/>
                  <a:gd name="connsiteY50" fmla="*/ 471747 h 2395399"/>
                  <a:gd name="connsiteX51" fmla="*/ 3657600 w 4142550"/>
                  <a:gd name="connsiteY51" fmla="*/ 608225 h 2395399"/>
                  <a:gd name="connsiteX52" fmla="*/ 3678072 w 4142550"/>
                  <a:gd name="connsiteY52" fmla="*/ 833413 h 2395399"/>
                  <a:gd name="connsiteX53" fmla="*/ 3534770 w 4142550"/>
                  <a:gd name="connsiteY53" fmla="*/ 1167783 h 2395399"/>
                  <a:gd name="connsiteX54" fmla="*/ 3575713 w 4142550"/>
                  <a:gd name="connsiteY54" fmla="*/ 1392971 h 2395399"/>
                  <a:gd name="connsiteX55" fmla="*/ 3623480 w 4142550"/>
                  <a:gd name="connsiteY55" fmla="*/ 1502153 h 2395399"/>
                  <a:gd name="connsiteX56" fmla="*/ 3637128 w 4142550"/>
                  <a:gd name="connsiteY56" fmla="*/ 1604512 h 2395399"/>
                  <a:gd name="connsiteX57" fmla="*/ 3773606 w 4142550"/>
                  <a:gd name="connsiteY57" fmla="*/ 1740989 h 2395399"/>
                  <a:gd name="connsiteX58" fmla="*/ 3862316 w 4142550"/>
                  <a:gd name="connsiteY58" fmla="*/ 1816052 h 2395399"/>
                  <a:gd name="connsiteX59" fmla="*/ 3985146 w 4142550"/>
                  <a:gd name="connsiteY59" fmla="*/ 1891115 h 2395399"/>
                  <a:gd name="connsiteX60" fmla="*/ 4012442 w 4142550"/>
                  <a:gd name="connsiteY60" fmla="*/ 1979825 h 2395399"/>
                  <a:gd name="connsiteX61" fmla="*/ 3971498 w 4142550"/>
                  <a:gd name="connsiteY61" fmla="*/ 2143598 h 2395399"/>
                  <a:gd name="connsiteX62" fmla="*/ 4046561 w 4142550"/>
                  <a:gd name="connsiteY62" fmla="*/ 2225485 h 2395399"/>
                  <a:gd name="connsiteX63" fmla="*/ 4101152 w 4142550"/>
                  <a:gd name="connsiteY63" fmla="*/ 2259604 h 2395399"/>
                  <a:gd name="connsiteX64" fmla="*/ 4135272 w 4142550"/>
                  <a:gd name="connsiteY64" fmla="*/ 2334667 h 2395399"/>
                  <a:gd name="connsiteX65" fmla="*/ 4142550 w 4142550"/>
                  <a:gd name="connsiteY65" fmla="*/ 2395399 h 2395399"/>
                  <a:gd name="connsiteX0" fmla="*/ 0 w 4142550"/>
                  <a:gd name="connsiteY0" fmla="*/ 430804 h 2395399"/>
                  <a:gd name="connsiteX1" fmla="*/ 95534 w 4142550"/>
                  <a:gd name="connsiteY1" fmla="*/ 471747 h 2395399"/>
                  <a:gd name="connsiteX2" fmla="*/ 156949 w 4142550"/>
                  <a:gd name="connsiteY2" fmla="*/ 499043 h 2395399"/>
                  <a:gd name="connsiteX3" fmla="*/ 238836 w 4142550"/>
                  <a:gd name="connsiteY3" fmla="*/ 546810 h 2395399"/>
                  <a:gd name="connsiteX4" fmla="*/ 334370 w 4142550"/>
                  <a:gd name="connsiteY4" fmla="*/ 492219 h 2395399"/>
                  <a:gd name="connsiteX5" fmla="*/ 436728 w 4142550"/>
                  <a:gd name="connsiteY5" fmla="*/ 451276 h 2395399"/>
                  <a:gd name="connsiteX6" fmla="*/ 573206 w 4142550"/>
                  <a:gd name="connsiteY6" fmla="*/ 451276 h 2395399"/>
                  <a:gd name="connsiteX7" fmla="*/ 764274 w 4142550"/>
                  <a:gd name="connsiteY7" fmla="*/ 567282 h 2395399"/>
                  <a:gd name="connsiteX8" fmla="*/ 975815 w 4142550"/>
                  <a:gd name="connsiteY8" fmla="*/ 642344 h 2395399"/>
                  <a:gd name="connsiteX9" fmla="*/ 1276066 w 4142550"/>
                  <a:gd name="connsiteY9" fmla="*/ 587753 h 2395399"/>
                  <a:gd name="connsiteX10" fmla="*/ 1385248 w 4142550"/>
                  <a:gd name="connsiteY10" fmla="*/ 499043 h 2395399"/>
                  <a:gd name="connsiteX11" fmla="*/ 1439839 w 4142550"/>
                  <a:gd name="connsiteY11" fmla="*/ 423980 h 2395399"/>
                  <a:gd name="connsiteX12" fmla="*/ 1569492 w 4142550"/>
                  <a:gd name="connsiteY12" fmla="*/ 335270 h 2395399"/>
                  <a:gd name="connsiteX13" fmla="*/ 1712794 w 4142550"/>
                  <a:gd name="connsiteY13" fmla="*/ 355741 h 2395399"/>
                  <a:gd name="connsiteX14" fmla="*/ 1719618 w 4142550"/>
                  <a:gd name="connsiteY14" fmla="*/ 683288 h 2395399"/>
                  <a:gd name="connsiteX15" fmla="*/ 1719618 w 4142550"/>
                  <a:gd name="connsiteY15" fmla="*/ 758350 h 2395399"/>
                  <a:gd name="connsiteX16" fmla="*/ 1801504 w 4142550"/>
                  <a:gd name="connsiteY16" fmla="*/ 908476 h 2395399"/>
                  <a:gd name="connsiteX17" fmla="*/ 1835624 w 4142550"/>
                  <a:gd name="connsiteY17" fmla="*/ 963067 h 2395399"/>
                  <a:gd name="connsiteX18" fmla="*/ 1828800 w 4142550"/>
                  <a:gd name="connsiteY18" fmla="*/ 1085897 h 2395399"/>
                  <a:gd name="connsiteX19" fmla="*/ 1828800 w 4142550"/>
                  <a:gd name="connsiteY19" fmla="*/ 1188255 h 2395399"/>
                  <a:gd name="connsiteX20" fmla="*/ 1842448 w 4142550"/>
                  <a:gd name="connsiteY20" fmla="*/ 1447562 h 2395399"/>
                  <a:gd name="connsiteX21" fmla="*/ 1937982 w 4142550"/>
                  <a:gd name="connsiteY21" fmla="*/ 1488506 h 2395399"/>
                  <a:gd name="connsiteX22" fmla="*/ 2115403 w 4142550"/>
                  <a:gd name="connsiteY22" fmla="*/ 1543097 h 2395399"/>
                  <a:gd name="connsiteX23" fmla="*/ 2183642 w 4142550"/>
                  <a:gd name="connsiteY23" fmla="*/ 1686398 h 2395399"/>
                  <a:gd name="connsiteX24" fmla="*/ 2227042 w 4142550"/>
                  <a:gd name="connsiteY24" fmla="*/ 1734074 h 2395399"/>
                  <a:gd name="connsiteX25" fmla="*/ 2281633 w 4142550"/>
                  <a:gd name="connsiteY25" fmla="*/ 1800312 h 2395399"/>
                  <a:gd name="connsiteX26" fmla="*/ 2359607 w 4142550"/>
                  <a:gd name="connsiteY26" fmla="*/ 1802677 h 2395399"/>
                  <a:gd name="connsiteX27" fmla="*/ 2342957 w 4142550"/>
                  <a:gd name="connsiteY27" fmla="*/ 1829973 h 2395399"/>
                  <a:gd name="connsiteX28" fmla="*/ 2421932 w 4142550"/>
                  <a:gd name="connsiteY28" fmla="*/ 1808045 h 2395399"/>
                  <a:gd name="connsiteX29" fmla="*/ 2578972 w 4142550"/>
                  <a:gd name="connsiteY29" fmla="*/ 1784753 h 2395399"/>
                  <a:gd name="connsiteX30" fmla="*/ 2644299 w 4142550"/>
                  <a:gd name="connsiteY30" fmla="*/ 1719062 h 2395399"/>
                  <a:gd name="connsiteX31" fmla="*/ 2579427 w 4142550"/>
                  <a:gd name="connsiteY31" fmla="*/ 1577216 h 2395399"/>
                  <a:gd name="connsiteX32" fmla="*/ 2518012 w 4142550"/>
                  <a:gd name="connsiteY32" fmla="*/ 1495330 h 2395399"/>
                  <a:gd name="connsiteX33" fmla="*/ 2615093 w 4142550"/>
                  <a:gd name="connsiteY33" fmla="*/ 1324733 h 2395399"/>
                  <a:gd name="connsiteX34" fmla="*/ 2497540 w 4142550"/>
                  <a:gd name="connsiteY34" fmla="*/ 1201903 h 2395399"/>
                  <a:gd name="connsiteX35" fmla="*/ 2579427 w 4142550"/>
                  <a:gd name="connsiteY35" fmla="*/ 1126840 h 2395399"/>
                  <a:gd name="connsiteX36" fmla="*/ 2681785 w 4142550"/>
                  <a:gd name="connsiteY36" fmla="*/ 1038130 h 2395399"/>
                  <a:gd name="connsiteX37" fmla="*/ 2722728 w 4142550"/>
                  <a:gd name="connsiteY37" fmla="*/ 956243 h 2395399"/>
                  <a:gd name="connsiteX38" fmla="*/ 2756848 w 4142550"/>
                  <a:gd name="connsiteY38" fmla="*/ 847061 h 2395399"/>
                  <a:gd name="connsiteX39" fmla="*/ 2852382 w 4142550"/>
                  <a:gd name="connsiteY39" fmla="*/ 785646 h 2395399"/>
                  <a:gd name="connsiteX40" fmla="*/ 2975212 w 4142550"/>
                  <a:gd name="connsiteY40" fmla="*/ 731055 h 2395399"/>
                  <a:gd name="connsiteX41" fmla="*/ 3009331 w 4142550"/>
                  <a:gd name="connsiteY41" fmla="*/ 587753 h 2395399"/>
                  <a:gd name="connsiteX42" fmla="*/ 3179928 w 4142550"/>
                  <a:gd name="connsiteY42" fmla="*/ 464924 h 2395399"/>
                  <a:gd name="connsiteX43" fmla="*/ 3179928 w 4142550"/>
                  <a:gd name="connsiteY43" fmla="*/ 464924 h 2395399"/>
                  <a:gd name="connsiteX44" fmla="*/ 3254991 w 4142550"/>
                  <a:gd name="connsiteY44" fmla="*/ 253383 h 2395399"/>
                  <a:gd name="connsiteX45" fmla="*/ 3261815 w 4142550"/>
                  <a:gd name="connsiteY45" fmla="*/ 69138 h 2395399"/>
                  <a:gd name="connsiteX46" fmla="*/ 3282286 w 4142550"/>
                  <a:gd name="connsiteY46" fmla="*/ 35019 h 2395399"/>
                  <a:gd name="connsiteX47" fmla="*/ 3568889 w 4142550"/>
                  <a:gd name="connsiteY47" fmla="*/ 62315 h 2395399"/>
                  <a:gd name="connsiteX48" fmla="*/ 3603009 w 4142550"/>
                  <a:gd name="connsiteY48" fmla="*/ 7724 h 2395399"/>
                  <a:gd name="connsiteX49" fmla="*/ 3691719 w 4142550"/>
                  <a:gd name="connsiteY49" fmla="*/ 260207 h 2395399"/>
                  <a:gd name="connsiteX50" fmla="*/ 3664424 w 4142550"/>
                  <a:gd name="connsiteY50" fmla="*/ 471747 h 2395399"/>
                  <a:gd name="connsiteX51" fmla="*/ 3657600 w 4142550"/>
                  <a:gd name="connsiteY51" fmla="*/ 608225 h 2395399"/>
                  <a:gd name="connsiteX52" fmla="*/ 3678072 w 4142550"/>
                  <a:gd name="connsiteY52" fmla="*/ 833413 h 2395399"/>
                  <a:gd name="connsiteX53" fmla="*/ 3534770 w 4142550"/>
                  <a:gd name="connsiteY53" fmla="*/ 1167783 h 2395399"/>
                  <a:gd name="connsiteX54" fmla="*/ 3575713 w 4142550"/>
                  <a:gd name="connsiteY54" fmla="*/ 1392971 h 2395399"/>
                  <a:gd name="connsiteX55" fmla="*/ 3623480 w 4142550"/>
                  <a:gd name="connsiteY55" fmla="*/ 1502153 h 2395399"/>
                  <a:gd name="connsiteX56" fmla="*/ 3637128 w 4142550"/>
                  <a:gd name="connsiteY56" fmla="*/ 1604512 h 2395399"/>
                  <a:gd name="connsiteX57" fmla="*/ 3773606 w 4142550"/>
                  <a:gd name="connsiteY57" fmla="*/ 1740989 h 2395399"/>
                  <a:gd name="connsiteX58" fmla="*/ 3862316 w 4142550"/>
                  <a:gd name="connsiteY58" fmla="*/ 1816052 h 2395399"/>
                  <a:gd name="connsiteX59" fmla="*/ 3985146 w 4142550"/>
                  <a:gd name="connsiteY59" fmla="*/ 1891115 h 2395399"/>
                  <a:gd name="connsiteX60" fmla="*/ 4012442 w 4142550"/>
                  <a:gd name="connsiteY60" fmla="*/ 1979825 h 2395399"/>
                  <a:gd name="connsiteX61" fmla="*/ 3971498 w 4142550"/>
                  <a:gd name="connsiteY61" fmla="*/ 2143598 h 2395399"/>
                  <a:gd name="connsiteX62" fmla="*/ 4046561 w 4142550"/>
                  <a:gd name="connsiteY62" fmla="*/ 2225485 h 2395399"/>
                  <a:gd name="connsiteX63" fmla="*/ 4101152 w 4142550"/>
                  <a:gd name="connsiteY63" fmla="*/ 2259604 h 2395399"/>
                  <a:gd name="connsiteX64" fmla="*/ 4135272 w 4142550"/>
                  <a:gd name="connsiteY64" fmla="*/ 2334667 h 2395399"/>
                  <a:gd name="connsiteX65" fmla="*/ 4142550 w 4142550"/>
                  <a:gd name="connsiteY65" fmla="*/ 2395399 h 2395399"/>
                  <a:gd name="connsiteX0" fmla="*/ 0 w 4142550"/>
                  <a:gd name="connsiteY0" fmla="*/ 430804 h 2395399"/>
                  <a:gd name="connsiteX1" fmla="*/ 95534 w 4142550"/>
                  <a:gd name="connsiteY1" fmla="*/ 471747 h 2395399"/>
                  <a:gd name="connsiteX2" fmla="*/ 156949 w 4142550"/>
                  <a:gd name="connsiteY2" fmla="*/ 499043 h 2395399"/>
                  <a:gd name="connsiteX3" fmla="*/ 238836 w 4142550"/>
                  <a:gd name="connsiteY3" fmla="*/ 546810 h 2395399"/>
                  <a:gd name="connsiteX4" fmla="*/ 334370 w 4142550"/>
                  <a:gd name="connsiteY4" fmla="*/ 492219 h 2395399"/>
                  <a:gd name="connsiteX5" fmla="*/ 436728 w 4142550"/>
                  <a:gd name="connsiteY5" fmla="*/ 451276 h 2395399"/>
                  <a:gd name="connsiteX6" fmla="*/ 573206 w 4142550"/>
                  <a:gd name="connsiteY6" fmla="*/ 451276 h 2395399"/>
                  <a:gd name="connsiteX7" fmla="*/ 764274 w 4142550"/>
                  <a:gd name="connsiteY7" fmla="*/ 567282 h 2395399"/>
                  <a:gd name="connsiteX8" fmla="*/ 975815 w 4142550"/>
                  <a:gd name="connsiteY8" fmla="*/ 642344 h 2395399"/>
                  <a:gd name="connsiteX9" fmla="*/ 1276066 w 4142550"/>
                  <a:gd name="connsiteY9" fmla="*/ 587753 h 2395399"/>
                  <a:gd name="connsiteX10" fmla="*/ 1385248 w 4142550"/>
                  <a:gd name="connsiteY10" fmla="*/ 499043 h 2395399"/>
                  <a:gd name="connsiteX11" fmla="*/ 1439839 w 4142550"/>
                  <a:gd name="connsiteY11" fmla="*/ 423980 h 2395399"/>
                  <a:gd name="connsiteX12" fmla="*/ 1569492 w 4142550"/>
                  <a:gd name="connsiteY12" fmla="*/ 335270 h 2395399"/>
                  <a:gd name="connsiteX13" fmla="*/ 1712794 w 4142550"/>
                  <a:gd name="connsiteY13" fmla="*/ 355741 h 2395399"/>
                  <a:gd name="connsiteX14" fmla="*/ 1719618 w 4142550"/>
                  <a:gd name="connsiteY14" fmla="*/ 683288 h 2395399"/>
                  <a:gd name="connsiteX15" fmla="*/ 1719618 w 4142550"/>
                  <a:gd name="connsiteY15" fmla="*/ 758350 h 2395399"/>
                  <a:gd name="connsiteX16" fmla="*/ 1801504 w 4142550"/>
                  <a:gd name="connsiteY16" fmla="*/ 908476 h 2395399"/>
                  <a:gd name="connsiteX17" fmla="*/ 1835624 w 4142550"/>
                  <a:gd name="connsiteY17" fmla="*/ 963067 h 2395399"/>
                  <a:gd name="connsiteX18" fmla="*/ 1828800 w 4142550"/>
                  <a:gd name="connsiteY18" fmla="*/ 1085897 h 2395399"/>
                  <a:gd name="connsiteX19" fmla="*/ 1828800 w 4142550"/>
                  <a:gd name="connsiteY19" fmla="*/ 1188255 h 2395399"/>
                  <a:gd name="connsiteX20" fmla="*/ 1842448 w 4142550"/>
                  <a:gd name="connsiteY20" fmla="*/ 1447562 h 2395399"/>
                  <a:gd name="connsiteX21" fmla="*/ 1937982 w 4142550"/>
                  <a:gd name="connsiteY21" fmla="*/ 1488506 h 2395399"/>
                  <a:gd name="connsiteX22" fmla="*/ 2115403 w 4142550"/>
                  <a:gd name="connsiteY22" fmla="*/ 1543097 h 2395399"/>
                  <a:gd name="connsiteX23" fmla="*/ 2183642 w 4142550"/>
                  <a:gd name="connsiteY23" fmla="*/ 1686398 h 2395399"/>
                  <a:gd name="connsiteX24" fmla="*/ 2227042 w 4142550"/>
                  <a:gd name="connsiteY24" fmla="*/ 1734074 h 2395399"/>
                  <a:gd name="connsiteX25" fmla="*/ 2281633 w 4142550"/>
                  <a:gd name="connsiteY25" fmla="*/ 1800312 h 2395399"/>
                  <a:gd name="connsiteX26" fmla="*/ 2359607 w 4142550"/>
                  <a:gd name="connsiteY26" fmla="*/ 1802677 h 2395399"/>
                  <a:gd name="connsiteX27" fmla="*/ 2342957 w 4142550"/>
                  <a:gd name="connsiteY27" fmla="*/ 1829973 h 2395399"/>
                  <a:gd name="connsiteX28" fmla="*/ 2421932 w 4142550"/>
                  <a:gd name="connsiteY28" fmla="*/ 1808045 h 2395399"/>
                  <a:gd name="connsiteX29" fmla="*/ 2578972 w 4142550"/>
                  <a:gd name="connsiteY29" fmla="*/ 1784753 h 2395399"/>
                  <a:gd name="connsiteX30" fmla="*/ 2644299 w 4142550"/>
                  <a:gd name="connsiteY30" fmla="*/ 1719062 h 2395399"/>
                  <a:gd name="connsiteX31" fmla="*/ 2579427 w 4142550"/>
                  <a:gd name="connsiteY31" fmla="*/ 1577216 h 2395399"/>
                  <a:gd name="connsiteX32" fmla="*/ 2518012 w 4142550"/>
                  <a:gd name="connsiteY32" fmla="*/ 1495330 h 2395399"/>
                  <a:gd name="connsiteX33" fmla="*/ 2615093 w 4142550"/>
                  <a:gd name="connsiteY33" fmla="*/ 1324733 h 2395399"/>
                  <a:gd name="connsiteX34" fmla="*/ 2497540 w 4142550"/>
                  <a:gd name="connsiteY34" fmla="*/ 1201903 h 2395399"/>
                  <a:gd name="connsiteX35" fmla="*/ 2579427 w 4142550"/>
                  <a:gd name="connsiteY35" fmla="*/ 1126840 h 2395399"/>
                  <a:gd name="connsiteX36" fmla="*/ 2681785 w 4142550"/>
                  <a:gd name="connsiteY36" fmla="*/ 1038130 h 2395399"/>
                  <a:gd name="connsiteX37" fmla="*/ 2722728 w 4142550"/>
                  <a:gd name="connsiteY37" fmla="*/ 956243 h 2395399"/>
                  <a:gd name="connsiteX38" fmla="*/ 2756848 w 4142550"/>
                  <a:gd name="connsiteY38" fmla="*/ 847061 h 2395399"/>
                  <a:gd name="connsiteX39" fmla="*/ 2852382 w 4142550"/>
                  <a:gd name="connsiteY39" fmla="*/ 785646 h 2395399"/>
                  <a:gd name="connsiteX40" fmla="*/ 2975212 w 4142550"/>
                  <a:gd name="connsiteY40" fmla="*/ 731055 h 2395399"/>
                  <a:gd name="connsiteX41" fmla="*/ 3009331 w 4142550"/>
                  <a:gd name="connsiteY41" fmla="*/ 587753 h 2395399"/>
                  <a:gd name="connsiteX42" fmla="*/ 3179928 w 4142550"/>
                  <a:gd name="connsiteY42" fmla="*/ 464924 h 2395399"/>
                  <a:gd name="connsiteX43" fmla="*/ 3179928 w 4142550"/>
                  <a:gd name="connsiteY43" fmla="*/ 464924 h 2395399"/>
                  <a:gd name="connsiteX44" fmla="*/ 3254991 w 4142550"/>
                  <a:gd name="connsiteY44" fmla="*/ 253383 h 2395399"/>
                  <a:gd name="connsiteX45" fmla="*/ 3261815 w 4142550"/>
                  <a:gd name="connsiteY45" fmla="*/ 69138 h 2395399"/>
                  <a:gd name="connsiteX46" fmla="*/ 3282286 w 4142550"/>
                  <a:gd name="connsiteY46" fmla="*/ 35019 h 2395399"/>
                  <a:gd name="connsiteX47" fmla="*/ 3568889 w 4142550"/>
                  <a:gd name="connsiteY47" fmla="*/ 62315 h 2395399"/>
                  <a:gd name="connsiteX48" fmla="*/ 3603009 w 4142550"/>
                  <a:gd name="connsiteY48" fmla="*/ 7724 h 2395399"/>
                  <a:gd name="connsiteX49" fmla="*/ 3691719 w 4142550"/>
                  <a:gd name="connsiteY49" fmla="*/ 260207 h 2395399"/>
                  <a:gd name="connsiteX50" fmla="*/ 3664424 w 4142550"/>
                  <a:gd name="connsiteY50" fmla="*/ 471747 h 2395399"/>
                  <a:gd name="connsiteX51" fmla="*/ 3657600 w 4142550"/>
                  <a:gd name="connsiteY51" fmla="*/ 608225 h 2395399"/>
                  <a:gd name="connsiteX52" fmla="*/ 3678072 w 4142550"/>
                  <a:gd name="connsiteY52" fmla="*/ 833413 h 2395399"/>
                  <a:gd name="connsiteX53" fmla="*/ 3534770 w 4142550"/>
                  <a:gd name="connsiteY53" fmla="*/ 1167783 h 2395399"/>
                  <a:gd name="connsiteX54" fmla="*/ 3575713 w 4142550"/>
                  <a:gd name="connsiteY54" fmla="*/ 1392971 h 2395399"/>
                  <a:gd name="connsiteX55" fmla="*/ 3623480 w 4142550"/>
                  <a:gd name="connsiteY55" fmla="*/ 1502153 h 2395399"/>
                  <a:gd name="connsiteX56" fmla="*/ 3637128 w 4142550"/>
                  <a:gd name="connsiteY56" fmla="*/ 1604512 h 2395399"/>
                  <a:gd name="connsiteX57" fmla="*/ 3773606 w 4142550"/>
                  <a:gd name="connsiteY57" fmla="*/ 1740989 h 2395399"/>
                  <a:gd name="connsiteX58" fmla="*/ 3862316 w 4142550"/>
                  <a:gd name="connsiteY58" fmla="*/ 1816052 h 2395399"/>
                  <a:gd name="connsiteX59" fmla="*/ 3985146 w 4142550"/>
                  <a:gd name="connsiteY59" fmla="*/ 1891115 h 2395399"/>
                  <a:gd name="connsiteX60" fmla="*/ 4012442 w 4142550"/>
                  <a:gd name="connsiteY60" fmla="*/ 1979825 h 2395399"/>
                  <a:gd name="connsiteX61" fmla="*/ 3971498 w 4142550"/>
                  <a:gd name="connsiteY61" fmla="*/ 2143598 h 2395399"/>
                  <a:gd name="connsiteX62" fmla="*/ 4083137 w 4142550"/>
                  <a:gd name="connsiteY62" fmla="*/ 2176717 h 2395399"/>
                  <a:gd name="connsiteX63" fmla="*/ 4101152 w 4142550"/>
                  <a:gd name="connsiteY63" fmla="*/ 2259604 h 2395399"/>
                  <a:gd name="connsiteX64" fmla="*/ 4135272 w 4142550"/>
                  <a:gd name="connsiteY64" fmla="*/ 2334667 h 2395399"/>
                  <a:gd name="connsiteX65" fmla="*/ 4142550 w 4142550"/>
                  <a:gd name="connsiteY65" fmla="*/ 2395399 h 2395399"/>
                  <a:gd name="connsiteX0" fmla="*/ 0 w 4142550"/>
                  <a:gd name="connsiteY0" fmla="*/ 430804 h 2395399"/>
                  <a:gd name="connsiteX1" fmla="*/ 95534 w 4142550"/>
                  <a:gd name="connsiteY1" fmla="*/ 471747 h 2395399"/>
                  <a:gd name="connsiteX2" fmla="*/ 156949 w 4142550"/>
                  <a:gd name="connsiteY2" fmla="*/ 499043 h 2395399"/>
                  <a:gd name="connsiteX3" fmla="*/ 238836 w 4142550"/>
                  <a:gd name="connsiteY3" fmla="*/ 546810 h 2395399"/>
                  <a:gd name="connsiteX4" fmla="*/ 334370 w 4142550"/>
                  <a:gd name="connsiteY4" fmla="*/ 492219 h 2395399"/>
                  <a:gd name="connsiteX5" fmla="*/ 436728 w 4142550"/>
                  <a:gd name="connsiteY5" fmla="*/ 451276 h 2395399"/>
                  <a:gd name="connsiteX6" fmla="*/ 573206 w 4142550"/>
                  <a:gd name="connsiteY6" fmla="*/ 451276 h 2395399"/>
                  <a:gd name="connsiteX7" fmla="*/ 764274 w 4142550"/>
                  <a:gd name="connsiteY7" fmla="*/ 567282 h 2395399"/>
                  <a:gd name="connsiteX8" fmla="*/ 975815 w 4142550"/>
                  <a:gd name="connsiteY8" fmla="*/ 642344 h 2395399"/>
                  <a:gd name="connsiteX9" fmla="*/ 1276066 w 4142550"/>
                  <a:gd name="connsiteY9" fmla="*/ 587753 h 2395399"/>
                  <a:gd name="connsiteX10" fmla="*/ 1385248 w 4142550"/>
                  <a:gd name="connsiteY10" fmla="*/ 499043 h 2395399"/>
                  <a:gd name="connsiteX11" fmla="*/ 1439839 w 4142550"/>
                  <a:gd name="connsiteY11" fmla="*/ 423980 h 2395399"/>
                  <a:gd name="connsiteX12" fmla="*/ 1569492 w 4142550"/>
                  <a:gd name="connsiteY12" fmla="*/ 335270 h 2395399"/>
                  <a:gd name="connsiteX13" fmla="*/ 1712794 w 4142550"/>
                  <a:gd name="connsiteY13" fmla="*/ 355741 h 2395399"/>
                  <a:gd name="connsiteX14" fmla="*/ 1719618 w 4142550"/>
                  <a:gd name="connsiteY14" fmla="*/ 683288 h 2395399"/>
                  <a:gd name="connsiteX15" fmla="*/ 1719618 w 4142550"/>
                  <a:gd name="connsiteY15" fmla="*/ 758350 h 2395399"/>
                  <a:gd name="connsiteX16" fmla="*/ 1801504 w 4142550"/>
                  <a:gd name="connsiteY16" fmla="*/ 908476 h 2395399"/>
                  <a:gd name="connsiteX17" fmla="*/ 1835624 w 4142550"/>
                  <a:gd name="connsiteY17" fmla="*/ 963067 h 2395399"/>
                  <a:gd name="connsiteX18" fmla="*/ 1828800 w 4142550"/>
                  <a:gd name="connsiteY18" fmla="*/ 1085897 h 2395399"/>
                  <a:gd name="connsiteX19" fmla="*/ 1828800 w 4142550"/>
                  <a:gd name="connsiteY19" fmla="*/ 1188255 h 2395399"/>
                  <a:gd name="connsiteX20" fmla="*/ 1842448 w 4142550"/>
                  <a:gd name="connsiteY20" fmla="*/ 1447562 h 2395399"/>
                  <a:gd name="connsiteX21" fmla="*/ 1937982 w 4142550"/>
                  <a:gd name="connsiteY21" fmla="*/ 1488506 h 2395399"/>
                  <a:gd name="connsiteX22" fmla="*/ 2115403 w 4142550"/>
                  <a:gd name="connsiteY22" fmla="*/ 1543097 h 2395399"/>
                  <a:gd name="connsiteX23" fmla="*/ 2183642 w 4142550"/>
                  <a:gd name="connsiteY23" fmla="*/ 1686398 h 2395399"/>
                  <a:gd name="connsiteX24" fmla="*/ 2227042 w 4142550"/>
                  <a:gd name="connsiteY24" fmla="*/ 1734074 h 2395399"/>
                  <a:gd name="connsiteX25" fmla="*/ 2281633 w 4142550"/>
                  <a:gd name="connsiteY25" fmla="*/ 1800312 h 2395399"/>
                  <a:gd name="connsiteX26" fmla="*/ 2359607 w 4142550"/>
                  <a:gd name="connsiteY26" fmla="*/ 1802677 h 2395399"/>
                  <a:gd name="connsiteX27" fmla="*/ 2342957 w 4142550"/>
                  <a:gd name="connsiteY27" fmla="*/ 1829973 h 2395399"/>
                  <a:gd name="connsiteX28" fmla="*/ 2421932 w 4142550"/>
                  <a:gd name="connsiteY28" fmla="*/ 1808045 h 2395399"/>
                  <a:gd name="connsiteX29" fmla="*/ 2578972 w 4142550"/>
                  <a:gd name="connsiteY29" fmla="*/ 1784753 h 2395399"/>
                  <a:gd name="connsiteX30" fmla="*/ 2644299 w 4142550"/>
                  <a:gd name="connsiteY30" fmla="*/ 1719062 h 2395399"/>
                  <a:gd name="connsiteX31" fmla="*/ 2579427 w 4142550"/>
                  <a:gd name="connsiteY31" fmla="*/ 1577216 h 2395399"/>
                  <a:gd name="connsiteX32" fmla="*/ 2518012 w 4142550"/>
                  <a:gd name="connsiteY32" fmla="*/ 1495330 h 2395399"/>
                  <a:gd name="connsiteX33" fmla="*/ 2615093 w 4142550"/>
                  <a:gd name="connsiteY33" fmla="*/ 1324733 h 2395399"/>
                  <a:gd name="connsiteX34" fmla="*/ 2497540 w 4142550"/>
                  <a:gd name="connsiteY34" fmla="*/ 1201903 h 2395399"/>
                  <a:gd name="connsiteX35" fmla="*/ 2579427 w 4142550"/>
                  <a:gd name="connsiteY35" fmla="*/ 1126840 h 2395399"/>
                  <a:gd name="connsiteX36" fmla="*/ 2681785 w 4142550"/>
                  <a:gd name="connsiteY36" fmla="*/ 1038130 h 2395399"/>
                  <a:gd name="connsiteX37" fmla="*/ 2722728 w 4142550"/>
                  <a:gd name="connsiteY37" fmla="*/ 956243 h 2395399"/>
                  <a:gd name="connsiteX38" fmla="*/ 2756848 w 4142550"/>
                  <a:gd name="connsiteY38" fmla="*/ 847061 h 2395399"/>
                  <a:gd name="connsiteX39" fmla="*/ 2852382 w 4142550"/>
                  <a:gd name="connsiteY39" fmla="*/ 785646 h 2395399"/>
                  <a:gd name="connsiteX40" fmla="*/ 2975212 w 4142550"/>
                  <a:gd name="connsiteY40" fmla="*/ 731055 h 2395399"/>
                  <a:gd name="connsiteX41" fmla="*/ 3009331 w 4142550"/>
                  <a:gd name="connsiteY41" fmla="*/ 587753 h 2395399"/>
                  <a:gd name="connsiteX42" fmla="*/ 3179928 w 4142550"/>
                  <a:gd name="connsiteY42" fmla="*/ 464924 h 2395399"/>
                  <a:gd name="connsiteX43" fmla="*/ 3179928 w 4142550"/>
                  <a:gd name="connsiteY43" fmla="*/ 464924 h 2395399"/>
                  <a:gd name="connsiteX44" fmla="*/ 3254991 w 4142550"/>
                  <a:gd name="connsiteY44" fmla="*/ 253383 h 2395399"/>
                  <a:gd name="connsiteX45" fmla="*/ 3261815 w 4142550"/>
                  <a:gd name="connsiteY45" fmla="*/ 69138 h 2395399"/>
                  <a:gd name="connsiteX46" fmla="*/ 3282286 w 4142550"/>
                  <a:gd name="connsiteY46" fmla="*/ 35019 h 2395399"/>
                  <a:gd name="connsiteX47" fmla="*/ 3568889 w 4142550"/>
                  <a:gd name="connsiteY47" fmla="*/ 62315 h 2395399"/>
                  <a:gd name="connsiteX48" fmla="*/ 3603009 w 4142550"/>
                  <a:gd name="connsiteY48" fmla="*/ 7724 h 2395399"/>
                  <a:gd name="connsiteX49" fmla="*/ 3691719 w 4142550"/>
                  <a:gd name="connsiteY49" fmla="*/ 260207 h 2395399"/>
                  <a:gd name="connsiteX50" fmla="*/ 3664424 w 4142550"/>
                  <a:gd name="connsiteY50" fmla="*/ 471747 h 2395399"/>
                  <a:gd name="connsiteX51" fmla="*/ 3657600 w 4142550"/>
                  <a:gd name="connsiteY51" fmla="*/ 608225 h 2395399"/>
                  <a:gd name="connsiteX52" fmla="*/ 3678072 w 4142550"/>
                  <a:gd name="connsiteY52" fmla="*/ 833413 h 2395399"/>
                  <a:gd name="connsiteX53" fmla="*/ 3534770 w 4142550"/>
                  <a:gd name="connsiteY53" fmla="*/ 1167783 h 2395399"/>
                  <a:gd name="connsiteX54" fmla="*/ 3575713 w 4142550"/>
                  <a:gd name="connsiteY54" fmla="*/ 1392971 h 2395399"/>
                  <a:gd name="connsiteX55" fmla="*/ 3623480 w 4142550"/>
                  <a:gd name="connsiteY55" fmla="*/ 1502153 h 2395399"/>
                  <a:gd name="connsiteX56" fmla="*/ 3637128 w 4142550"/>
                  <a:gd name="connsiteY56" fmla="*/ 1604512 h 2395399"/>
                  <a:gd name="connsiteX57" fmla="*/ 3773606 w 4142550"/>
                  <a:gd name="connsiteY57" fmla="*/ 1740989 h 2395399"/>
                  <a:gd name="connsiteX58" fmla="*/ 3862316 w 4142550"/>
                  <a:gd name="connsiteY58" fmla="*/ 1816052 h 2395399"/>
                  <a:gd name="connsiteX59" fmla="*/ 3985146 w 4142550"/>
                  <a:gd name="connsiteY59" fmla="*/ 1891115 h 2395399"/>
                  <a:gd name="connsiteX60" fmla="*/ 4012442 w 4142550"/>
                  <a:gd name="connsiteY60" fmla="*/ 1979825 h 2395399"/>
                  <a:gd name="connsiteX61" fmla="*/ 4056842 w 4142550"/>
                  <a:gd name="connsiteY61" fmla="*/ 2119214 h 2395399"/>
                  <a:gd name="connsiteX62" fmla="*/ 4083137 w 4142550"/>
                  <a:gd name="connsiteY62" fmla="*/ 2176717 h 2395399"/>
                  <a:gd name="connsiteX63" fmla="*/ 4101152 w 4142550"/>
                  <a:gd name="connsiteY63" fmla="*/ 2259604 h 2395399"/>
                  <a:gd name="connsiteX64" fmla="*/ 4135272 w 4142550"/>
                  <a:gd name="connsiteY64" fmla="*/ 2334667 h 2395399"/>
                  <a:gd name="connsiteX65" fmla="*/ 4142550 w 4142550"/>
                  <a:gd name="connsiteY65" fmla="*/ 2395399 h 2395399"/>
                  <a:gd name="connsiteX0" fmla="*/ 0 w 4142550"/>
                  <a:gd name="connsiteY0" fmla="*/ 430804 h 2395399"/>
                  <a:gd name="connsiteX1" fmla="*/ 95534 w 4142550"/>
                  <a:gd name="connsiteY1" fmla="*/ 471747 h 2395399"/>
                  <a:gd name="connsiteX2" fmla="*/ 156949 w 4142550"/>
                  <a:gd name="connsiteY2" fmla="*/ 499043 h 2395399"/>
                  <a:gd name="connsiteX3" fmla="*/ 238836 w 4142550"/>
                  <a:gd name="connsiteY3" fmla="*/ 546810 h 2395399"/>
                  <a:gd name="connsiteX4" fmla="*/ 334370 w 4142550"/>
                  <a:gd name="connsiteY4" fmla="*/ 492219 h 2395399"/>
                  <a:gd name="connsiteX5" fmla="*/ 436728 w 4142550"/>
                  <a:gd name="connsiteY5" fmla="*/ 451276 h 2395399"/>
                  <a:gd name="connsiteX6" fmla="*/ 573206 w 4142550"/>
                  <a:gd name="connsiteY6" fmla="*/ 451276 h 2395399"/>
                  <a:gd name="connsiteX7" fmla="*/ 764274 w 4142550"/>
                  <a:gd name="connsiteY7" fmla="*/ 567282 h 2395399"/>
                  <a:gd name="connsiteX8" fmla="*/ 975815 w 4142550"/>
                  <a:gd name="connsiteY8" fmla="*/ 642344 h 2395399"/>
                  <a:gd name="connsiteX9" fmla="*/ 1276066 w 4142550"/>
                  <a:gd name="connsiteY9" fmla="*/ 587753 h 2395399"/>
                  <a:gd name="connsiteX10" fmla="*/ 1385248 w 4142550"/>
                  <a:gd name="connsiteY10" fmla="*/ 499043 h 2395399"/>
                  <a:gd name="connsiteX11" fmla="*/ 1439839 w 4142550"/>
                  <a:gd name="connsiteY11" fmla="*/ 423980 h 2395399"/>
                  <a:gd name="connsiteX12" fmla="*/ 1569492 w 4142550"/>
                  <a:gd name="connsiteY12" fmla="*/ 335270 h 2395399"/>
                  <a:gd name="connsiteX13" fmla="*/ 1712794 w 4142550"/>
                  <a:gd name="connsiteY13" fmla="*/ 355741 h 2395399"/>
                  <a:gd name="connsiteX14" fmla="*/ 1719618 w 4142550"/>
                  <a:gd name="connsiteY14" fmla="*/ 683288 h 2395399"/>
                  <a:gd name="connsiteX15" fmla="*/ 1719618 w 4142550"/>
                  <a:gd name="connsiteY15" fmla="*/ 758350 h 2395399"/>
                  <a:gd name="connsiteX16" fmla="*/ 1801504 w 4142550"/>
                  <a:gd name="connsiteY16" fmla="*/ 908476 h 2395399"/>
                  <a:gd name="connsiteX17" fmla="*/ 1835624 w 4142550"/>
                  <a:gd name="connsiteY17" fmla="*/ 963067 h 2395399"/>
                  <a:gd name="connsiteX18" fmla="*/ 1828800 w 4142550"/>
                  <a:gd name="connsiteY18" fmla="*/ 1085897 h 2395399"/>
                  <a:gd name="connsiteX19" fmla="*/ 1828800 w 4142550"/>
                  <a:gd name="connsiteY19" fmla="*/ 1188255 h 2395399"/>
                  <a:gd name="connsiteX20" fmla="*/ 1842448 w 4142550"/>
                  <a:gd name="connsiteY20" fmla="*/ 1447562 h 2395399"/>
                  <a:gd name="connsiteX21" fmla="*/ 1937982 w 4142550"/>
                  <a:gd name="connsiteY21" fmla="*/ 1488506 h 2395399"/>
                  <a:gd name="connsiteX22" fmla="*/ 2115403 w 4142550"/>
                  <a:gd name="connsiteY22" fmla="*/ 1543097 h 2395399"/>
                  <a:gd name="connsiteX23" fmla="*/ 2183642 w 4142550"/>
                  <a:gd name="connsiteY23" fmla="*/ 1686398 h 2395399"/>
                  <a:gd name="connsiteX24" fmla="*/ 2227042 w 4142550"/>
                  <a:gd name="connsiteY24" fmla="*/ 1734074 h 2395399"/>
                  <a:gd name="connsiteX25" fmla="*/ 2281633 w 4142550"/>
                  <a:gd name="connsiteY25" fmla="*/ 1800312 h 2395399"/>
                  <a:gd name="connsiteX26" fmla="*/ 2359607 w 4142550"/>
                  <a:gd name="connsiteY26" fmla="*/ 1802677 h 2395399"/>
                  <a:gd name="connsiteX27" fmla="*/ 2342957 w 4142550"/>
                  <a:gd name="connsiteY27" fmla="*/ 1829973 h 2395399"/>
                  <a:gd name="connsiteX28" fmla="*/ 2421932 w 4142550"/>
                  <a:gd name="connsiteY28" fmla="*/ 1808045 h 2395399"/>
                  <a:gd name="connsiteX29" fmla="*/ 2578972 w 4142550"/>
                  <a:gd name="connsiteY29" fmla="*/ 1784753 h 2395399"/>
                  <a:gd name="connsiteX30" fmla="*/ 2644299 w 4142550"/>
                  <a:gd name="connsiteY30" fmla="*/ 1719062 h 2395399"/>
                  <a:gd name="connsiteX31" fmla="*/ 2579427 w 4142550"/>
                  <a:gd name="connsiteY31" fmla="*/ 1577216 h 2395399"/>
                  <a:gd name="connsiteX32" fmla="*/ 2518012 w 4142550"/>
                  <a:gd name="connsiteY32" fmla="*/ 1495330 h 2395399"/>
                  <a:gd name="connsiteX33" fmla="*/ 2615093 w 4142550"/>
                  <a:gd name="connsiteY33" fmla="*/ 1324733 h 2395399"/>
                  <a:gd name="connsiteX34" fmla="*/ 2497540 w 4142550"/>
                  <a:gd name="connsiteY34" fmla="*/ 1201903 h 2395399"/>
                  <a:gd name="connsiteX35" fmla="*/ 2579427 w 4142550"/>
                  <a:gd name="connsiteY35" fmla="*/ 1126840 h 2395399"/>
                  <a:gd name="connsiteX36" fmla="*/ 2681785 w 4142550"/>
                  <a:gd name="connsiteY36" fmla="*/ 1038130 h 2395399"/>
                  <a:gd name="connsiteX37" fmla="*/ 2722728 w 4142550"/>
                  <a:gd name="connsiteY37" fmla="*/ 956243 h 2395399"/>
                  <a:gd name="connsiteX38" fmla="*/ 2756848 w 4142550"/>
                  <a:gd name="connsiteY38" fmla="*/ 847061 h 2395399"/>
                  <a:gd name="connsiteX39" fmla="*/ 2852382 w 4142550"/>
                  <a:gd name="connsiteY39" fmla="*/ 785646 h 2395399"/>
                  <a:gd name="connsiteX40" fmla="*/ 2975212 w 4142550"/>
                  <a:gd name="connsiteY40" fmla="*/ 731055 h 2395399"/>
                  <a:gd name="connsiteX41" fmla="*/ 3009331 w 4142550"/>
                  <a:gd name="connsiteY41" fmla="*/ 587753 h 2395399"/>
                  <a:gd name="connsiteX42" fmla="*/ 3179928 w 4142550"/>
                  <a:gd name="connsiteY42" fmla="*/ 464924 h 2395399"/>
                  <a:gd name="connsiteX43" fmla="*/ 3250377 w 4142550"/>
                  <a:gd name="connsiteY43" fmla="*/ 464897 h 2395399"/>
                  <a:gd name="connsiteX44" fmla="*/ 3254991 w 4142550"/>
                  <a:gd name="connsiteY44" fmla="*/ 253383 h 2395399"/>
                  <a:gd name="connsiteX45" fmla="*/ 3261815 w 4142550"/>
                  <a:gd name="connsiteY45" fmla="*/ 69138 h 2395399"/>
                  <a:gd name="connsiteX46" fmla="*/ 3282286 w 4142550"/>
                  <a:gd name="connsiteY46" fmla="*/ 35019 h 2395399"/>
                  <a:gd name="connsiteX47" fmla="*/ 3568889 w 4142550"/>
                  <a:gd name="connsiteY47" fmla="*/ 62315 h 2395399"/>
                  <a:gd name="connsiteX48" fmla="*/ 3603009 w 4142550"/>
                  <a:gd name="connsiteY48" fmla="*/ 7724 h 2395399"/>
                  <a:gd name="connsiteX49" fmla="*/ 3691719 w 4142550"/>
                  <a:gd name="connsiteY49" fmla="*/ 260207 h 2395399"/>
                  <a:gd name="connsiteX50" fmla="*/ 3664424 w 4142550"/>
                  <a:gd name="connsiteY50" fmla="*/ 471747 h 2395399"/>
                  <a:gd name="connsiteX51" fmla="*/ 3657600 w 4142550"/>
                  <a:gd name="connsiteY51" fmla="*/ 608225 h 2395399"/>
                  <a:gd name="connsiteX52" fmla="*/ 3678072 w 4142550"/>
                  <a:gd name="connsiteY52" fmla="*/ 833413 h 2395399"/>
                  <a:gd name="connsiteX53" fmla="*/ 3534770 w 4142550"/>
                  <a:gd name="connsiteY53" fmla="*/ 1167783 h 2395399"/>
                  <a:gd name="connsiteX54" fmla="*/ 3575713 w 4142550"/>
                  <a:gd name="connsiteY54" fmla="*/ 1392971 h 2395399"/>
                  <a:gd name="connsiteX55" fmla="*/ 3623480 w 4142550"/>
                  <a:gd name="connsiteY55" fmla="*/ 1502153 h 2395399"/>
                  <a:gd name="connsiteX56" fmla="*/ 3637128 w 4142550"/>
                  <a:gd name="connsiteY56" fmla="*/ 1604512 h 2395399"/>
                  <a:gd name="connsiteX57" fmla="*/ 3773606 w 4142550"/>
                  <a:gd name="connsiteY57" fmla="*/ 1740989 h 2395399"/>
                  <a:gd name="connsiteX58" fmla="*/ 3862316 w 4142550"/>
                  <a:gd name="connsiteY58" fmla="*/ 1816052 h 2395399"/>
                  <a:gd name="connsiteX59" fmla="*/ 3985146 w 4142550"/>
                  <a:gd name="connsiteY59" fmla="*/ 1891115 h 2395399"/>
                  <a:gd name="connsiteX60" fmla="*/ 4012442 w 4142550"/>
                  <a:gd name="connsiteY60" fmla="*/ 1979825 h 2395399"/>
                  <a:gd name="connsiteX61" fmla="*/ 4056842 w 4142550"/>
                  <a:gd name="connsiteY61" fmla="*/ 2119214 h 2395399"/>
                  <a:gd name="connsiteX62" fmla="*/ 4083137 w 4142550"/>
                  <a:gd name="connsiteY62" fmla="*/ 2176717 h 2395399"/>
                  <a:gd name="connsiteX63" fmla="*/ 4101152 w 4142550"/>
                  <a:gd name="connsiteY63" fmla="*/ 2259604 h 2395399"/>
                  <a:gd name="connsiteX64" fmla="*/ 4135272 w 4142550"/>
                  <a:gd name="connsiteY64" fmla="*/ 2334667 h 2395399"/>
                  <a:gd name="connsiteX65" fmla="*/ 4142550 w 4142550"/>
                  <a:gd name="connsiteY65" fmla="*/ 2395399 h 2395399"/>
                  <a:gd name="connsiteX0" fmla="*/ 0 w 4142550"/>
                  <a:gd name="connsiteY0" fmla="*/ 430804 h 2395399"/>
                  <a:gd name="connsiteX1" fmla="*/ 95534 w 4142550"/>
                  <a:gd name="connsiteY1" fmla="*/ 471747 h 2395399"/>
                  <a:gd name="connsiteX2" fmla="*/ 156949 w 4142550"/>
                  <a:gd name="connsiteY2" fmla="*/ 499043 h 2395399"/>
                  <a:gd name="connsiteX3" fmla="*/ 238836 w 4142550"/>
                  <a:gd name="connsiteY3" fmla="*/ 546810 h 2395399"/>
                  <a:gd name="connsiteX4" fmla="*/ 334370 w 4142550"/>
                  <a:gd name="connsiteY4" fmla="*/ 492219 h 2395399"/>
                  <a:gd name="connsiteX5" fmla="*/ 436728 w 4142550"/>
                  <a:gd name="connsiteY5" fmla="*/ 451276 h 2395399"/>
                  <a:gd name="connsiteX6" fmla="*/ 573206 w 4142550"/>
                  <a:gd name="connsiteY6" fmla="*/ 451276 h 2395399"/>
                  <a:gd name="connsiteX7" fmla="*/ 764274 w 4142550"/>
                  <a:gd name="connsiteY7" fmla="*/ 567282 h 2395399"/>
                  <a:gd name="connsiteX8" fmla="*/ 975815 w 4142550"/>
                  <a:gd name="connsiteY8" fmla="*/ 642344 h 2395399"/>
                  <a:gd name="connsiteX9" fmla="*/ 1276066 w 4142550"/>
                  <a:gd name="connsiteY9" fmla="*/ 587753 h 2395399"/>
                  <a:gd name="connsiteX10" fmla="*/ 1385248 w 4142550"/>
                  <a:gd name="connsiteY10" fmla="*/ 499043 h 2395399"/>
                  <a:gd name="connsiteX11" fmla="*/ 1439839 w 4142550"/>
                  <a:gd name="connsiteY11" fmla="*/ 423980 h 2395399"/>
                  <a:gd name="connsiteX12" fmla="*/ 1569492 w 4142550"/>
                  <a:gd name="connsiteY12" fmla="*/ 335270 h 2395399"/>
                  <a:gd name="connsiteX13" fmla="*/ 1712794 w 4142550"/>
                  <a:gd name="connsiteY13" fmla="*/ 355741 h 2395399"/>
                  <a:gd name="connsiteX14" fmla="*/ 1719618 w 4142550"/>
                  <a:gd name="connsiteY14" fmla="*/ 683288 h 2395399"/>
                  <a:gd name="connsiteX15" fmla="*/ 1719618 w 4142550"/>
                  <a:gd name="connsiteY15" fmla="*/ 758350 h 2395399"/>
                  <a:gd name="connsiteX16" fmla="*/ 1801504 w 4142550"/>
                  <a:gd name="connsiteY16" fmla="*/ 908476 h 2395399"/>
                  <a:gd name="connsiteX17" fmla="*/ 1835624 w 4142550"/>
                  <a:gd name="connsiteY17" fmla="*/ 963067 h 2395399"/>
                  <a:gd name="connsiteX18" fmla="*/ 1828800 w 4142550"/>
                  <a:gd name="connsiteY18" fmla="*/ 1085897 h 2395399"/>
                  <a:gd name="connsiteX19" fmla="*/ 1828800 w 4142550"/>
                  <a:gd name="connsiteY19" fmla="*/ 1188255 h 2395399"/>
                  <a:gd name="connsiteX20" fmla="*/ 1842448 w 4142550"/>
                  <a:gd name="connsiteY20" fmla="*/ 1447562 h 2395399"/>
                  <a:gd name="connsiteX21" fmla="*/ 1937982 w 4142550"/>
                  <a:gd name="connsiteY21" fmla="*/ 1488506 h 2395399"/>
                  <a:gd name="connsiteX22" fmla="*/ 2115403 w 4142550"/>
                  <a:gd name="connsiteY22" fmla="*/ 1543097 h 2395399"/>
                  <a:gd name="connsiteX23" fmla="*/ 2183642 w 4142550"/>
                  <a:gd name="connsiteY23" fmla="*/ 1686398 h 2395399"/>
                  <a:gd name="connsiteX24" fmla="*/ 2227042 w 4142550"/>
                  <a:gd name="connsiteY24" fmla="*/ 1734074 h 2395399"/>
                  <a:gd name="connsiteX25" fmla="*/ 2281633 w 4142550"/>
                  <a:gd name="connsiteY25" fmla="*/ 1800312 h 2395399"/>
                  <a:gd name="connsiteX26" fmla="*/ 2359607 w 4142550"/>
                  <a:gd name="connsiteY26" fmla="*/ 1802677 h 2395399"/>
                  <a:gd name="connsiteX27" fmla="*/ 2342957 w 4142550"/>
                  <a:gd name="connsiteY27" fmla="*/ 1829973 h 2395399"/>
                  <a:gd name="connsiteX28" fmla="*/ 2421932 w 4142550"/>
                  <a:gd name="connsiteY28" fmla="*/ 1808045 h 2395399"/>
                  <a:gd name="connsiteX29" fmla="*/ 2578972 w 4142550"/>
                  <a:gd name="connsiteY29" fmla="*/ 1784753 h 2395399"/>
                  <a:gd name="connsiteX30" fmla="*/ 2644299 w 4142550"/>
                  <a:gd name="connsiteY30" fmla="*/ 1719062 h 2395399"/>
                  <a:gd name="connsiteX31" fmla="*/ 2579427 w 4142550"/>
                  <a:gd name="connsiteY31" fmla="*/ 1577216 h 2395399"/>
                  <a:gd name="connsiteX32" fmla="*/ 2518012 w 4142550"/>
                  <a:gd name="connsiteY32" fmla="*/ 1495330 h 2395399"/>
                  <a:gd name="connsiteX33" fmla="*/ 2615093 w 4142550"/>
                  <a:gd name="connsiteY33" fmla="*/ 1324733 h 2395399"/>
                  <a:gd name="connsiteX34" fmla="*/ 2497540 w 4142550"/>
                  <a:gd name="connsiteY34" fmla="*/ 1201903 h 2395399"/>
                  <a:gd name="connsiteX35" fmla="*/ 2579427 w 4142550"/>
                  <a:gd name="connsiteY35" fmla="*/ 1126840 h 2395399"/>
                  <a:gd name="connsiteX36" fmla="*/ 2681785 w 4142550"/>
                  <a:gd name="connsiteY36" fmla="*/ 1038130 h 2395399"/>
                  <a:gd name="connsiteX37" fmla="*/ 2722728 w 4142550"/>
                  <a:gd name="connsiteY37" fmla="*/ 956243 h 2395399"/>
                  <a:gd name="connsiteX38" fmla="*/ 2756848 w 4142550"/>
                  <a:gd name="connsiteY38" fmla="*/ 847061 h 2395399"/>
                  <a:gd name="connsiteX39" fmla="*/ 2852382 w 4142550"/>
                  <a:gd name="connsiteY39" fmla="*/ 785646 h 2395399"/>
                  <a:gd name="connsiteX40" fmla="*/ 2975212 w 4142550"/>
                  <a:gd name="connsiteY40" fmla="*/ 731055 h 2395399"/>
                  <a:gd name="connsiteX41" fmla="*/ 3079748 w 4142550"/>
                  <a:gd name="connsiteY41" fmla="*/ 568670 h 2395399"/>
                  <a:gd name="connsiteX42" fmla="*/ 3179928 w 4142550"/>
                  <a:gd name="connsiteY42" fmla="*/ 464924 h 2395399"/>
                  <a:gd name="connsiteX43" fmla="*/ 3250377 w 4142550"/>
                  <a:gd name="connsiteY43" fmla="*/ 464897 h 2395399"/>
                  <a:gd name="connsiteX44" fmla="*/ 3254991 w 4142550"/>
                  <a:gd name="connsiteY44" fmla="*/ 253383 h 2395399"/>
                  <a:gd name="connsiteX45" fmla="*/ 3261815 w 4142550"/>
                  <a:gd name="connsiteY45" fmla="*/ 69138 h 2395399"/>
                  <a:gd name="connsiteX46" fmla="*/ 3282286 w 4142550"/>
                  <a:gd name="connsiteY46" fmla="*/ 35019 h 2395399"/>
                  <a:gd name="connsiteX47" fmla="*/ 3568889 w 4142550"/>
                  <a:gd name="connsiteY47" fmla="*/ 62315 h 2395399"/>
                  <a:gd name="connsiteX48" fmla="*/ 3603009 w 4142550"/>
                  <a:gd name="connsiteY48" fmla="*/ 7724 h 2395399"/>
                  <a:gd name="connsiteX49" fmla="*/ 3691719 w 4142550"/>
                  <a:gd name="connsiteY49" fmla="*/ 260207 h 2395399"/>
                  <a:gd name="connsiteX50" fmla="*/ 3664424 w 4142550"/>
                  <a:gd name="connsiteY50" fmla="*/ 471747 h 2395399"/>
                  <a:gd name="connsiteX51" fmla="*/ 3657600 w 4142550"/>
                  <a:gd name="connsiteY51" fmla="*/ 608225 h 2395399"/>
                  <a:gd name="connsiteX52" fmla="*/ 3678072 w 4142550"/>
                  <a:gd name="connsiteY52" fmla="*/ 833413 h 2395399"/>
                  <a:gd name="connsiteX53" fmla="*/ 3534770 w 4142550"/>
                  <a:gd name="connsiteY53" fmla="*/ 1167783 h 2395399"/>
                  <a:gd name="connsiteX54" fmla="*/ 3575713 w 4142550"/>
                  <a:gd name="connsiteY54" fmla="*/ 1392971 h 2395399"/>
                  <a:gd name="connsiteX55" fmla="*/ 3623480 w 4142550"/>
                  <a:gd name="connsiteY55" fmla="*/ 1502153 h 2395399"/>
                  <a:gd name="connsiteX56" fmla="*/ 3637128 w 4142550"/>
                  <a:gd name="connsiteY56" fmla="*/ 1604512 h 2395399"/>
                  <a:gd name="connsiteX57" fmla="*/ 3773606 w 4142550"/>
                  <a:gd name="connsiteY57" fmla="*/ 1740989 h 2395399"/>
                  <a:gd name="connsiteX58" fmla="*/ 3862316 w 4142550"/>
                  <a:gd name="connsiteY58" fmla="*/ 1816052 h 2395399"/>
                  <a:gd name="connsiteX59" fmla="*/ 3985146 w 4142550"/>
                  <a:gd name="connsiteY59" fmla="*/ 1891115 h 2395399"/>
                  <a:gd name="connsiteX60" fmla="*/ 4012442 w 4142550"/>
                  <a:gd name="connsiteY60" fmla="*/ 1979825 h 2395399"/>
                  <a:gd name="connsiteX61" fmla="*/ 4056842 w 4142550"/>
                  <a:gd name="connsiteY61" fmla="*/ 2119214 h 2395399"/>
                  <a:gd name="connsiteX62" fmla="*/ 4083137 w 4142550"/>
                  <a:gd name="connsiteY62" fmla="*/ 2176717 h 2395399"/>
                  <a:gd name="connsiteX63" fmla="*/ 4101152 w 4142550"/>
                  <a:gd name="connsiteY63" fmla="*/ 2259604 h 2395399"/>
                  <a:gd name="connsiteX64" fmla="*/ 4135272 w 4142550"/>
                  <a:gd name="connsiteY64" fmla="*/ 2334667 h 2395399"/>
                  <a:gd name="connsiteX65" fmla="*/ 4142550 w 4142550"/>
                  <a:gd name="connsiteY65" fmla="*/ 2395399 h 2395399"/>
                  <a:gd name="connsiteX0" fmla="*/ 0 w 4142550"/>
                  <a:gd name="connsiteY0" fmla="*/ 430804 h 2395399"/>
                  <a:gd name="connsiteX1" fmla="*/ 95534 w 4142550"/>
                  <a:gd name="connsiteY1" fmla="*/ 471747 h 2395399"/>
                  <a:gd name="connsiteX2" fmla="*/ 156949 w 4142550"/>
                  <a:gd name="connsiteY2" fmla="*/ 499043 h 2395399"/>
                  <a:gd name="connsiteX3" fmla="*/ 238836 w 4142550"/>
                  <a:gd name="connsiteY3" fmla="*/ 546810 h 2395399"/>
                  <a:gd name="connsiteX4" fmla="*/ 334370 w 4142550"/>
                  <a:gd name="connsiteY4" fmla="*/ 492219 h 2395399"/>
                  <a:gd name="connsiteX5" fmla="*/ 436728 w 4142550"/>
                  <a:gd name="connsiteY5" fmla="*/ 451276 h 2395399"/>
                  <a:gd name="connsiteX6" fmla="*/ 573206 w 4142550"/>
                  <a:gd name="connsiteY6" fmla="*/ 451276 h 2395399"/>
                  <a:gd name="connsiteX7" fmla="*/ 764274 w 4142550"/>
                  <a:gd name="connsiteY7" fmla="*/ 567282 h 2395399"/>
                  <a:gd name="connsiteX8" fmla="*/ 975815 w 4142550"/>
                  <a:gd name="connsiteY8" fmla="*/ 642344 h 2395399"/>
                  <a:gd name="connsiteX9" fmla="*/ 1276066 w 4142550"/>
                  <a:gd name="connsiteY9" fmla="*/ 587753 h 2395399"/>
                  <a:gd name="connsiteX10" fmla="*/ 1385248 w 4142550"/>
                  <a:gd name="connsiteY10" fmla="*/ 499043 h 2395399"/>
                  <a:gd name="connsiteX11" fmla="*/ 1439839 w 4142550"/>
                  <a:gd name="connsiteY11" fmla="*/ 423980 h 2395399"/>
                  <a:gd name="connsiteX12" fmla="*/ 1569492 w 4142550"/>
                  <a:gd name="connsiteY12" fmla="*/ 335270 h 2395399"/>
                  <a:gd name="connsiteX13" fmla="*/ 1712794 w 4142550"/>
                  <a:gd name="connsiteY13" fmla="*/ 355741 h 2395399"/>
                  <a:gd name="connsiteX14" fmla="*/ 1719618 w 4142550"/>
                  <a:gd name="connsiteY14" fmla="*/ 683288 h 2395399"/>
                  <a:gd name="connsiteX15" fmla="*/ 1719618 w 4142550"/>
                  <a:gd name="connsiteY15" fmla="*/ 758350 h 2395399"/>
                  <a:gd name="connsiteX16" fmla="*/ 1801504 w 4142550"/>
                  <a:gd name="connsiteY16" fmla="*/ 908476 h 2395399"/>
                  <a:gd name="connsiteX17" fmla="*/ 1835624 w 4142550"/>
                  <a:gd name="connsiteY17" fmla="*/ 963067 h 2395399"/>
                  <a:gd name="connsiteX18" fmla="*/ 1828800 w 4142550"/>
                  <a:gd name="connsiteY18" fmla="*/ 1085897 h 2395399"/>
                  <a:gd name="connsiteX19" fmla="*/ 1828800 w 4142550"/>
                  <a:gd name="connsiteY19" fmla="*/ 1188255 h 2395399"/>
                  <a:gd name="connsiteX20" fmla="*/ 1842448 w 4142550"/>
                  <a:gd name="connsiteY20" fmla="*/ 1447562 h 2395399"/>
                  <a:gd name="connsiteX21" fmla="*/ 1937982 w 4142550"/>
                  <a:gd name="connsiteY21" fmla="*/ 1488506 h 2395399"/>
                  <a:gd name="connsiteX22" fmla="*/ 2115403 w 4142550"/>
                  <a:gd name="connsiteY22" fmla="*/ 1543097 h 2395399"/>
                  <a:gd name="connsiteX23" fmla="*/ 2183642 w 4142550"/>
                  <a:gd name="connsiteY23" fmla="*/ 1686398 h 2395399"/>
                  <a:gd name="connsiteX24" fmla="*/ 2227042 w 4142550"/>
                  <a:gd name="connsiteY24" fmla="*/ 1734074 h 2395399"/>
                  <a:gd name="connsiteX25" fmla="*/ 2281633 w 4142550"/>
                  <a:gd name="connsiteY25" fmla="*/ 1800312 h 2395399"/>
                  <a:gd name="connsiteX26" fmla="*/ 2359607 w 4142550"/>
                  <a:gd name="connsiteY26" fmla="*/ 1802677 h 2395399"/>
                  <a:gd name="connsiteX27" fmla="*/ 2342957 w 4142550"/>
                  <a:gd name="connsiteY27" fmla="*/ 1829973 h 2395399"/>
                  <a:gd name="connsiteX28" fmla="*/ 2421932 w 4142550"/>
                  <a:gd name="connsiteY28" fmla="*/ 1808045 h 2395399"/>
                  <a:gd name="connsiteX29" fmla="*/ 2578972 w 4142550"/>
                  <a:gd name="connsiteY29" fmla="*/ 1784753 h 2395399"/>
                  <a:gd name="connsiteX30" fmla="*/ 2644299 w 4142550"/>
                  <a:gd name="connsiteY30" fmla="*/ 1719062 h 2395399"/>
                  <a:gd name="connsiteX31" fmla="*/ 2579427 w 4142550"/>
                  <a:gd name="connsiteY31" fmla="*/ 1577216 h 2395399"/>
                  <a:gd name="connsiteX32" fmla="*/ 2518012 w 4142550"/>
                  <a:gd name="connsiteY32" fmla="*/ 1495330 h 2395399"/>
                  <a:gd name="connsiteX33" fmla="*/ 2615093 w 4142550"/>
                  <a:gd name="connsiteY33" fmla="*/ 1324733 h 2395399"/>
                  <a:gd name="connsiteX34" fmla="*/ 2497540 w 4142550"/>
                  <a:gd name="connsiteY34" fmla="*/ 1201903 h 2395399"/>
                  <a:gd name="connsiteX35" fmla="*/ 2579427 w 4142550"/>
                  <a:gd name="connsiteY35" fmla="*/ 1126840 h 2395399"/>
                  <a:gd name="connsiteX36" fmla="*/ 2681785 w 4142550"/>
                  <a:gd name="connsiteY36" fmla="*/ 1038130 h 2395399"/>
                  <a:gd name="connsiteX37" fmla="*/ 2722728 w 4142550"/>
                  <a:gd name="connsiteY37" fmla="*/ 956243 h 2395399"/>
                  <a:gd name="connsiteX38" fmla="*/ 2756848 w 4142550"/>
                  <a:gd name="connsiteY38" fmla="*/ 847061 h 2395399"/>
                  <a:gd name="connsiteX39" fmla="*/ 2852382 w 4142550"/>
                  <a:gd name="connsiteY39" fmla="*/ 785646 h 2395399"/>
                  <a:gd name="connsiteX40" fmla="*/ 2931302 w 4142550"/>
                  <a:gd name="connsiteY40" fmla="*/ 654817 h 2395399"/>
                  <a:gd name="connsiteX41" fmla="*/ 3079748 w 4142550"/>
                  <a:gd name="connsiteY41" fmla="*/ 568670 h 2395399"/>
                  <a:gd name="connsiteX42" fmla="*/ 3179928 w 4142550"/>
                  <a:gd name="connsiteY42" fmla="*/ 464924 h 2395399"/>
                  <a:gd name="connsiteX43" fmla="*/ 3250377 w 4142550"/>
                  <a:gd name="connsiteY43" fmla="*/ 464897 h 2395399"/>
                  <a:gd name="connsiteX44" fmla="*/ 3254991 w 4142550"/>
                  <a:gd name="connsiteY44" fmla="*/ 253383 h 2395399"/>
                  <a:gd name="connsiteX45" fmla="*/ 3261815 w 4142550"/>
                  <a:gd name="connsiteY45" fmla="*/ 69138 h 2395399"/>
                  <a:gd name="connsiteX46" fmla="*/ 3282286 w 4142550"/>
                  <a:gd name="connsiteY46" fmla="*/ 35019 h 2395399"/>
                  <a:gd name="connsiteX47" fmla="*/ 3568889 w 4142550"/>
                  <a:gd name="connsiteY47" fmla="*/ 62315 h 2395399"/>
                  <a:gd name="connsiteX48" fmla="*/ 3603009 w 4142550"/>
                  <a:gd name="connsiteY48" fmla="*/ 7724 h 2395399"/>
                  <a:gd name="connsiteX49" fmla="*/ 3691719 w 4142550"/>
                  <a:gd name="connsiteY49" fmla="*/ 260207 h 2395399"/>
                  <a:gd name="connsiteX50" fmla="*/ 3664424 w 4142550"/>
                  <a:gd name="connsiteY50" fmla="*/ 471747 h 2395399"/>
                  <a:gd name="connsiteX51" fmla="*/ 3657600 w 4142550"/>
                  <a:gd name="connsiteY51" fmla="*/ 608225 h 2395399"/>
                  <a:gd name="connsiteX52" fmla="*/ 3678072 w 4142550"/>
                  <a:gd name="connsiteY52" fmla="*/ 833413 h 2395399"/>
                  <a:gd name="connsiteX53" fmla="*/ 3534770 w 4142550"/>
                  <a:gd name="connsiteY53" fmla="*/ 1167783 h 2395399"/>
                  <a:gd name="connsiteX54" fmla="*/ 3575713 w 4142550"/>
                  <a:gd name="connsiteY54" fmla="*/ 1392971 h 2395399"/>
                  <a:gd name="connsiteX55" fmla="*/ 3623480 w 4142550"/>
                  <a:gd name="connsiteY55" fmla="*/ 1502153 h 2395399"/>
                  <a:gd name="connsiteX56" fmla="*/ 3637128 w 4142550"/>
                  <a:gd name="connsiteY56" fmla="*/ 1604512 h 2395399"/>
                  <a:gd name="connsiteX57" fmla="*/ 3773606 w 4142550"/>
                  <a:gd name="connsiteY57" fmla="*/ 1740989 h 2395399"/>
                  <a:gd name="connsiteX58" fmla="*/ 3862316 w 4142550"/>
                  <a:gd name="connsiteY58" fmla="*/ 1816052 h 2395399"/>
                  <a:gd name="connsiteX59" fmla="*/ 3985146 w 4142550"/>
                  <a:gd name="connsiteY59" fmla="*/ 1891115 h 2395399"/>
                  <a:gd name="connsiteX60" fmla="*/ 4012442 w 4142550"/>
                  <a:gd name="connsiteY60" fmla="*/ 1979825 h 2395399"/>
                  <a:gd name="connsiteX61" fmla="*/ 4056842 w 4142550"/>
                  <a:gd name="connsiteY61" fmla="*/ 2119214 h 2395399"/>
                  <a:gd name="connsiteX62" fmla="*/ 4083137 w 4142550"/>
                  <a:gd name="connsiteY62" fmla="*/ 2176717 h 2395399"/>
                  <a:gd name="connsiteX63" fmla="*/ 4101152 w 4142550"/>
                  <a:gd name="connsiteY63" fmla="*/ 2259604 h 2395399"/>
                  <a:gd name="connsiteX64" fmla="*/ 4135272 w 4142550"/>
                  <a:gd name="connsiteY64" fmla="*/ 2334667 h 2395399"/>
                  <a:gd name="connsiteX65" fmla="*/ 4142550 w 4142550"/>
                  <a:gd name="connsiteY65" fmla="*/ 2395399 h 2395399"/>
                  <a:gd name="connsiteX0" fmla="*/ 0 w 4142550"/>
                  <a:gd name="connsiteY0" fmla="*/ 430804 h 2395399"/>
                  <a:gd name="connsiteX1" fmla="*/ 95534 w 4142550"/>
                  <a:gd name="connsiteY1" fmla="*/ 471747 h 2395399"/>
                  <a:gd name="connsiteX2" fmla="*/ 156949 w 4142550"/>
                  <a:gd name="connsiteY2" fmla="*/ 499043 h 2395399"/>
                  <a:gd name="connsiteX3" fmla="*/ 238836 w 4142550"/>
                  <a:gd name="connsiteY3" fmla="*/ 546810 h 2395399"/>
                  <a:gd name="connsiteX4" fmla="*/ 334370 w 4142550"/>
                  <a:gd name="connsiteY4" fmla="*/ 492219 h 2395399"/>
                  <a:gd name="connsiteX5" fmla="*/ 436728 w 4142550"/>
                  <a:gd name="connsiteY5" fmla="*/ 451276 h 2395399"/>
                  <a:gd name="connsiteX6" fmla="*/ 573206 w 4142550"/>
                  <a:gd name="connsiteY6" fmla="*/ 451276 h 2395399"/>
                  <a:gd name="connsiteX7" fmla="*/ 764274 w 4142550"/>
                  <a:gd name="connsiteY7" fmla="*/ 567282 h 2395399"/>
                  <a:gd name="connsiteX8" fmla="*/ 975815 w 4142550"/>
                  <a:gd name="connsiteY8" fmla="*/ 642344 h 2395399"/>
                  <a:gd name="connsiteX9" fmla="*/ 1276066 w 4142550"/>
                  <a:gd name="connsiteY9" fmla="*/ 587753 h 2395399"/>
                  <a:gd name="connsiteX10" fmla="*/ 1385248 w 4142550"/>
                  <a:gd name="connsiteY10" fmla="*/ 499043 h 2395399"/>
                  <a:gd name="connsiteX11" fmla="*/ 1439839 w 4142550"/>
                  <a:gd name="connsiteY11" fmla="*/ 423980 h 2395399"/>
                  <a:gd name="connsiteX12" fmla="*/ 1569492 w 4142550"/>
                  <a:gd name="connsiteY12" fmla="*/ 335270 h 2395399"/>
                  <a:gd name="connsiteX13" fmla="*/ 1712794 w 4142550"/>
                  <a:gd name="connsiteY13" fmla="*/ 355741 h 2395399"/>
                  <a:gd name="connsiteX14" fmla="*/ 1719618 w 4142550"/>
                  <a:gd name="connsiteY14" fmla="*/ 683288 h 2395399"/>
                  <a:gd name="connsiteX15" fmla="*/ 1719618 w 4142550"/>
                  <a:gd name="connsiteY15" fmla="*/ 758350 h 2395399"/>
                  <a:gd name="connsiteX16" fmla="*/ 1801504 w 4142550"/>
                  <a:gd name="connsiteY16" fmla="*/ 908476 h 2395399"/>
                  <a:gd name="connsiteX17" fmla="*/ 1835624 w 4142550"/>
                  <a:gd name="connsiteY17" fmla="*/ 963067 h 2395399"/>
                  <a:gd name="connsiteX18" fmla="*/ 1828800 w 4142550"/>
                  <a:gd name="connsiteY18" fmla="*/ 1085897 h 2395399"/>
                  <a:gd name="connsiteX19" fmla="*/ 1828800 w 4142550"/>
                  <a:gd name="connsiteY19" fmla="*/ 1188255 h 2395399"/>
                  <a:gd name="connsiteX20" fmla="*/ 1842448 w 4142550"/>
                  <a:gd name="connsiteY20" fmla="*/ 1447562 h 2395399"/>
                  <a:gd name="connsiteX21" fmla="*/ 1937982 w 4142550"/>
                  <a:gd name="connsiteY21" fmla="*/ 1488506 h 2395399"/>
                  <a:gd name="connsiteX22" fmla="*/ 2115403 w 4142550"/>
                  <a:gd name="connsiteY22" fmla="*/ 1543097 h 2395399"/>
                  <a:gd name="connsiteX23" fmla="*/ 2183642 w 4142550"/>
                  <a:gd name="connsiteY23" fmla="*/ 1686398 h 2395399"/>
                  <a:gd name="connsiteX24" fmla="*/ 2227042 w 4142550"/>
                  <a:gd name="connsiteY24" fmla="*/ 1734074 h 2395399"/>
                  <a:gd name="connsiteX25" fmla="*/ 2281633 w 4142550"/>
                  <a:gd name="connsiteY25" fmla="*/ 1800312 h 2395399"/>
                  <a:gd name="connsiteX26" fmla="*/ 2359607 w 4142550"/>
                  <a:gd name="connsiteY26" fmla="*/ 1802677 h 2395399"/>
                  <a:gd name="connsiteX27" fmla="*/ 2342957 w 4142550"/>
                  <a:gd name="connsiteY27" fmla="*/ 1829973 h 2395399"/>
                  <a:gd name="connsiteX28" fmla="*/ 2421932 w 4142550"/>
                  <a:gd name="connsiteY28" fmla="*/ 1808045 h 2395399"/>
                  <a:gd name="connsiteX29" fmla="*/ 2578972 w 4142550"/>
                  <a:gd name="connsiteY29" fmla="*/ 1784753 h 2395399"/>
                  <a:gd name="connsiteX30" fmla="*/ 2644299 w 4142550"/>
                  <a:gd name="connsiteY30" fmla="*/ 1719062 h 2395399"/>
                  <a:gd name="connsiteX31" fmla="*/ 2579427 w 4142550"/>
                  <a:gd name="connsiteY31" fmla="*/ 1577216 h 2395399"/>
                  <a:gd name="connsiteX32" fmla="*/ 2518012 w 4142550"/>
                  <a:gd name="connsiteY32" fmla="*/ 1495330 h 2395399"/>
                  <a:gd name="connsiteX33" fmla="*/ 2615093 w 4142550"/>
                  <a:gd name="connsiteY33" fmla="*/ 1324733 h 2395399"/>
                  <a:gd name="connsiteX34" fmla="*/ 2497540 w 4142550"/>
                  <a:gd name="connsiteY34" fmla="*/ 1201903 h 2395399"/>
                  <a:gd name="connsiteX35" fmla="*/ 2579427 w 4142550"/>
                  <a:gd name="connsiteY35" fmla="*/ 1126840 h 2395399"/>
                  <a:gd name="connsiteX36" fmla="*/ 2681785 w 4142550"/>
                  <a:gd name="connsiteY36" fmla="*/ 1038130 h 2395399"/>
                  <a:gd name="connsiteX37" fmla="*/ 2722728 w 4142550"/>
                  <a:gd name="connsiteY37" fmla="*/ 956243 h 2395399"/>
                  <a:gd name="connsiteX38" fmla="*/ 2756848 w 4142550"/>
                  <a:gd name="connsiteY38" fmla="*/ 847061 h 2395399"/>
                  <a:gd name="connsiteX39" fmla="*/ 2852382 w 4142550"/>
                  <a:gd name="connsiteY39" fmla="*/ 785646 h 2395399"/>
                  <a:gd name="connsiteX40" fmla="*/ 2931302 w 4142550"/>
                  <a:gd name="connsiteY40" fmla="*/ 654817 h 2395399"/>
                  <a:gd name="connsiteX41" fmla="*/ 3079748 w 4142550"/>
                  <a:gd name="connsiteY41" fmla="*/ 568670 h 2395399"/>
                  <a:gd name="connsiteX42" fmla="*/ 3179928 w 4142550"/>
                  <a:gd name="connsiteY42" fmla="*/ 464924 h 2395399"/>
                  <a:gd name="connsiteX43" fmla="*/ 3250377 w 4142550"/>
                  <a:gd name="connsiteY43" fmla="*/ 464897 h 2395399"/>
                  <a:gd name="connsiteX44" fmla="*/ 3254991 w 4142550"/>
                  <a:gd name="connsiteY44" fmla="*/ 253383 h 2395399"/>
                  <a:gd name="connsiteX45" fmla="*/ 3261815 w 4142550"/>
                  <a:gd name="connsiteY45" fmla="*/ 69138 h 2395399"/>
                  <a:gd name="connsiteX46" fmla="*/ 3282286 w 4142550"/>
                  <a:gd name="connsiteY46" fmla="*/ 35019 h 2395399"/>
                  <a:gd name="connsiteX47" fmla="*/ 3568889 w 4142550"/>
                  <a:gd name="connsiteY47" fmla="*/ 62315 h 2395399"/>
                  <a:gd name="connsiteX48" fmla="*/ 3603009 w 4142550"/>
                  <a:gd name="connsiteY48" fmla="*/ 7724 h 2395399"/>
                  <a:gd name="connsiteX49" fmla="*/ 3691719 w 4142550"/>
                  <a:gd name="connsiteY49" fmla="*/ 260207 h 2395399"/>
                  <a:gd name="connsiteX50" fmla="*/ 3664424 w 4142550"/>
                  <a:gd name="connsiteY50" fmla="*/ 471747 h 2395399"/>
                  <a:gd name="connsiteX51" fmla="*/ 3657600 w 4142550"/>
                  <a:gd name="connsiteY51" fmla="*/ 608225 h 2395399"/>
                  <a:gd name="connsiteX52" fmla="*/ 3678072 w 4142550"/>
                  <a:gd name="connsiteY52" fmla="*/ 833413 h 2395399"/>
                  <a:gd name="connsiteX53" fmla="*/ 3534770 w 4142550"/>
                  <a:gd name="connsiteY53" fmla="*/ 1167783 h 2395399"/>
                  <a:gd name="connsiteX54" fmla="*/ 3575713 w 4142550"/>
                  <a:gd name="connsiteY54" fmla="*/ 1392971 h 2395399"/>
                  <a:gd name="connsiteX55" fmla="*/ 3623480 w 4142550"/>
                  <a:gd name="connsiteY55" fmla="*/ 1502153 h 2395399"/>
                  <a:gd name="connsiteX56" fmla="*/ 3714012 w 4142550"/>
                  <a:gd name="connsiteY56" fmla="*/ 1617119 h 2395399"/>
                  <a:gd name="connsiteX57" fmla="*/ 3773606 w 4142550"/>
                  <a:gd name="connsiteY57" fmla="*/ 1740989 h 2395399"/>
                  <a:gd name="connsiteX58" fmla="*/ 3862316 w 4142550"/>
                  <a:gd name="connsiteY58" fmla="*/ 1816052 h 2395399"/>
                  <a:gd name="connsiteX59" fmla="*/ 3985146 w 4142550"/>
                  <a:gd name="connsiteY59" fmla="*/ 1891115 h 2395399"/>
                  <a:gd name="connsiteX60" fmla="*/ 4012442 w 4142550"/>
                  <a:gd name="connsiteY60" fmla="*/ 1979825 h 2395399"/>
                  <a:gd name="connsiteX61" fmla="*/ 4056842 w 4142550"/>
                  <a:gd name="connsiteY61" fmla="*/ 2119214 h 2395399"/>
                  <a:gd name="connsiteX62" fmla="*/ 4083137 w 4142550"/>
                  <a:gd name="connsiteY62" fmla="*/ 2176717 h 2395399"/>
                  <a:gd name="connsiteX63" fmla="*/ 4101152 w 4142550"/>
                  <a:gd name="connsiteY63" fmla="*/ 2259604 h 2395399"/>
                  <a:gd name="connsiteX64" fmla="*/ 4135272 w 4142550"/>
                  <a:gd name="connsiteY64" fmla="*/ 2334667 h 2395399"/>
                  <a:gd name="connsiteX65" fmla="*/ 4142550 w 4142550"/>
                  <a:gd name="connsiteY65" fmla="*/ 2395399 h 2395399"/>
                  <a:gd name="connsiteX0" fmla="*/ 0 w 4142550"/>
                  <a:gd name="connsiteY0" fmla="*/ 430804 h 2395399"/>
                  <a:gd name="connsiteX1" fmla="*/ 95534 w 4142550"/>
                  <a:gd name="connsiteY1" fmla="*/ 471747 h 2395399"/>
                  <a:gd name="connsiteX2" fmla="*/ 156949 w 4142550"/>
                  <a:gd name="connsiteY2" fmla="*/ 499043 h 2395399"/>
                  <a:gd name="connsiteX3" fmla="*/ 238836 w 4142550"/>
                  <a:gd name="connsiteY3" fmla="*/ 546810 h 2395399"/>
                  <a:gd name="connsiteX4" fmla="*/ 334370 w 4142550"/>
                  <a:gd name="connsiteY4" fmla="*/ 492219 h 2395399"/>
                  <a:gd name="connsiteX5" fmla="*/ 436728 w 4142550"/>
                  <a:gd name="connsiteY5" fmla="*/ 451276 h 2395399"/>
                  <a:gd name="connsiteX6" fmla="*/ 573206 w 4142550"/>
                  <a:gd name="connsiteY6" fmla="*/ 451276 h 2395399"/>
                  <a:gd name="connsiteX7" fmla="*/ 764274 w 4142550"/>
                  <a:gd name="connsiteY7" fmla="*/ 567282 h 2395399"/>
                  <a:gd name="connsiteX8" fmla="*/ 975815 w 4142550"/>
                  <a:gd name="connsiteY8" fmla="*/ 642344 h 2395399"/>
                  <a:gd name="connsiteX9" fmla="*/ 1276066 w 4142550"/>
                  <a:gd name="connsiteY9" fmla="*/ 587753 h 2395399"/>
                  <a:gd name="connsiteX10" fmla="*/ 1385248 w 4142550"/>
                  <a:gd name="connsiteY10" fmla="*/ 499043 h 2395399"/>
                  <a:gd name="connsiteX11" fmla="*/ 1439839 w 4142550"/>
                  <a:gd name="connsiteY11" fmla="*/ 423980 h 2395399"/>
                  <a:gd name="connsiteX12" fmla="*/ 1569492 w 4142550"/>
                  <a:gd name="connsiteY12" fmla="*/ 335270 h 2395399"/>
                  <a:gd name="connsiteX13" fmla="*/ 1712794 w 4142550"/>
                  <a:gd name="connsiteY13" fmla="*/ 355741 h 2395399"/>
                  <a:gd name="connsiteX14" fmla="*/ 1719618 w 4142550"/>
                  <a:gd name="connsiteY14" fmla="*/ 683288 h 2395399"/>
                  <a:gd name="connsiteX15" fmla="*/ 1719618 w 4142550"/>
                  <a:gd name="connsiteY15" fmla="*/ 758350 h 2395399"/>
                  <a:gd name="connsiteX16" fmla="*/ 1801504 w 4142550"/>
                  <a:gd name="connsiteY16" fmla="*/ 908476 h 2395399"/>
                  <a:gd name="connsiteX17" fmla="*/ 1835624 w 4142550"/>
                  <a:gd name="connsiteY17" fmla="*/ 963067 h 2395399"/>
                  <a:gd name="connsiteX18" fmla="*/ 1828800 w 4142550"/>
                  <a:gd name="connsiteY18" fmla="*/ 1085897 h 2395399"/>
                  <a:gd name="connsiteX19" fmla="*/ 1828800 w 4142550"/>
                  <a:gd name="connsiteY19" fmla="*/ 1188255 h 2395399"/>
                  <a:gd name="connsiteX20" fmla="*/ 1842448 w 4142550"/>
                  <a:gd name="connsiteY20" fmla="*/ 1447562 h 2395399"/>
                  <a:gd name="connsiteX21" fmla="*/ 1937982 w 4142550"/>
                  <a:gd name="connsiteY21" fmla="*/ 1488506 h 2395399"/>
                  <a:gd name="connsiteX22" fmla="*/ 2115403 w 4142550"/>
                  <a:gd name="connsiteY22" fmla="*/ 1543097 h 2395399"/>
                  <a:gd name="connsiteX23" fmla="*/ 2183642 w 4142550"/>
                  <a:gd name="connsiteY23" fmla="*/ 1686398 h 2395399"/>
                  <a:gd name="connsiteX24" fmla="*/ 2227042 w 4142550"/>
                  <a:gd name="connsiteY24" fmla="*/ 1734074 h 2395399"/>
                  <a:gd name="connsiteX25" fmla="*/ 2281633 w 4142550"/>
                  <a:gd name="connsiteY25" fmla="*/ 1800312 h 2395399"/>
                  <a:gd name="connsiteX26" fmla="*/ 2359607 w 4142550"/>
                  <a:gd name="connsiteY26" fmla="*/ 1802677 h 2395399"/>
                  <a:gd name="connsiteX27" fmla="*/ 2342957 w 4142550"/>
                  <a:gd name="connsiteY27" fmla="*/ 1829973 h 2395399"/>
                  <a:gd name="connsiteX28" fmla="*/ 2421932 w 4142550"/>
                  <a:gd name="connsiteY28" fmla="*/ 1808045 h 2395399"/>
                  <a:gd name="connsiteX29" fmla="*/ 2578972 w 4142550"/>
                  <a:gd name="connsiteY29" fmla="*/ 1784753 h 2395399"/>
                  <a:gd name="connsiteX30" fmla="*/ 2644299 w 4142550"/>
                  <a:gd name="connsiteY30" fmla="*/ 1719062 h 2395399"/>
                  <a:gd name="connsiteX31" fmla="*/ 2579427 w 4142550"/>
                  <a:gd name="connsiteY31" fmla="*/ 1577216 h 2395399"/>
                  <a:gd name="connsiteX32" fmla="*/ 2518012 w 4142550"/>
                  <a:gd name="connsiteY32" fmla="*/ 1495330 h 2395399"/>
                  <a:gd name="connsiteX33" fmla="*/ 2615093 w 4142550"/>
                  <a:gd name="connsiteY33" fmla="*/ 1324733 h 2395399"/>
                  <a:gd name="connsiteX34" fmla="*/ 2497540 w 4142550"/>
                  <a:gd name="connsiteY34" fmla="*/ 1201903 h 2395399"/>
                  <a:gd name="connsiteX35" fmla="*/ 2579427 w 4142550"/>
                  <a:gd name="connsiteY35" fmla="*/ 1126840 h 2395399"/>
                  <a:gd name="connsiteX36" fmla="*/ 2681785 w 4142550"/>
                  <a:gd name="connsiteY36" fmla="*/ 1038130 h 2395399"/>
                  <a:gd name="connsiteX37" fmla="*/ 2722728 w 4142550"/>
                  <a:gd name="connsiteY37" fmla="*/ 956243 h 2395399"/>
                  <a:gd name="connsiteX38" fmla="*/ 2756848 w 4142550"/>
                  <a:gd name="connsiteY38" fmla="*/ 847061 h 2395399"/>
                  <a:gd name="connsiteX39" fmla="*/ 2852382 w 4142550"/>
                  <a:gd name="connsiteY39" fmla="*/ 785646 h 2395399"/>
                  <a:gd name="connsiteX40" fmla="*/ 2931302 w 4142550"/>
                  <a:gd name="connsiteY40" fmla="*/ 654817 h 2395399"/>
                  <a:gd name="connsiteX41" fmla="*/ 3079748 w 4142550"/>
                  <a:gd name="connsiteY41" fmla="*/ 568670 h 2395399"/>
                  <a:gd name="connsiteX42" fmla="*/ 3179928 w 4142550"/>
                  <a:gd name="connsiteY42" fmla="*/ 464924 h 2395399"/>
                  <a:gd name="connsiteX43" fmla="*/ 3250377 w 4142550"/>
                  <a:gd name="connsiteY43" fmla="*/ 464897 h 2395399"/>
                  <a:gd name="connsiteX44" fmla="*/ 3254991 w 4142550"/>
                  <a:gd name="connsiteY44" fmla="*/ 253383 h 2395399"/>
                  <a:gd name="connsiteX45" fmla="*/ 3261815 w 4142550"/>
                  <a:gd name="connsiteY45" fmla="*/ 69138 h 2395399"/>
                  <a:gd name="connsiteX46" fmla="*/ 3282286 w 4142550"/>
                  <a:gd name="connsiteY46" fmla="*/ 35019 h 2395399"/>
                  <a:gd name="connsiteX47" fmla="*/ 3568889 w 4142550"/>
                  <a:gd name="connsiteY47" fmla="*/ 62315 h 2395399"/>
                  <a:gd name="connsiteX48" fmla="*/ 3603009 w 4142550"/>
                  <a:gd name="connsiteY48" fmla="*/ 7724 h 2395399"/>
                  <a:gd name="connsiteX49" fmla="*/ 3691719 w 4142550"/>
                  <a:gd name="connsiteY49" fmla="*/ 260207 h 2395399"/>
                  <a:gd name="connsiteX50" fmla="*/ 3664424 w 4142550"/>
                  <a:gd name="connsiteY50" fmla="*/ 471747 h 2395399"/>
                  <a:gd name="connsiteX51" fmla="*/ 3657600 w 4142550"/>
                  <a:gd name="connsiteY51" fmla="*/ 608225 h 2395399"/>
                  <a:gd name="connsiteX52" fmla="*/ 3678072 w 4142550"/>
                  <a:gd name="connsiteY52" fmla="*/ 833413 h 2395399"/>
                  <a:gd name="connsiteX53" fmla="*/ 3534770 w 4142550"/>
                  <a:gd name="connsiteY53" fmla="*/ 1167783 h 2395399"/>
                  <a:gd name="connsiteX54" fmla="*/ 3575713 w 4142550"/>
                  <a:gd name="connsiteY54" fmla="*/ 1392971 h 2395399"/>
                  <a:gd name="connsiteX55" fmla="*/ 3623480 w 4142550"/>
                  <a:gd name="connsiteY55" fmla="*/ 1502153 h 2395399"/>
                  <a:gd name="connsiteX56" fmla="*/ 3714012 w 4142550"/>
                  <a:gd name="connsiteY56" fmla="*/ 1617119 h 2395399"/>
                  <a:gd name="connsiteX57" fmla="*/ 3869569 w 4142550"/>
                  <a:gd name="connsiteY57" fmla="*/ 1747238 h 2395399"/>
                  <a:gd name="connsiteX58" fmla="*/ 3862316 w 4142550"/>
                  <a:gd name="connsiteY58" fmla="*/ 1816052 h 2395399"/>
                  <a:gd name="connsiteX59" fmla="*/ 3985146 w 4142550"/>
                  <a:gd name="connsiteY59" fmla="*/ 1891115 h 2395399"/>
                  <a:gd name="connsiteX60" fmla="*/ 4012442 w 4142550"/>
                  <a:gd name="connsiteY60" fmla="*/ 1979825 h 2395399"/>
                  <a:gd name="connsiteX61" fmla="*/ 4056842 w 4142550"/>
                  <a:gd name="connsiteY61" fmla="*/ 2119214 h 2395399"/>
                  <a:gd name="connsiteX62" fmla="*/ 4083137 w 4142550"/>
                  <a:gd name="connsiteY62" fmla="*/ 2176717 h 2395399"/>
                  <a:gd name="connsiteX63" fmla="*/ 4101152 w 4142550"/>
                  <a:gd name="connsiteY63" fmla="*/ 2259604 h 2395399"/>
                  <a:gd name="connsiteX64" fmla="*/ 4135272 w 4142550"/>
                  <a:gd name="connsiteY64" fmla="*/ 2334667 h 2395399"/>
                  <a:gd name="connsiteX65" fmla="*/ 4142550 w 4142550"/>
                  <a:gd name="connsiteY65" fmla="*/ 2395399 h 2395399"/>
                  <a:gd name="connsiteX0" fmla="*/ 0 w 4142550"/>
                  <a:gd name="connsiteY0" fmla="*/ 430804 h 2395399"/>
                  <a:gd name="connsiteX1" fmla="*/ 95534 w 4142550"/>
                  <a:gd name="connsiteY1" fmla="*/ 471747 h 2395399"/>
                  <a:gd name="connsiteX2" fmla="*/ 156949 w 4142550"/>
                  <a:gd name="connsiteY2" fmla="*/ 499043 h 2395399"/>
                  <a:gd name="connsiteX3" fmla="*/ 238836 w 4142550"/>
                  <a:gd name="connsiteY3" fmla="*/ 546810 h 2395399"/>
                  <a:gd name="connsiteX4" fmla="*/ 334370 w 4142550"/>
                  <a:gd name="connsiteY4" fmla="*/ 492219 h 2395399"/>
                  <a:gd name="connsiteX5" fmla="*/ 436728 w 4142550"/>
                  <a:gd name="connsiteY5" fmla="*/ 451276 h 2395399"/>
                  <a:gd name="connsiteX6" fmla="*/ 573206 w 4142550"/>
                  <a:gd name="connsiteY6" fmla="*/ 451276 h 2395399"/>
                  <a:gd name="connsiteX7" fmla="*/ 764274 w 4142550"/>
                  <a:gd name="connsiteY7" fmla="*/ 567282 h 2395399"/>
                  <a:gd name="connsiteX8" fmla="*/ 975815 w 4142550"/>
                  <a:gd name="connsiteY8" fmla="*/ 642344 h 2395399"/>
                  <a:gd name="connsiteX9" fmla="*/ 1276066 w 4142550"/>
                  <a:gd name="connsiteY9" fmla="*/ 587753 h 2395399"/>
                  <a:gd name="connsiteX10" fmla="*/ 1385248 w 4142550"/>
                  <a:gd name="connsiteY10" fmla="*/ 499043 h 2395399"/>
                  <a:gd name="connsiteX11" fmla="*/ 1439839 w 4142550"/>
                  <a:gd name="connsiteY11" fmla="*/ 423980 h 2395399"/>
                  <a:gd name="connsiteX12" fmla="*/ 1569492 w 4142550"/>
                  <a:gd name="connsiteY12" fmla="*/ 335270 h 2395399"/>
                  <a:gd name="connsiteX13" fmla="*/ 1712794 w 4142550"/>
                  <a:gd name="connsiteY13" fmla="*/ 355741 h 2395399"/>
                  <a:gd name="connsiteX14" fmla="*/ 1719618 w 4142550"/>
                  <a:gd name="connsiteY14" fmla="*/ 683288 h 2395399"/>
                  <a:gd name="connsiteX15" fmla="*/ 1719618 w 4142550"/>
                  <a:gd name="connsiteY15" fmla="*/ 758350 h 2395399"/>
                  <a:gd name="connsiteX16" fmla="*/ 1801504 w 4142550"/>
                  <a:gd name="connsiteY16" fmla="*/ 908476 h 2395399"/>
                  <a:gd name="connsiteX17" fmla="*/ 1835624 w 4142550"/>
                  <a:gd name="connsiteY17" fmla="*/ 963067 h 2395399"/>
                  <a:gd name="connsiteX18" fmla="*/ 1828800 w 4142550"/>
                  <a:gd name="connsiteY18" fmla="*/ 1085897 h 2395399"/>
                  <a:gd name="connsiteX19" fmla="*/ 1828800 w 4142550"/>
                  <a:gd name="connsiteY19" fmla="*/ 1188255 h 2395399"/>
                  <a:gd name="connsiteX20" fmla="*/ 1842448 w 4142550"/>
                  <a:gd name="connsiteY20" fmla="*/ 1447562 h 2395399"/>
                  <a:gd name="connsiteX21" fmla="*/ 1937982 w 4142550"/>
                  <a:gd name="connsiteY21" fmla="*/ 1488506 h 2395399"/>
                  <a:gd name="connsiteX22" fmla="*/ 2115403 w 4142550"/>
                  <a:gd name="connsiteY22" fmla="*/ 1543097 h 2395399"/>
                  <a:gd name="connsiteX23" fmla="*/ 2183642 w 4142550"/>
                  <a:gd name="connsiteY23" fmla="*/ 1686398 h 2395399"/>
                  <a:gd name="connsiteX24" fmla="*/ 2227042 w 4142550"/>
                  <a:gd name="connsiteY24" fmla="*/ 1734074 h 2395399"/>
                  <a:gd name="connsiteX25" fmla="*/ 2281633 w 4142550"/>
                  <a:gd name="connsiteY25" fmla="*/ 1800312 h 2395399"/>
                  <a:gd name="connsiteX26" fmla="*/ 2359607 w 4142550"/>
                  <a:gd name="connsiteY26" fmla="*/ 1802677 h 2395399"/>
                  <a:gd name="connsiteX27" fmla="*/ 2342957 w 4142550"/>
                  <a:gd name="connsiteY27" fmla="*/ 1829973 h 2395399"/>
                  <a:gd name="connsiteX28" fmla="*/ 2421932 w 4142550"/>
                  <a:gd name="connsiteY28" fmla="*/ 1808045 h 2395399"/>
                  <a:gd name="connsiteX29" fmla="*/ 2578972 w 4142550"/>
                  <a:gd name="connsiteY29" fmla="*/ 1784753 h 2395399"/>
                  <a:gd name="connsiteX30" fmla="*/ 2644299 w 4142550"/>
                  <a:gd name="connsiteY30" fmla="*/ 1719062 h 2395399"/>
                  <a:gd name="connsiteX31" fmla="*/ 2579427 w 4142550"/>
                  <a:gd name="connsiteY31" fmla="*/ 1577216 h 2395399"/>
                  <a:gd name="connsiteX32" fmla="*/ 2518012 w 4142550"/>
                  <a:gd name="connsiteY32" fmla="*/ 1495330 h 2395399"/>
                  <a:gd name="connsiteX33" fmla="*/ 2615093 w 4142550"/>
                  <a:gd name="connsiteY33" fmla="*/ 1324733 h 2395399"/>
                  <a:gd name="connsiteX34" fmla="*/ 2497540 w 4142550"/>
                  <a:gd name="connsiteY34" fmla="*/ 1201903 h 2395399"/>
                  <a:gd name="connsiteX35" fmla="*/ 2579427 w 4142550"/>
                  <a:gd name="connsiteY35" fmla="*/ 1126840 h 2395399"/>
                  <a:gd name="connsiteX36" fmla="*/ 2681785 w 4142550"/>
                  <a:gd name="connsiteY36" fmla="*/ 1038130 h 2395399"/>
                  <a:gd name="connsiteX37" fmla="*/ 2722728 w 4142550"/>
                  <a:gd name="connsiteY37" fmla="*/ 956243 h 2395399"/>
                  <a:gd name="connsiteX38" fmla="*/ 2756848 w 4142550"/>
                  <a:gd name="connsiteY38" fmla="*/ 847061 h 2395399"/>
                  <a:gd name="connsiteX39" fmla="*/ 2852382 w 4142550"/>
                  <a:gd name="connsiteY39" fmla="*/ 785646 h 2395399"/>
                  <a:gd name="connsiteX40" fmla="*/ 2931302 w 4142550"/>
                  <a:gd name="connsiteY40" fmla="*/ 654817 h 2395399"/>
                  <a:gd name="connsiteX41" fmla="*/ 3079748 w 4142550"/>
                  <a:gd name="connsiteY41" fmla="*/ 568670 h 2395399"/>
                  <a:gd name="connsiteX42" fmla="*/ 3179928 w 4142550"/>
                  <a:gd name="connsiteY42" fmla="*/ 464924 h 2395399"/>
                  <a:gd name="connsiteX43" fmla="*/ 3250377 w 4142550"/>
                  <a:gd name="connsiteY43" fmla="*/ 464897 h 2395399"/>
                  <a:gd name="connsiteX44" fmla="*/ 3254991 w 4142550"/>
                  <a:gd name="connsiteY44" fmla="*/ 253383 h 2395399"/>
                  <a:gd name="connsiteX45" fmla="*/ 3261815 w 4142550"/>
                  <a:gd name="connsiteY45" fmla="*/ 69138 h 2395399"/>
                  <a:gd name="connsiteX46" fmla="*/ 3282286 w 4142550"/>
                  <a:gd name="connsiteY46" fmla="*/ 35019 h 2395399"/>
                  <a:gd name="connsiteX47" fmla="*/ 3568889 w 4142550"/>
                  <a:gd name="connsiteY47" fmla="*/ 62315 h 2395399"/>
                  <a:gd name="connsiteX48" fmla="*/ 3603009 w 4142550"/>
                  <a:gd name="connsiteY48" fmla="*/ 7724 h 2395399"/>
                  <a:gd name="connsiteX49" fmla="*/ 3691719 w 4142550"/>
                  <a:gd name="connsiteY49" fmla="*/ 260207 h 2395399"/>
                  <a:gd name="connsiteX50" fmla="*/ 3664424 w 4142550"/>
                  <a:gd name="connsiteY50" fmla="*/ 471747 h 2395399"/>
                  <a:gd name="connsiteX51" fmla="*/ 3657600 w 4142550"/>
                  <a:gd name="connsiteY51" fmla="*/ 608225 h 2395399"/>
                  <a:gd name="connsiteX52" fmla="*/ 3678072 w 4142550"/>
                  <a:gd name="connsiteY52" fmla="*/ 833413 h 2395399"/>
                  <a:gd name="connsiteX53" fmla="*/ 3534770 w 4142550"/>
                  <a:gd name="connsiteY53" fmla="*/ 1167783 h 2395399"/>
                  <a:gd name="connsiteX54" fmla="*/ 3575713 w 4142550"/>
                  <a:gd name="connsiteY54" fmla="*/ 1392971 h 2395399"/>
                  <a:gd name="connsiteX55" fmla="*/ 3623480 w 4142550"/>
                  <a:gd name="connsiteY55" fmla="*/ 1502153 h 2395399"/>
                  <a:gd name="connsiteX56" fmla="*/ 3714012 w 4142550"/>
                  <a:gd name="connsiteY56" fmla="*/ 1617119 h 2395399"/>
                  <a:gd name="connsiteX57" fmla="*/ 3800419 w 4142550"/>
                  <a:gd name="connsiteY57" fmla="*/ 1740788 h 2395399"/>
                  <a:gd name="connsiteX58" fmla="*/ 3862316 w 4142550"/>
                  <a:gd name="connsiteY58" fmla="*/ 1816052 h 2395399"/>
                  <a:gd name="connsiteX59" fmla="*/ 3985146 w 4142550"/>
                  <a:gd name="connsiteY59" fmla="*/ 1891115 h 2395399"/>
                  <a:gd name="connsiteX60" fmla="*/ 4012442 w 4142550"/>
                  <a:gd name="connsiteY60" fmla="*/ 1979825 h 2395399"/>
                  <a:gd name="connsiteX61" fmla="*/ 4056842 w 4142550"/>
                  <a:gd name="connsiteY61" fmla="*/ 2119214 h 2395399"/>
                  <a:gd name="connsiteX62" fmla="*/ 4083137 w 4142550"/>
                  <a:gd name="connsiteY62" fmla="*/ 2176717 h 2395399"/>
                  <a:gd name="connsiteX63" fmla="*/ 4101152 w 4142550"/>
                  <a:gd name="connsiteY63" fmla="*/ 2259604 h 2395399"/>
                  <a:gd name="connsiteX64" fmla="*/ 4135272 w 4142550"/>
                  <a:gd name="connsiteY64" fmla="*/ 2334667 h 2395399"/>
                  <a:gd name="connsiteX65" fmla="*/ 4142550 w 4142550"/>
                  <a:gd name="connsiteY65" fmla="*/ 2395399 h 2395399"/>
                  <a:gd name="connsiteX0" fmla="*/ 0 w 4142550"/>
                  <a:gd name="connsiteY0" fmla="*/ 430804 h 2395399"/>
                  <a:gd name="connsiteX1" fmla="*/ 95534 w 4142550"/>
                  <a:gd name="connsiteY1" fmla="*/ 471747 h 2395399"/>
                  <a:gd name="connsiteX2" fmla="*/ 156949 w 4142550"/>
                  <a:gd name="connsiteY2" fmla="*/ 499043 h 2395399"/>
                  <a:gd name="connsiteX3" fmla="*/ 238836 w 4142550"/>
                  <a:gd name="connsiteY3" fmla="*/ 546810 h 2395399"/>
                  <a:gd name="connsiteX4" fmla="*/ 334370 w 4142550"/>
                  <a:gd name="connsiteY4" fmla="*/ 492219 h 2395399"/>
                  <a:gd name="connsiteX5" fmla="*/ 436728 w 4142550"/>
                  <a:gd name="connsiteY5" fmla="*/ 451276 h 2395399"/>
                  <a:gd name="connsiteX6" fmla="*/ 573206 w 4142550"/>
                  <a:gd name="connsiteY6" fmla="*/ 451276 h 2395399"/>
                  <a:gd name="connsiteX7" fmla="*/ 764274 w 4142550"/>
                  <a:gd name="connsiteY7" fmla="*/ 567282 h 2395399"/>
                  <a:gd name="connsiteX8" fmla="*/ 975815 w 4142550"/>
                  <a:gd name="connsiteY8" fmla="*/ 642344 h 2395399"/>
                  <a:gd name="connsiteX9" fmla="*/ 1276066 w 4142550"/>
                  <a:gd name="connsiteY9" fmla="*/ 587753 h 2395399"/>
                  <a:gd name="connsiteX10" fmla="*/ 1385248 w 4142550"/>
                  <a:gd name="connsiteY10" fmla="*/ 499043 h 2395399"/>
                  <a:gd name="connsiteX11" fmla="*/ 1439839 w 4142550"/>
                  <a:gd name="connsiteY11" fmla="*/ 423980 h 2395399"/>
                  <a:gd name="connsiteX12" fmla="*/ 1569492 w 4142550"/>
                  <a:gd name="connsiteY12" fmla="*/ 335270 h 2395399"/>
                  <a:gd name="connsiteX13" fmla="*/ 1712794 w 4142550"/>
                  <a:gd name="connsiteY13" fmla="*/ 355741 h 2395399"/>
                  <a:gd name="connsiteX14" fmla="*/ 1719618 w 4142550"/>
                  <a:gd name="connsiteY14" fmla="*/ 683288 h 2395399"/>
                  <a:gd name="connsiteX15" fmla="*/ 1719618 w 4142550"/>
                  <a:gd name="connsiteY15" fmla="*/ 758350 h 2395399"/>
                  <a:gd name="connsiteX16" fmla="*/ 1801504 w 4142550"/>
                  <a:gd name="connsiteY16" fmla="*/ 908476 h 2395399"/>
                  <a:gd name="connsiteX17" fmla="*/ 1835624 w 4142550"/>
                  <a:gd name="connsiteY17" fmla="*/ 963067 h 2395399"/>
                  <a:gd name="connsiteX18" fmla="*/ 1828800 w 4142550"/>
                  <a:gd name="connsiteY18" fmla="*/ 1085897 h 2395399"/>
                  <a:gd name="connsiteX19" fmla="*/ 1828800 w 4142550"/>
                  <a:gd name="connsiteY19" fmla="*/ 1188255 h 2395399"/>
                  <a:gd name="connsiteX20" fmla="*/ 1842448 w 4142550"/>
                  <a:gd name="connsiteY20" fmla="*/ 1447562 h 2395399"/>
                  <a:gd name="connsiteX21" fmla="*/ 1937982 w 4142550"/>
                  <a:gd name="connsiteY21" fmla="*/ 1488506 h 2395399"/>
                  <a:gd name="connsiteX22" fmla="*/ 2115403 w 4142550"/>
                  <a:gd name="connsiteY22" fmla="*/ 1543097 h 2395399"/>
                  <a:gd name="connsiteX23" fmla="*/ 2183642 w 4142550"/>
                  <a:gd name="connsiteY23" fmla="*/ 1686398 h 2395399"/>
                  <a:gd name="connsiteX24" fmla="*/ 2227042 w 4142550"/>
                  <a:gd name="connsiteY24" fmla="*/ 1734074 h 2395399"/>
                  <a:gd name="connsiteX25" fmla="*/ 2281633 w 4142550"/>
                  <a:gd name="connsiteY25" fmla="*/ 1800312 h 2395399"/>
                  <a:gd name="connsiteX26" fmla="*/ 2359607 w 4142550"/>
                  <a:gd name="connsiteY26" fmla="*/ 1802677 h 2395399"/>
                  <a:gd name="connsiteX27" fmla="*/ 2342957 w 4142550"/>
                  <a:gd name="connsiteY27" fmla="*/ 1829973 h 2395399"/>
                  <a:gd name="connsiteX28" fmla="*/ 2421932 w 4142550"/>
                  <a:gd name="connsiteY28" fmla="*/ 1808045 h 2395399"/>
                  <a:gd name="connsiteX29" fmla="*/ 2578972 w 4142550"/>
                  <a:gd name="connsiteY29" fmla="*/ 1784753 h 2395399"/>
                  <a:gd name="connsiteX30" fmla="*/ 2644299 w 4142550"/>
                  <a:gd name="connsiteY30" fmla="*/ 1719062 h 2395399"/>
                  <a:gd name="connsiteX31" fmla="*/ 2579427 w 4142550"/>
                  <a:gd name="connsiteY31" fmla="*/ 1577216 h 2395399"/>
                  <a:gd name="connsiteX32" fmla="*/ 2518012 w 4142550"/>
                  <a:gd name="connsiteY32" fmla="*/ 1495330 h 2395399"/>
                  <a:gd name="connsiteX33" fmla="*/ 2615093 w 4142550"/>
                  <a:gd name="connsiteY33" fmla="*/ 1324733 h 2395399"/>
                  <a:gd name="connsiteX34" fmla="*/ 2497540 w 4142550"/>
                  <a:gd name="connsiteY34" fmla="*/ 1201903 h 2395399"/>
                  <a:gd name="connsiteX35" fmla="*/ 2579427 w 4142550"/>
                  <a:gd name="connsiteY35" fmla="*/ 1126840 h 2395399"/>
                  <a:gd name="connsiteX36" fmla="*/ 2681785 w 4142550"/>
                  <a:gd name="connsiteY36" fmla="*/ 1038130 h 2395399"/>
                  <a:gd name="connsiteX37" fmla="*/ 2722728 w 4142550"/>
                  <a:gd name="connsiteY37" fmla="*/ 956243 h 2395399"/>
                  <a:gd name="connsiteX38" fmla="*/ 2756848 w 4142550"/>
                  <a:gd name="connsiteY38" fmla="*/ 847061 h 2395399"/>
                  <a:gd name="connsiteX39" fmla="*/ 2852382 w 4142550"/>
                  <a:gd name="connsiteY39" fmla="*/ 785646 h 2395399"/>
                  <a:gd name="connsiteX40" fmla="*/ 2931302 w 4142550"/>
                  <a:gd name="connsiteY40" fmla="*/ 654817 h 2395399"/>
                  <a:gd name="connsiteX41" fmla="*/ 3079748 w 4142550"/>
                  <a:gd name="connsiteY41" fmla="*/ 568670 h 2395399"/>
                  <a:gd name="connsiteX42" fmla="*/ 3179928 w 4142550"/>
                  <a:gd name="connsiteY42" fmla="*/ 464924 h 2395399"/>
                  <a:gd name="connsiteX43" fmla="*/ 3250377 w 4142550"/>
                  <a:gd name="connsiteY43" fmla="*/ 464897 h 2395399"/>
                  <a:gd name="connsiteX44" fmla="*/ 3254991 w 4142550"/>
                  <a:gd name="connsiteY44" fmla="*/ 253383 h 2395399"/>
                  <a:gd name="connsiteX45" fmla="*/ 3261815 w 4142550"/>
                  <a:gd name="connsiteY45" fmla="*/ 69138 h 2395399"/>
                  <a:gd name="connsiteX46" fmla="*/ 3282286 w 4142550"/>
                  <a:gd name="connsiteY46" fmla="*/ 35019 h 2395399"/>
                  <a:gd name="connsiteX47" fmla="*/ 3568889 w 4142550"/>
                  <a:gd name="connsiteY47" fmla="*/ 62315 h 2395399"/>
                  <a:gd name="connsiteX48" fmla="*/ 3603009 w 4142550"/>
                  <a:gd name="connsiteY48" fmla="*/ 7724 h 2395399"/>
                  <a:gd name="connsiteX49" fmla="*/ 3691719 w 4142550"/>
                  <a:gd name="connsiteY49" fmla="*/ 260207 h 2395399"/>
                  <a:gd name="connsiteX50" fmla="*/ 3664424 w 4142550"/>
                  <a:gd name="connsiteY50" fmla="*/ 471747 h 2395399"/>
                  <a:gd name="connsiteX51" fmla="*/ 3657600 w 4142550"/>
                  <a:gd name="connsiteY51" fmla="*/ 608225 h 2395399"/>
                  <a:gd name="connsiteX52" fmla="*/ 3678072 w 4142550"/>
                  <a:gd name="connsiteY52" fmla="*/ 833413 h 2395399"/>
                  <a:gd name="connsiteX53" fmla="*/ 3534770 w 4142550"/>
                  <a:gd name="connsiteY53" fmla="*/ 1167783 h 2395399"/>
                  <a:gd name="connsiteX54" fmla="*/ 3575713 w 4142550"/>
                  <a:gd name="connsiteY54" fmla="*/ 1392971 h 2395399"/>
                  <a:gd name="connsiteX55" fmla="*/ 3623480 w 4142550"/>
                  <a:gd name="connsiteY55" fmla="*/ 1502153 h 2395399"/>
                  <a:gd name="connsiteX56" fmla="*/ 3714012 w 4142550"/>
                  <a:gd name="connsiteY56" fmla="*/ 1617119 h 2395399"/>
                  <a:gd name="connsiteX57" fmla="*/ 3800419 w 4142550"/>
                  <a:gd name="connsiteY57" fmla="*/ 1740788 h 2395399"/>
                  <a:gd name="connsiteX58" fmla="*/ 3892027 w 4142550"/>
                  <a:gd name="connsiteY58" fmla="*/ 1804883 h 2395399"/>
                  <a:gd name="connsiteX59" fmla="*/ 3862316 w 4142550"/>
                  <a:gd name="connsiteY59" fmla="*/ 1816052 h 2395399"/>
                  <a:gd name="connsiteX60" fmla="*/ 3985146 w 4142550"/>
                  <a:gd name="connsiteY60" fmla="*/ 1891115 h 2395399"/>
                  <a:gd name="connsiteX61" fmla="*/ 4012442 w 4142550"/>
                  <a:gd name="connsiteY61" fmla="*/ 1979825 h 2395399"/>
                  <a:gd name="connsiteX62" fmla="*/ 4056842 w 4142550"/>
                  <a:gd name="connsiteY62" fmla="*/ 2119214 h 2395399"/>
                  <a:gd name="connsiteX63" fmla="*/ 4083137 w 4142550"/>
                  <a:gd name="connsiteY63" fmla="*/ 2176717 h 2395399"/>
                  <a:gd name="connsiteX64" fmla="*/ 4101152 w 4142550"/>
                  <a:gd name="connsiteY64" fmla="*/ 2259604 h 2395399"/>
                  <a:gd name="connsiteX65" fmla="*/ 4135272 w 4142550"/>
                  <a:gd name="connsiteY65" fmla="*/ 2334667 h 2395399"/>
                  <a:gd name="connsiteX66" fmla="*/ 4142550 w 4142550"/>
                  <a:gd name="connsiteY66" fmla="*/ 2395399 h 2395399"/>
                  <a:gd name="connsiteX0" fmla="*/ 0 w 4142550"/>
                  <a:gd name="connsiteY0" fmla="*/ 430804 h 2395399"/>
                  <a:gd name="connsiteX1" fmla="*/ 95534 w 4142550"/>
                  <a:gd name="connsiteY1" fmla="*/ 471747 h 2395399"/>
                  <a:gd name="connsiteX2" fmla="*/ 156949 w 4142550"/>
                  <a:gd name="connsiteY2" fmla="*/ 499043 h 2395399"/>
                  <a:gd name="connsiteX3" fmla="*/ 238836 w 4142550"/>
                  <a:gd name="connsiteY3" fmla="*/ 546810 h 2395399"/>
                  <a:gd name="connsiteX4" fmla="*/ 334370 w 4142550"/>
                  <a:gd name="connsiteY4" fmla="*/ 492219 h 2395399"/>
                  <a:gd name="connsiteX5" fmla="*/ 436728 w 4142550"/>
                  <a:gd name="connsiteY5" fmla="*/ 451276 h 2395399"/>
                  <a:gd name="connsiteX6" fmla="*/ 573206 w 4142550"/>
                  <a:gd name="connsiteY6" fmla="*/ 451276 h 2395399"/>
                  <a:gd name="connsiteX7" fmla="*/ 764274 w 4142550"/>
                  <a:gd name="connsiteY7" fmla="*/ 567282 h 2395399"/>
                  <a:gd name="connsiteX8" fmla="*/ 975815 w 4142550"/>
                  <a:gd name="connsiteY8" fmla="*/ 642344 h 2395399"/>
                  <a:gd name="connsiteX9" fmla="*/ 1276066 w 4142550"/>
                  <a:gd name="connsiteY9" fmla="*/ 587753 h 2395399"/>
                  <a:gd name="connsiteX10" fmla="*/ 1385248 w 4142550"/>
                  <a:gd name="connsiteY10" fmla="*/ 499043 h 2395399"/>
                  <a:gd name="connsiteX11" fmla="*/ 1439839 w 4142550"/>
                  <a:gd name="connsiteY11" fmla="*/ 423980 h 2395399"/>
                  <a:gd name="connsiteX12" fmla="*/ 1569492 w 4142550"/>
                  <a:gd name="connsiteY12" fmla="*/ 335270 h 2395399"/>
                  <a:gd name="connsiteX13" fmla="*/ 1712794 w 4142550"/>
                  <a:gd name="connsiteY13" fmla="*/ 355741 h 2395399"/>
                  <a:gd name="connsiteX14" fmla="*/ 1719618 w 4142550"/>
                  <a:gd name="connsiteY14" fmla="*/ 683288 h 2395399"/>
                  <a:gd name="connsiteX15" fmla="*/ 1719618 w 4142550"/>
                  <a:gd name="connsiteY15" fmla="*/ 758350 h 2395399"/>
                  <a:gd name="connsiteX16" fmla="*/ 1801504 w 4142550"/>
                  <a:gd name="connsiteY16" fmla="*/ 908476 h 2395399"/>
                  <a:gd name="connsiteX17" fmla="*/ 1835624 w 4142550"/>
                  <a:gd name="connsiteY17" fmla="*/ 963067 h 2395399"/>
                  <a:gd name="connsiteX18" fmla="*/ 1828800 w 4142550"/>
                  <a:gd name="connsiteY18" fmla="*/ 1085897 h 2395399"/>
                  <a:gd name="connsiteX19" fmla="*/ 1828800 w 4142550"/>
                  <a:gd name="connsiteY19" fmla="*/ 1188255 h 2395399"/>
                  <a:gd name="connsiteX20" fmla="*/ 1842448 w 4142550"/>
                  <a:gd name="connsiteY20" fmla="*/ 1447562 h 2395399"/>
                  <a:gd name="connsiteX21" fmla="*/ 1937982 w 4142550"/>
                  <a:gd name="connsiteY21" fmla="*/ 1488506 h 2395399"/>
                  <a:gd name="connsiteX22" fmla="*/ 2115403 w 4142550"/>
                  <a:gd name="connsiteY22" fmla="*/ 1543097 h 2395399"/>
                  <a:gd name="connsiteX23" fmla="*/ 2183642 w 4142550"/>
                  <a:gd name="connsiteY23" fmla="*/ 1686398 h 2395399"/>
                  <a:gd name="connsiteX24" fmla="*/ 2227042 w 4142550"/>
                  <a:gd name="connsiteY24" fmla="*/ 1734074 h 2395399"/>
                  <a:gd name="connsiteX25" fmla="*/ 2281633 w 4142550"/>
                  <a:gd name="connsiteY25" fmla="*/ 1800312 h 2395399"/>
                  <a:gd name="connsiteX26" fmla="*/ 2359607 w 4142550"/>
                  <a:gd name="connsiteY26" fmla="*/ 1802677 h 2395399"/>
                  <a:gd name="connsiteX27" fmla="*/ 2342957 w 4142550"/>
                  <a:gd name="connsiteY27" fmla="*/ 1829973 h 2395399"/>
                  <a:gd name="connsiteX28" fmla="*/ 2421932 w 4142550"/>
                  <a:gd name="connsiteY28" fmla="*/ 1808045 h 2395399"/>
                  <a:gd name="connsiteX29" fmla="*/ 2578972 w 4142550"/>
                  <a:gd name="connsiteY29" fmla="*/ 1784753 h 2395399"/>
                  <a:gd name="connsiteX30" fmla="*/ 2644299 w 4142550"/>
                  <a:gd name="connsiteY30" fmla="*/ 1719062 h 2395399"/>
                  <a:gd name="connsiteX31" fmla="*/ 2579427 w 4142550"/>
                  <a:gd name="connsiteY31" fmla="*/ 1577216 h 2395399"/>
                  <a:gd name="connsiteX32" fmla="*/ 2518012 w 4142550"/>
                  <a:gd name="connsiteY32" fmla="*/ 1495330 h 2395399"/>
                  <a:gd name="connsiteX33" fmla="*/ 2615093 w 4142550"/>
                  <a:gd name="connsiteY33" fmla="*/ 1324733 h 2395399"/>
                  <a:gd name="connsiteX34" fmla="*/ 2497540 w 4142550"/>
                  <a:gd name="connsiteY34" fmla="*/ 1201903 h 2395399"/>
                  <a:gd name="connsiteX35" fmla="*/ 2579427 w 4142550"/>
                  <a:gd name="connsiteY35" fmla="*/ 1126840 h 2395399"/>
                  <a:gd name="connsiteX36" fmla="*/ 2681785 w 4142550"/>
                  <a:gd name="connsiteY36" fmla="*/ 1038130 h 2395399"/>
                  <a:gd name="connsiteX37" fmla="*/ 2722728 w 4142550"/>
                  <a:gd name="connsiteY37" fmla="*/ 956243 h 2395399"/>
                  <a:gd name="connsiteX38" fmla="*/ 2756848 w 4142550"/>
                  <a:gd name="connsiteY38" fmla="*/ 847061 h 2395399"/>
                  <a:gd name="connsiteX39" fmla="*/ 2852382 w 4142550"/>
                  <a:gd name="connsiteY39" fmla="*/ 785646 h 2395399"/>
                  <a:gd name="connsiteX40" fmla="*/ 2931302 w 4142550"/>
                  <a:gd name="connsiteY40" fmla="*/ 654817 h 2395399"/>
                  <a:gd name="connsiteX41" fmla="*/ 3079748 w 4142550"/>
                  <a:gd name="connsiteY41" fmla="*/ 568670 h 2395399"/>
                  <a:gd name="connsiteX42" fmla="*/ 3179928 w 4142550"/>
                  <a:gd name="connsiteY42" fmla="*/ 464924 h 2395399"/>
                  <a:gd name="connsiteX43" fmla="*/ 3250377 w 4142550"/>
                  <a:gd name="connsiteY43" fmla="*/ 464897 h 2395399"/>
                  <a:gd name="connsiteX44" fmla="*/ 3254991 w 4142550"/>
                  <a:gd name="connsiteY44" fmla="*/ 253383 h 2395399"/>
                  <a:gd name="connsiteX45" fmla="*/ 3261815 w 4142550"/>
                  <a:gd name="connsiteY45" fmla="*/ 69138 h 2395399"/>
                  <a:gd name="connsiteX46" fmla="*/ 3282286 w 4142550"/>
                  <a:gd name="connsiteY46" fmla="*/ 35019 h 2395399"/>
                  <a:gd name="connsiteX47" fmla="*/ 3568889 w 4142550"/>
                  <a:gd name="connsiteY47" fmla="*/ 62315 h 2395399"/>
                  <a:gd name="connsiteX48" fmla="*/ 3603009 w 4142550"/>
                  <a:gd name="connsiteY48" fmla="*/ 7724 h 2395399"/>
                  <a:gd name="connsiteX49" fmla="*/ 3691719 w 4142550"/>
                  <a:gd name="connsiteY49" fmla="*/ 260207 h 2395399"/>
                  <a:gd name="connsiteX50" fmla="*/ 3664424 w 4142550"/>
                  <a:gd name="connsiteY50" fmla="*/ 471747 h 2395399"/>
                  <a:gd name="connsiteX51" fmla="*/ 3657600 w 4142550"/>
                  <a:gd name="connsiteY51" fmla="*/ 608225 h 2395399"/>
                  <a:gd name="connsiteX52" fmla="*/ 3678072 w 4142550"/>
                  <a:gd name="connsiteY52" fmla="*/ 833413 h 2395399"/>
                  <a:gd name="connsiteX53" fmla="*/ 3579879 w 4142550"/>
                  <a:gd name="connsiteY53" fmla="*/ 1161366 h 2395399"/>
                  <a:gd name="connsiteX54" fmla="*/ 3575713 w 4142550"/>
                  <a:gd name="connsiteY54" fmla="*/ 1392971 h 2395399"/>
                  <a:gd name="connsiteX55" fmla="*/ 3623480 w 4142550"/>
                  <a:gd name="connsiteY55" fmla="*/ 1502153 h 2395399"/>
                  <a:gd name="connsiteX56" fmla="*/ 3714012 w 4142550"/>
                  <a:gd name="connsiteY56" fmla="*/ 1617119 h 2395399"/>
                  <a:gd name="connsiteX57" fmla="*/ 3800419 w 4142550"/>
                  <a:gd name="connsiteY57" fmla="*/ 1740788 h 2395399"/>
                  <a:gd name="connsiteX58" fmla="*/ 3892027 w 4142550"/>
                  <a:gd name="connsiteY58" fmla="*/ 1804883 h 2395399"/>
                  <a:gd name="connsiteX59" fmla="*/ 3862316 w 4142550"/>
                  <a:gd name="connsiteY59" fmla="*/ 1816052 h 2395399"/>
                  <a:gd name="connsiteX60" fmla="*/ 3985146 w 4142550"/>
                  <a:gd name="connsiteY60" fmla="*/ 1891115 h 2395399"/>
                  <a:gd name="connsiteX61" fmla="*/ 4012442 w 4142550"/>
                  <a:gd name="connsiteY61" fmla="*/ 1979825 h 2395399"/>
                  <a:gd name="connsiteX62" fmla="*/ 4056842 w 4142550"/>
                  <a:gd name="connsiteY62" fmla="*/ 2119214 h 2395399"/>
                  <a:gd name="connsiteX63" fmla="*/ 4083137 w 4142550"/>
                  <a:gd name="connsiteY63" fmla="*/ 2176717 h 2395399"/>
                  <a:gd name="connsiteX64" fmla="*/ 4101152 w 4142550"/>
                  <a:gd name="connsiteY64" fmla="*/ 2259604 h 2395399"/>
                  <a:gd name="connsiteX65" fmla="*/ 4135272 w 4142550"/>
                  <a:gd name="connsiteY65" fmla="*/ 2334667 h 2395399"/>
                  <a:gd name="connsiteX66" fmla="*/ 4142550 w 4142550"/>
                  <a:gd name="connsiteY66" fmla="*/ 2395399 h 2395399"/>
                  <a:gd name="connsiteX0" fmla="*/ 0 w 4142550"/>
                  <a:gd name="connsiteY0" fmla="*/ 430804 h 2395399"/>
                  <a:gd name="connsiteX1" fmla="*/ 95534 w 4142550"/>
                  <a:gd name="connsiteY1" fmla="*/ 471747 h 2395399"/>
                  <a:gd name="connsiteX2" fmla="*/ 156949 w 4142550"/>
                  <a:gd name="connsiteY2" fmla="*/ 499043 h 2395399"/>
                  <a:gd name="connsiteX3" fmla="*/ 238836 w 4142550"/>
                  <a:gd name="connsiteY3" fmla="*/ 546810 h 2395399"/>
                  <a:gd name="connsiteX4" fmla="*/ 334370 w 4142550"/>
                  <a:gd name="connsiteY4" fmla="*/ 492219 h 2395399"/>
                  <a:gd name="connsiteX5" fmla="*/ 436728 w 4142550"/>
                  <a:gd name="connsiteY5" fmla="*/ 451276 h 2395399"/>
                  <a:gd name="connsiteX6" fmla="*/ 573206 w 4142550"/>
                  <a:gd name="connsiteY6" fmla="*/ 451276 h 2395399"/>
                  <a:gd name="connsiteX7" fmla="*/ 764274 w 4142550"/>
                  <a:gd name="connsiteY7" fmla="*/ 567282 h 2395399"/>
                  <a:gd name="connsiteX8" fmla="*/ 975815 w 4142550"/>
                  <a:gd name="connsiteY8" fmla="*/ 642344 h 2395399"/>
                  <a:gd name="connsiteX9" fmla="*/ 1276066 w 4142550"/>
                  <a:gd name="connsiteY9" fmla="*/ 587753 h 2395399"/>
                  <a:gd name="connsiteX10" fmla="*/ 1385248 w 4142550"/>
                  <a:gd name="connsiteY10" fmla="*/ 499043 h 2395399"/>
                  <a:gd name="connsiteX11" fmla="*/ 1439839 w 4142550"/>
                  <a:gd name="connsiteY11" fmla="*/ 423980 h 2395399"/>
                  <a:gd name="connsiteX12" fmla="*/ 1569492 w 4142550"/>
                  <a:gd name="connsiteY12" fmla="*/ 335270 h 2395399"/>
                  <a:gd name="connsiteX13" fmla="*/ 1712794 w 4142550"/>
                  <a:gd name="connsiteY13" fmla="*/ 355741 h 2395399"/>
                  <a:gd name="connsiteX14" fmla="*/ 1719618 w 4142550"/>
                  <a:gd name="connsiteY14" fmla="*/ 683288 h 2395399"/>
                  <a:gd name="connsiteX15" fmla="*/ 1719618 w 4142550"/>
                  <a:gd name="connsiteY15" fmla="*/ 758350 h 2395399"/>
                  <a:gd name="connsiteX16" fmla="*/ 1801504 w 4142550"/>
                  <a:gd name="connsiteY16" fmla="*/ 908476 h 2395399"/>
                  <a:gd name="connsiteX17" fmla="*/ 1835624 w 4142550"/>
                  <a:gd name="connsiteY17" fmla="*/ 963067 h 2395399"/>
                  <a:gd name="connsiteX18" fmla="*/ 1828800 w 4142550"/>
                  <a:gd name="connsiteY18" fmla="*/ 1085897 h 2395399"/>
                  <a:gd name="connsiteX19" fmla="*/ 1828800 w 4142550"/>
                  <a:gd name="connsiteY19" fmla="*/ 1188255 h 2395399"/>
                  <a:gd name="connsiteX20" fmla="*/ 1842448 w 4142550"/>
                  <a:gd name="connsiteY20" fmla="*/ 1447562 h 2395399"/>
                  <a:gd name="connsiteX21" fmla="*/ 1937982 w 4142550"/>
                  <a:gd name="connsiteY21" fmla="*/ 1488506 h 2395399"/>
                  <a:gd name="connsiteX22" fmla="*/ 2115403 w 4142550"/>
                  <a:gd name="connsiteY22" fmla="*/ 1543097 h 2395399"/>
                  <a:gd name="connsiteX23" fmla="*/ 2183642 w 4142550"/>
                  <a:gd name="connsiteY23" fmla="*/ 1686398 h 2395399"/>
                  <a:gd name="connsiteX24" fmla="*/ 2227042 w 4142550"/>
                  <a:gd name="connsiteY24" fmla="*/ 1734074 h 2395399"/>
                  <a:gd name="connsiteX25" fmla="*/ 2281633 w 4142550"/>
                  <a:gd name="connsiteY25" fmla="*/ 1800312 h 2395399"/>
                  <a:gd name="connsiteX26" fmla="*/ 2359607 w 4142550"/>
                  <a:gd name="connsiteY26" fmla="*/ 1802677 h 2395399"/>
                  <a:gd name="connsiteX27" fmla="*/ 2342957 w 4142550"/>
                  <a:gd name="connsiteY27" fmla="*/ 1829973 h 2395399"/>
                  <a:gd name="connsiteX28" fmla="*/ 2421932 w 4142550"/>
                  <a:gd name="connsiteY28" fmla="*/ 1808045 h 2395399"/>
                  <a:gd name="connsiteX29" fmla="*/ 2578972 w 4142550"/>
                  <a:gd name="connsiteY29" fmla="*/ 1784753 h 2395399"/>
                  <a:gd name="connsiteX30" fmla="*/ 2644299 w 4142550"/>
                  <a:gd name="connsiteY30" fmla="*/ 1719062 h 2395399"/>
                  <a:gd name="connsiteX31" fmla="*/ 2579427 w 4142550"/>
                  <a:gd name="connsiteY31" fmla="*/ 1577216 h 2395399"/>
                  <a:gd name="connsiteX32" fmla="*/ 2518012 w 4142550"/>
                  <a:gd name="connsiteY32" fmla="*/ 1495330 h 2395399"/>
                  <a:gd name="connsiteX33" fmla="*/ 2615093 w 4142550"/>
                  <a:gd name="connsiteY33" fmla="*/ 1324733 h 2395399"/>
                  <a:gd name="connsiteX34" fmla="*/ 2497540 w 4142550"/>
                  <a:gd name="connsiteY34" fmla="*/ 1201903 h 2395399"/>
                  <a:gd name="connsiteX35" fmla="*/ 2579427 w 4142550"/>
                  <a:gd name="connsiteY35" fmla="*/ 1126840 h 2395399"/>
                  <a:gd name="connsiteX36" fmla="*/ 2681785 w 4142550"/>
                  <a:gd name="connsiteY36" fmla="*/ 1038130 h 2395399"/>
                  <a:gd name="connsiteX37" fmla="*/ 2722728 w 4142550"/>
                  <a:gd name="connsiteY37" fmla="*/ 956243 h 2395399"/>
                  <a:gd name="connsiteX38" fmla="*/ 2756848 w 4142550"/>
                  <a:gd name="connsiteY38" fmla="*/ 847061 h 2395399"/>
                  <a:gd name="connsiteX39" fmla="*/ 2852382 w 4142550"/>
                  <a:gd name="connsiteY39" fmla="*/ 785646 h 2395399"/>
                  <a:gd name="connsiteX40" fmla="*/ 2931302 w 4142550"/>
                  <a:gd name="connsiteY40" fmla="*/ 654817 h 2395399"/>
                  <a:gd name="connsiteX41" fmla="*/ 3079748 w 4142550"/>
                  <a:gd name="connsiteY41" fmla="*/ 568670 h 2395399"/>
                  <a:gd name="connsiteX42" fmla="*/ 3179928 w 4142550"/>
                  <a:gd name="connsiteY42" fmla="*/ 464924 h 2395399"/>
                  <a:gd name="connsiteX43" fmla="*/ 3250377 w 4142550"/>
                  <a:gd name="connsiteY43" fmla="*/ 464897 h 2395399"/>
                  <a:gd name="connsiteX44" fmla="*/ 3254991 w 4142550"/>
                  <a:gd name="connsiteY44" fmla="*/ 253383 h 2395399"/>
                  <a:gd name="connsiteX45" fmla="*/ 3261815 w 4142550"/>
                  <a:gd name="connsiteY45" fmla="*/ 69138 h 2395399"/>
                  <a:gd name="connsiteX46" fmla="*/ 3282286 w 4142550"/>
                  <a:gd name="connsiteY46" fmla="*/ 35019 h 2395399"/>
                  <a:gd name="connsiteX47" fmla="*/ 3568889 w 4142550"/>
                  <a:gd name="connsiteY47" fmla="*/ 62315 h 2395399"/>
                  <a:gd name="connsiteX48" fmla="*/ 3603009 w 4142550"/>
                  <a:gd name="connsiteY48" fmla="*/ 7724 h 2395399"/>
                  <a:gd name="connsiteX49" fmla="*/ 3691719 w 4142550"/>
                  <a:gd name="connsiteY49" fmla="*/ 260207 h 2395399"/>
                  <a:gd name="connsiteX50" fmla="*/ 3664424 w 4142550"/>
                  <a:gd name="connsiteY50" fmla="*/ 471747 h 2395399"/>
                  <a:gd name="connsiteX51" fmla="*/ 3657600 w 4142550"/>
                  <a:gd name="connsiteY51" fmla="*/ 608225 h 2395399"/>
                  <a:gd name="connsiteX52" fmla="*/ 3678072 w 4142550"/>
                  <a:gd name="connsiteY52" fmla="*/ 833413 h 2395399"/>
                  <a:gd name="connsiteX53" fmla="*/ 3579879 w 4142550"/>
                  <a:gd name="connsiteY53" fmla="*/ 1161366 h 2395399"/>
                  <a:gd name="connsiteX54" fmla="*/ 3601776 w 4142550"/>
                  <a:gd name="connsiteY54" fmla="*/ 1392891 h 2395399"/>
                  <a:gd name="connsiteX55" fmla="*/ 3623480 w 4142550"/>
                  <a:gd name="connsiteY55" fmla="*/ 1502153 h 2395399"/>
                  <a:gd name="connsiteX56" fmla="*/ 3714012 w 4142550"/>
                  <a:gd name="connsiteY56" fmla="*/ 1617119 h 2395399"/>
                  <a:gd name="connsiteX57" fmla="*/ 3800419 w 4142550"/>
                  <a:gd name="connsiteY57" fmla="*/ 1740788 h 2395399"/>
                  <a:gd name="connsiteX58" fmla="*/ 3892027 w 4142550"/>
                  <a:gd name="connsiteY58" fmla="*/ 1804883 h 2395399"/>
                  <a:gd name="connsiteX59" fmla="*/ 3862316 w 4142550"/>
                  <a:gd name="connsiteY59" fmla="*/ 1816052 h 2395399"/>
                  <a:gd name="connsiteX60" fmla="*/ 3985146 w 4142550"/>
                  <a:gd name="connsiteY60" fmla="*/ 1891115 h 2395399"/>
                  <a:gd name="connsiteX61" fmla="*/ 4012442 w 4142550"/>
                  <a:gd name="connsiteY61" fmla="*/ 1979825 h 2395399"/>
                  <a:gd name="connsiteX62" fmla="*/ 4056842 w 4142550"/>
                  <a:gd name="connsiteY62" fmla="*/ 2119214 h 2395399"/>
                  <a:gd name="connsiteX63" fmla="*/ 4083137 w 4142550"/>
                  <a:gd name="connsiteY63" fmla="*/ 2176717 h 2395399"/>
                  <a:gd name="connsiteX64" fmla="*/ 4101152 w 4142550"/>
                  <a:gd name="connsiteY64" fmla="*/ 2259604 h 2395399"/>
                  <a:gd name="connsiteX65" fmla="*/ 4135272 w 4142550"/>
                  <a:gd name="connsiteY65" fmla="*/ 2334667 h 2395399"/>
                  <a:gd name="connsiteX66" fmla="*/ 4142550 w 4142550"/>
                  <a:gd name="connsiteY66" fmla="*/ 2395399 h 2395399"/>
                  <a:gd name="connsiteX0" fmla="*/ 0 w 4142550"/>
                  <a:gd name="connsiteY0" fmla="*/ 430804 h 2395399"/>
                  <a:gd name="connsiteX1" fmla="*/ 95534 w 4142550"/>
                  <a:gd name="connsiteY1" fmla="*/ 471747 h 2395399"/>
                  <a:gd name="connsiteX2" fmla="*/ 156949 w 4142550"/>
                  <a:gd name="connsiteY2" fmla="*/ 499043 h 2395399"/>
                  <a:gd name="connsiteX3" fmla="*/ 238836 w 4142550"/>
                  <a:gd name="connsiteY3" fmla="*/ 546810 h 2395399"/>
                  <a:gd name="connsiteX4" fmla="*/ 334370 w 4142550"/>
                  <a:gd name="connsiteY4" fmla="*/ 492219 h 2395399"/>
                  <a:gd name="connsiteX5" fmla="*/ 436728 w 4142550"/>
                  <a:gd name="connsiteY5" fmla="*/ 451276 h 2395399"/>
                  <a:gd name="connsiteX6" fmla="*/ 573206 w 4142550"/>
                  <a:gd name="connsiteY6" fmla="*/ 451276 h 2395399"/>
                  <a:gd name="connsiteX7" fmla="*/ 764274 w 4142550"/>
                  <a:gd name="connsiteY7" fmla="*/ 567282 h 2395399"/>
                  <a:gd name="connsiteX8" fmla="*/ 975815 w 4142550"/>
                  <a:gd name="connsiteY8" fmla="*/ 642344 h 2395399"/>
                  <a:gd name="connsiteX9" fmla="*/ 1276066 w 4142550"/>
                  <a:gd name="connsiteY9" fmla="*/ 587753 h 2395399"/>
                  <a:gd name="connsiteX10" fmla="*/ 1385248 w 4142550"/>
                  <a:gd name="connsiteY10" fmla="*/ 499043 h 2395399"/>
                  <a:gd name="connsiteX11" fmla="*/ 1439839 w 4142550"/>
                  <a:gd name="connsiteY11" fmla="*/ 423980 h 2395399"/>
                  <a:gd name="connsiteX12" fmla="*/ 1569492 w 4142550"/>
                  <a:gd name="connsiteY12" fmla="*/ 335270 h 2395399"/>
                  <a:gd name="connsiteX13" fmla="*/ 1712794 w 4142550"/>
                  <a:gd name="connsiteY13" fmla="*/ 355741 h 2395399"/>
                  <a:gd name="connsiteX14" fmla="*/ 1719618 w 4142550"/>
                  <a:gd name="connsiteY14" fmla="*/ 683288 h 2395399"/>
                  <a:gd name="connsiteX15" fmla="*/ 1719618 w 4142550"/>
                  <a:gd name="connsiteY15" fmla="*/ 758350 h 2395399"/>
                  <a:gd name="connsiteX16" fmla="*/ 1801504 w 4142550"/>
                  <a:gd name="connsiteY16" fmla="*/ 908476 h 2395399"/>
                  <a:gd name="connsiteX17" fmla="*/ 1835624 w 4142550"/>
                  <a:gd name="connsiteY17" fmla="*/ 963067 h 2395399"/>
                  <a:gd name="connsiteX18" fmla="*/ 1828800 w 4142550"/>
                  <a:gd name="connsiteY18" fmla="*/ 1085897 h 2395399"/>
                  <a:gd name="connsiteX19" fmla="*/ 1828800 w 4142550"/>
                  <a:gd name="connsiteY19" fmla="*/ 1188255 h 2395399"/>
                  <a:gd name="connsiteX20" fmla="*/ 1842448 w 4142550"/>
                  <a:gd name="connsiteY20" fmla="*/ 1447562 h 2395399"/>
                  <a:gd name="connsiteX21" fmla="*/ 1937982 w 4142550"/>
                  <a:gd name="connsiteY21" fmla="*/ 1488506 h 2395399"/>
                  <a:gd name="connsiteX22" fmla="*/ 2115403 w 4142550"/>
                  <a:gd name="connsiteY22" fmla="*/ 1543097 h 2395399"/>
                  <a:gd name="connsiteX23" fmla="*/ 2183642 w 4142550"/>
                  <a:gd name="connsiteY23" fmla="*/ 1686398 h 2395399"/>
                  <a:gd name="connsiteX24" fmla="*/ 2227042 w 4142550"/>
                  <a:gd name="connsiteY24" fmla="*/ 1734074 h 2395399"/>
                  <a:gd name="connsiteX25" fmla="*/ 2281633 w 4142550"/>
                  <a:gd name="connsiteY25" fmla="*/ 1800312 h 2395399"/>
                  <a:gd name="connsiteX26" fmla="*/ 2359607 w 4142550"/>
                  <a:gd name="connsiteY26" fmla="*/ 1802677 h 2395399"/>
                  <a:gd name="connsiteX27" fmla="*/ 2342957 w 4142550"/>
                  <a:gd name="connsiteY27" fmla="*/ 1829973 h 2395399"/>
                  <a:gd name="connsiteX28" fmla="*/ 2421932 w 4142550"/>
                  <a:gd name="connsiteY28" fmla="*/ 1808045 h 2395399"/>
                  <a:gd name="connsiteX29" fmla="*/ 2578972 w 4142550"/>
                  <a:gd name="connsiteY29" fmla="*/ 1784753 h 2395399"/>
                  <a:gd name="connsiteX30" fmla="*/ 2644299 w 4142550"/>
                  <a:gd name="connsiteY30" fmla="*/ 1719062 h 2395399"/>
                  <a:gd name="connsiteX31" fmla="*/ 2579427 w 4142550"/>
                  <a:gd name="connsiteY31" fmla="*/ 1577216 h 2395399"/>
                  <a:gd name="connsiteX32" fmla="*/ 2518012 w 4142550"/>
                  <a:gd name="connsiteY32" fmla="*/ 1495330 h 2395399"/>
                  <a:gd name="connsiteX33" fmla="*/ 2615093 w 4142550"/>
                  <a:gd name="connsiteY33" fmla="*/ 1324733 h 2395399"/>
                  <a:gd name="connsiteX34" fmla="*/ 2497540 w 4142550"/>
                  <a:gd name="connsiteY34" fmla="*/ 1201903 h 2395399"/>
                  <a:gd name="connsiteX35" fmla="*/ 2579427 w 4142550"/>
                  <a:gd name="connsiteY35" fmla="*/ 1126840 h 2395399"/>
                  <a:gd name="connsiteX36" fmla="*/ 2681785 w 4142550"/>
                  <a:gd name="connsiteY36" fmla="*/ 1038130 h 2395399"/>
                  <a:gd name="connsiteX37" fmla="*/ 2722728 w 4142550"/>
                  <a:gd name="connsiteY37" fmla="*/ 956243 h 2395399"/>
                  <a:gd name="connsiteX38" fmla="*/ 2756848 w 4142550"/>
                  <a:gd name="connsiteY38" fmla="*/ 847061 h 2395399"/>
                  <a:gd name="connsiteX39" fmla="*/ 2852382 w 4142550"/>
                  <a:gd name="connsiteY39" fmla="*/ 785646 h 2395399"/>
                  <a:gd name="connsiteX40" fmla="*/ 2931302 w 4142550"/>
                  <a:gd name="connsiteY40" fmla="*/ 654817 h 2395399"/>
                  <a:gd name="connsiteX41" fmla="*/ 3079748 w 4142550"/>
                  <a:gd name="connsiteY41" fmla="*/ 568670 h 2395399"/>
                  <a:gd name="connsiteX42" fmla="*/ 3179928 w 4142550"/>
                  <a:gd name="connsiteY42" fmla="*/ 464924 h 2395399"/>
                  <a:gd name="connsiteX43" fmla="*/ 3250377 w 4142550"/>
                  <a:gd name="connsiteY43" fmla="*/ 464897 h 2395399"/>
                  <a:gd name="connsiteX44" fmla="*/ 3254991 w 4142550"/>
                  <a:gd name="connsiteY44" fmla="*/ 253383 h 2395399"/>
                  <a:gd name="connsiteX45" fmla="*/ 3261815 w 4142550"/>
                  <a:gd name="connsiteY45" fmla="*/ 69138 h 2395399"/>
                  <a:gd name="connsiteX46" fmla="*/ 3282286 w 4142550"/>
                  <a:gd name="connsiteY46" fmla="*/ 35019 h 2395399"/>
                  <a:gd name="connsiteX47" fmla="*/ 3568889 w 4142550"/>
                  <a:gd name="connsiteY47" fmla="*/ 62315 h 2395399"/>
                  <a:gd name="connsiteX48" fmla="*/ 3603009 w 4142550"/>
                  <a:gd name="connsiteY48" fmla="*/ 7724 h 2395399"/>
                  <a:gd name="connsiteX49" fmla="*/ 3691719 w 4142550"/>
                  <a:gd name="connsiteY49" fmla="*/ 260207 h 2395399"/>
                  <a:gd name="connsiteX50" fmla="*/ 3664424 w 4142550"/>
                  <a:gd name="connsiteY50" fmla="*/ 471747 h 2395399"/>
                  <a:gd name="connsiteX51" fmla="*/ 3657600 w 4142550"/>
                  <a:gd name="connsiteY51" fmla="*/ 608225 h 2395399"/>
                  <a:gd name="connsiteX52" fmla="*/ 3678072 w 4142550"/>
                  <a:gd name="connsiteY52" fmla="*/ 833413 h 2395399"/>
                  <a:gd name="connsiteX53" fmla="*/ 3579879 w 4142550"/>
                  <a:gd name="connsiteY53" fmla="*/ 1161366 h 2395399"/>
                  <a:gd name="connsiteX54" fmla="*/ 3601776 w 4142550"/>
                  <a:gd name="connsiteY54" fmla="*/ 1392891 h 2395399"/>
                  <a:gd name="connsiteX55" fmla="*/ 3662255 w 4142550"/>
                  <a:gd name="connsiteY55" fmla="*/ 1502066 h 2395399"/>
                  <a:gd name="connsiteX56" fmla="*/ 3714012 w 4142550"/>
                  <a:gd name="connsiteY56" fmla="*/ 1617119 h 2395399"/>
                  <a:gd name="connsiteX57" fmla="*/ 3800419 w 4142550"/>
                  <a:gd name="connsiteY57" fmla="*/ 1740788 h 2395399"/>
                  <a:gd name="connsiteX58" fmla="*/ 3892027 w 4142550"/>
                  <a:gd name="connsiteY58" fmla="*/ 1804883 h 2395399"/>
                  <a:gd name="connsiteX59" fmla="*/ 3862316 w 4142550"/>
                  <a:gd name="connsiteY59" fmla="*/ 1816052 h 2395399"/>
                  <a:gd name="connsiteX60" fmla="*/ 3985146 w 4142550"/>
                  <a:gd name="connsiteY60" fmla="*/ 1891115 h 2395399"/>
                  <a:gd name="connsiteX61" fmla="*/ 4012442 w 4142550"/>
                  <a:gd name="connsiteY61" fmla="*/ 1979825 h 2395399"/>
                  <a:gd name="connsiteX62" fmla="*/ 4056842 w 4142550"/>
                  <a:gd name="connsiteY62" fmla="*/ 2119214 h 2395399"/>
                  <a:gd name="connsiteX63" fmla="*/ 4083137 w 4142550"/>
                  <a:gd name="connsiteY63" fmla="*/ 2176717 h 2395399"/>
                  <a:gd name="connsiteX64" fmla="*/ 4101152 w 4142550"/>
                  <a:gd name="connsiteY64" fmla="*/ 2259604 h 2395399"/>
                  <a:gd name="connsiteX65" fmla="*/ 4135272 w 4142550"/>
                  <a:gd name="connsiteY65" fmla="*/ 2334667 h 2395399"/>
                  <a:gd name="connsiteX66" fmla="*/ 4142550 w 4142550"/>
                  <a:gd name="connsiteY66" fmla="*/ 2395399 h 2395399"/>
                  <a:gd name="connsiteX0" fmla="*/ 0 w 4142550"/>
                  <a:gd name="connsiteY0" fmla="*/ 430804 h 2395399"/>
                  <a:gd name="connsiteX1" fmla="*/ 95534 w 4142550"/>
                  <a:gd name="connsiteY1" fmla="*/ 471747 h 2395399"/>
                  <a:gd name="connsiteX2" fmla="*/ 156949 w 4142550"/>
                  <a:gd name="connsiteY2" fmla="*/ 499043 h 2395399"/>
                  <a:gd name="connsiteX3" fmla="*/ 238836 w 4142550"/>
                  <a:gd name="connsiteY3" fmla="*/ 546810 h 2395399"/>
                  <a:gd name="connsiteX4" fmla="*/ 334370 w 4142550"/>
                  <a:gd name="connsiteY4" fmla="*/ 492219 h 2395399"/>
                  <a:gd name="connsiteX5" fmla="*/ 436728 w 4142550"/>
                  <a:gd name="connsiteY5" fmla="*/ 451276 h 2395399"/>
                  <a:gd name="connsiteX6" fmla="*/ 573206 w 4142550"/>
                  <a:gd name="connsiteY6" fmla="*/ 451276 h 2395399"/>
                  <a:gd name="connsiteX7" fmla="*/ 764274 w 4142550"/>
                  <a:gd name="connsiteY7" fmla="*/ 567282 h 2395399"/>
                  <a:gd name="connsiteX8" fmla="*/ 975815 w 4142550"/>
                  <a:gd name="connsiteY8" fmla="*/ 642344 h 2395399"/>
                  <a:gd name="connsiteX9" fmla="*/ 1276066 w 4142550"/>
                  <a:gd name="connsiteY9" fmla="*/ 587753 h 2395399"/>
                  <a:gd name="connsiteX10" fmla="*/ 1385248 w 4142550"/>
                  <a:gd name="connsiteY10" fmla="*/ 499043 h 2395399"/>
                  <a:gd name="connsiteX11" fmla="*/ 1439839 w 4142550"/>
                  <a:gd name="connsiteY11" fmla="*/ 423980 h 2395399"/>
                  <a:gd name="connsiteX12" fmla="*/ 1569492 w 4142550"/>
                  <a:gd name="connsiteY12" fmla="*/ 335270 h 2395399"/>
                  <a:gd name="connsiteX13" fmla="*/ 1712794 w 4142550"/>
                  <a:gd name="connsiteY13" fmla="*/ 355741 h 2395399"/>
                  <a:gd name="connsiteX14" fmla="*/ 1719618 w 4142550"/>
                  <a:gd name="connsiteY14" fmla="*/ 683288 h 2395399"/>
                  <a:gd name="connsiteX15" fmla="*/ 1719618 w 4142550"/>
                  <a:gd name="connsiteY15" fmla="*/ 758350 h 2395399"/>
                  <a:gd name="connsiteX16" fmla="*/ 1801504 w 4142550"/>
                  <a:gd name="connsiteY16" fmla="*/ 908476 h 2395399"/>
                  <a:gd name="connsiteX17" fmla="*/ 1835624 w 4142550"/>
                  <a:gd name="connsiteY17" fmla="*/ 963067 h 2395399"/>
                  <a:gd name="connsiteX18" fmla="*/ 1828800 w 4142550"/>
                  <a:gd name="connsiteY18" fmla="*/ 1085897 h 2395399"/>
                  <a:gd name="connsiteX19" fmla="*/ 1828800 w 4142550"/>
                  <a:gd name="connsiteY19" fmla="*/ 1188255 h 2395399"/>
                  <a:gd name="connsiteX20" fmla="*/ 1842448 w 4142550"/>
                  <a:gd name="connsiteY20" fmla="*/ 1447562 h 2395399"/>
                  <a:gd name="connsiteX21" fmla="*/ 1937982 w 4142550"/>
                  <a:gd name="connsiteY21" fmla="*/ 1488506 h 2395399"/>
                  <a:gd name="connsiteX22" fmla="*/ 2115403 w 4142550"/>
                  <a:gd name="connsiteY22" fmla="*/ 1543097 h 2395399"/>
                  <a:gd name="connsiteX23" fmla="*/ 2183642 w 4142550"/>
                  <a:gd name="connsiteY23" fmla="*/ 1686398 h 2395399"/>
                  <a:gd name="connsiteX24" fmla="*/ 2227042 w 4142550"/>
                  <a:gd name="connsiteY24" fmla="*/ 1734074 h 2395399"/>
                  <a:gd name="connsiteX25" fmla="*/ 2281633 w 4142550"/>
                  <a:gd name="connsiteY25" fmla="*/ 1800312 h 2395399"/>
                  <a:gd name="connsiteX26" fmla="*/ 2359607 w 4142550"/>
                  <a:gd name="connsiteY26" fmla="*/ 1802677 h 2395399"/>
                  <a:gd name="connsiteX27" fmla="*/ 2342957 w 4142550"/>
                  <a:gd name="connsiteY27" fmla="*/ 1829973 h 2395399"/>
                  <a:gd name="connsiteX28" fmla="*/ 2421932 w 4142550"/>
                  <a:gd name="connsiteY28" fmla="*/ 1808045 h 2395399"/>
                  <a:gd name="connsiteX29" fmla="*/ 2578972 w 4142550"/>
                  <a:gd name="connsiteY29" fmla="*/ 1784753 h 2395399"/>
                  <a:gd name="connsiteX30" fmla="*/ 2644299 w 4142550"/>
                  <a:gd name="connsiteY30" fmla="*/ 1719062 h 2395399"/>
                  <a:gd name="connsiteX31" fmla="*/ 2579427 w 4142550"/>
                  <a:gd name="connsiteY31" fmla="*/ 1577216 h 2395399"/>
                  <a:gd name="connsiteX32" fmla="*/ 2518012 w 4142550"/>
                  <a:gd name="connsiteY32" fmla="*/ 1495330 h 2395399"/>
                  <a:gd name="connsiteX33" fmla="*/ 2615093 w 4142550"/>
                  <a:gd name="connsiteY33" fmla="*/ 1324733 h 2395399"/>
                  <a:gd name="connsiteX34" fmla="*/ 2497540 w 4142550"/>
                  <a:gd name="connsiteY34" fmla="*/ 1201903 h 2395399"/>
                  <a:gd name="connsiteX35" fmla="*/ 2579427 w 4142550"/>
                  <a:gd name="connsiteY35" fmla="*/ 1126840 h 2395399"/>
                  <a:gd name="connsiteX36" fmla="*/ 2681785 w 4142550"/>
                  <a:gd name="connsiteY36" fmla="*/ 1038130 h 2395399"/>
                  <a:gd name="connsiteX37" fmla="*/ 2722728 w 4142550"/>
                  <a:gd name="connsiteY37" fmla="*/ 956243 h 2395399"/>
                  <a:gd name="connsiteX38" fmla="*/ 2756848 w 4142550"/>
                  <a:gd name="connsiteY38" fmla="*/ 847061 h 2395399"/>
                  <a:gd name="connsiteX39" fmla="*/ 2852382 w 4142550"/>
                  <a:gd name="connsiteY39" fmla="*/ 785646 h 2395399"/>
                  <a:gd name="connsiteX40" fmla="*/ 2931302 w 4142550"/>
                  <a:gd name="connsiteY40" fmla="*/ 654817 h 2395399"/>
                  <a:gd name="connsiteX41" fmla="*/ 3079748 w 4142550"/>
                  <a:gd name="connsiteY41" fmla="*/ 568670 h 2395399"/>
                  <a:gd name="connsiteX42" fmla="*/ 3179928 w 4142550"/>
                  <a:gd name="connsiteY42" fmla="*/ 464924 h 2395399"/>
                  <a:gd name="connsiteX43" fmla="*/ 3250377 w 4142550"/>
                  <a:gd name="connsiteY43" fmla="*/ 464897 h 2395399"/>
                  <a:gd name="connsiteX44" fmla="*/ 3254991 w 4142550"/>
                  <a:gd name="connsiteY44" fmla="*/ 253383 h 2395399"/>
                  <a:gd name="connsiteX45" fmla="*/ 3261815 w 4142550"/>
                  <a:gd name="connsiteY45" fmla="*/ 69138 h 2395399"/>
                  <a:gd name="connsiteX46" fmla="*/ 3282286 w 4142550"/>
                  <a:gd name="connsiteY46" fmla="*/ 35019 h 2395399"/>
                  <a:gd name="connsiteX47" fmla="*/ 3568889 w 4142550"/>
                  <a:gd name="connsiteY47" fmla="*/ 62315 h 2395399"/>
                  <a:gd name="connsiteX48" fmla="*/ 3603009 w 4142550"/>
                  <a:gd name="connsiteY48" fmla="*/ 7724 h 2395399"/>
                  <a:gd name="connsiteX49" fmla="*/ 3691719 w 4142550"/>
                  <a:gd name="connsiteY49" fmla="*/ 260207 h 2395399"/>
                  <a:gd name="connsiteX50" fmla="*/ 3664424 w 4142550"/>
                  <a:gd name="connsiteY50" fmla="*/ 471747 h 2395399"/>
                  <a:gd name="connsiteX51" fmla="*/ 3657600 w 4142550"/>
                  <a:gd name="connsiteY51" fmla="*/ 608225 h 2395399"/>
                  <a:gd name="connsiteX52" fmla="*/ 3678072 w 4142550"/>
                  <a:gd name="connsiteY52" fmla="*/ 833413 h 2395399"/>
                  <a:gd name="connsiteX53" fmla="*/ 3579879 w 4142550"/>
                  <a:gd name="connsiteY53" fmla="*/ 1161366 h 2395399"/>
                  <a:gd name="connsiteX54" fmla="*/ 3601776 w 4142550"/>
                  <a:gd name="connsiteY54" fmla="*/ 1392891 h 2395399"/>
                  <a:gd name="connsiteX55" fmla="*/ 3662255 w 4142550"/>
                  <a:gd name="connsiteY55" fmla="*/ 1502066 h 2395399"/>
                  <a:gd name="connsiteX56" fmla="*/ 3714012 w 4142550"/>
                  <a:gd name="connsiteY56" fmla="*/ 1617119 h 2395399"/>
                  <a:gd name="connsiteX57" fmla="*/ 3800419 w 4142550"/>
                  <a:gd name="connsiteY57" fmla="*/ 1740788 h 2395399"/>
                  <a:gd name="connsiteX58" fmla="*/ 3853920 w 4142550"/>
                  <a:gd name="connsiteY58" fmla="*/ 1690590 h 2395399"/>
                  <a:gd name="connsiteX59" fmla="*/ 3892027 w 4142550"/>
                  <a:gd name="connsiteY59" fmla="*/ 1804883 h 2395399"/>
                  <a:gd name="connsiteX60" fmla="*/ 3862316 w 4142550"/>
                  <a:gd name="connsiteY60" fmla="*/ 1816052 h 2395399"/>
                  <a:gd name="connsiteX61" fmla="*/ 3985146 w 4142550"/>
                  <a:gd name="connsiteY61" fmla="*/ 1891115 h 2395399"/>
                  <a:gd name="connsiteX62" fmla="*/ 4012442 w 4142550"/>
                  <a:gd name="connsiteY62" fmla="*/ 1979825 h 2395399"/>
                  <a:gd name="connsiteX63" fmla="*/ 4056842 w 4142550"/>
                  <a:gd name="connsiteY63" fmla="*/ 2119214 h 2395399"/>
                  <a:gd name="connsiteX64" fmla="*/ 4083137 w 4142550"/>
                  <a:gd name="connsiteY64" fmla="*/ 2176717 h 2395399"/>
                  <a:gd name="connsiteX65" fmla="*/ 4101152 w 4142550"/>
                  <a:gd name="connsiteY65" fmla="*/ 2259604 h 2395399"/>
                  <a:gd name="connsiteX66" fmla="*/ 4135272 w 4142550"/>
                  <a:gd name="connsiteY66" fmla="*/ 2334667 h 2395399"/>
                  <a:gd name="connsiteX67" fmla="*/ 4142550 w 4142550"/>
                  <a:gd name="connsiteY67" fmla="*/ 2395399 h 2395399"/>
                  <a:gd name="connsiteX0" fmla="*/ 0 w 4142550"/>
                  <a:gd name="connsiteY0" fmla="*/ 430804 h 2395399"/>
                  <a:gd name="connsiteX1" fmla="*/ 95534 w 4142550"/>
                  <a:gd name="connsiteY1" fmla="*/ 471747 h 2395399"/>
                  <a:gd name="connsiteX2" fmla="*/ 156949 w 4142550"/>
                  <a:gd name="connsiteY2" fmla="*/ 499043 h 2395399"/>
                  <a:gd name="connsiteX3" fmla="*/ 238836 w 4142550"/>
                  <a:gd name="connsiteY3" fmla="*/ 546810 h 2395399"/>
                  <a:gd name="connsiteX4" fmla="*/ 334370 w 4142550"/>
                  <a:gd name="connsiteY4" fmla="*/ 492219 h 2395399"/>
                  <a:gd name="connsiteX5" fmla="*/ 436728 w 4142550"/>
                  <a:gd name="connsiteY5" fmla="*/ 451276 h 2395399"/>
                  <a:gd name="connsiteX6" fmla="*/ 573206 w 4142550"/>
                  <a:gd name="connsiteY6" fmla="*/ 451276 h 2395399"/>
                  <a:gd name="connsiteX7" fmla="*/ 764274 w 4142550"/>
                  <a:gd name="connsiteY7" fmla="*/ 567282 h 2395399"/>
                  <a:gd name="connsiteX8" fmla="*/ 975815 w 4142550"/>
                  <a:gd name="connsiteY8" fmla="*/ 642344 h 2395399"/>
                  <a:gd name="connsiteX9" fmla="*/ 1276066 w 4142550"/>
                  <a:gd name="connsiteY9" fmla="*/ 587753 h 2395399"/>
                  <a:gd name="connsiteX10" fmla="*/ 1385248 w 4142550"/>
                  <a:gd name="connsiteY10" fmla="*/ 499043 h 2395399"/>
                  <a:gd name="connsiteX11" fmla="*/ 1439839 w 4142550"/>
                  <a:gd name="connsiteY11" fmla="*/ 423980 h 2395399"/>
                  <a:gd name="connsiteX12" fmla="*/ 1569492 w 4142550"/>
                  <a:gd name="connsiteY12" fmla="*/ 335270 h 2395399"/>
                  <a:gd name="connsiteX13" fmla="*/ 1712794 w 4142550"/>
                  <a:gd name="connsiteY13" fmla="*/ 355741 h 2395399"/>
                  <a:gd name="connsiteX14" fmla="*/ 1719618 w 4142550"/>
                  <a:gd name="connsiteY14" fmla="*/ 683288 h 2395399"/>
                  <a:gd name="connsiteX15" fmla="*/ 1719618 w 4142550"/>
                  <a:gd name="connsiteY15" fmla="*/ 758350 h 2395399"/>
                  <a:gd name="connsiteX16" fmla="*/ 1801504 w 4142550"/>
                  <a:gd name="connsiteY16" fmla="*/ 908476 h 2395399"/>
                  <a:gd name="connsiteX17" fmla="*/ 1835624 w 4142550"/>
                  <a:gd name="connsiteY17" fmla="*/ 963067 h 2395399"/>
                  <a:gd name="connsiteX18" fmla="*/ 1828800 w 4142550"/>
                  <a:gd name="connsiteY18" fmla="*/ 1085897 h 2395399"/>
                  <a:gd name="connsiteX19" fmla="*/ 1828800 w 4142550"/>
                  <a:gd name="connsiteY19" fmla="*/ 1188255 h 2395399"/>
                  <a:gd name="connsiteX20" fmla="*/ 1842448 w 4142550"/>
                  <a:gd name="connsiteY20" fmla="*/ 1447562 h 2395399"/>
                  <a:gd name="connsiteX21" fmla="*/ 1937982 w 4142550"/>
                  <a:gd name="connsiteY21" fmla="*/ 1488506 h 2395399"/>
                  <a:gd name="connsiteX22" fmla="*/ 2115403 w 4142550"/>
                  <a:gd name="connsiteY22" fmla="*/ 1543097 h 2395399"/>
                  <a:gd name="connsiteX23" fmla="*/ 2183642 w 4142550"/>
                  <a:gd name="connsiteY23" fmla="*/ 1686398 h 2395399"/>
                  <a:gd name="connsiteX24" fmla="*/ 2227042 w 4142550"/>
                  <a:gd name="connsiteY24" fmla="*/ 1734074 h 2395399"/>
                  <a:gd name="connsiteX25" fmla="*/ 2281633 w 4142550"/>
                  <a:gd name="connsiteY25" fmla="*/ 1800312 h 2395399"/>
                  <a:gd name="connsiteX26" fmla="*/ 2359607 w 4142550"/>
                  <a:gd name="connsiteY26" fmla="*/ 1802677 h 2395399"/>
                  <a:gd name="connsiteX27" fmla="*/ 2342957 w 4142550"/>
                  <a:gd name="connsiteY27" fmla="*/ 1829973 h 2395399"/>
                  <a:gd name="connsiteX28" fmla="*/ 2421932 w 4142550"/>
                  <a:gd name="connsiteY28" fmla="*/ 1808045 h 2395399"/>
                  <a:gd name="connsiteX29" fmla="*/ 2578972 w 4142550"/>
                  <a:gd name="connsiteY29" fmla="*/ 1784753 h 2395399"/>
                  <a:gd name="connsiteX30" fmla="*/ 2644299 w 4142550"/>
                  <a:gd name="connsiteY30" fmla="*/ 1719062 h 2395399"/>
                  <a:gd name="connsiteX31" fmla="*/ 2579427 w 4142550"/>
                  <a:gd name="connsiteY31" fmla="*/ 1577216 h 2395399"/>
                  <a:gd name="connsiteX32" fmla="*/ 2518012 w 4142550"/>
                  <a:gd name="connsiteY32" fmla="*/ 1495330 h 2395399"/>
                  <a:gd name="connsiteX33" fmla="*/ 2615093 w 4142550"/>
                  <a:gd name="connsiteY33" fmla="*/ 1324733 h 2395399"/>
                  <a:gd name="connsiteX34" fmla="*/ 2497540 w 4142550"/>
                  <a:gd name="connsiteY34" fmla="*/ 1201903 h 2395399"/>
                  <a:gd name="connsiteX35" fmla="*/ 2579427 w 4142550"/>
                  <a:gd name="connsiteY35" fmla="*/ 1126840 h 2395399"/>
                  <a:gd name="connsiteX36" fmla="*/ 2681785 w 4142550"/>
                  <a:gd name="connsiteY36" fmla="*/ 1038130 h 2395399"/>
                  <a:gd name="connsiteX37" fmla="*/ 2722728 w 4142550"/>
                  <a:gd name="connsiteY37" fmla="*/ 956243 h 2395399"/>
                  <a:gd name="connsiteX38" fmla="*/ 2756848 w 4142550"/>
                  <a:gd name="connsiteY38" fmla="*/ 847061 h 2395399"/>
                  <a:gd name="connsiteX39" fmla="*/ 2852382 w 4142550"/>
                  <a:gd name="connsiteY39" fmla="*/ 785646 h 2395399"/>
                  <a:gd name="connsiteX40" fmla="*/ 2931302 w 4142550"/>
                  <a:gd name="connsiteY40" fmla="*/ 654817 h 2395399"/>
                  <a:gd name="connsiteX41" fmla="*/ 3079748 w 4142550"/>
                  <a:gd name="connsiteY41" fmla="*/ 568670 h 2395399"/>
                  <a:gd name="connsiteX42" fmla="*/ 3179928 w 4142550"/>
                  <a:gd name="connsiteY42" fmla="*/ 464924 h 2395399"/>
                  <a:gd name="connsiteX43" fmla="*/ 3250377 w 4142550"/>
                  <a:gd name="connsiteY43" fmla="*/ 464897 h 2395399"/>
                  <a:gd name="connsiteX44" fmla="*/ 3254991 w 4142550"/>
                  <a:gd name="connsiteY44" fmla="*/ 253383 h 2395399"/>
                  <a:gd name="connsiteX45" fmla="*/ 3261815 w 4142550"/>
                  <a:gd name="connsiteY45" fmla="*/ 69138 h 2395399"/>
                  <a:gd name="connsiteX46" fmla="*/ 3282286 w 4142550"/>
                  <a:gd name="connsiteY46" fmla="*/ 35019 h 2395399"/>
                  <a:gd name="connsiteX47" fmla="*/ 3568889 w 4142550"/>
                  <a:gd name="connsiteY47" fmla="*/ 62315 h 2395399"/>
                  <a:gd name="connsiteX48" fmla="*/ 3603009 w 4142550"/>
                  <a:gd name="connsiteY48" fmla="*/ 7724 h 2395399"/>
                  <a:gd name="connsiteX49" fmla="*/ 3691719 w 4142550"/>
                  <a:gd name="connsiteY49" fmla="*/ 260207 h 2395399"/>
                  <a:gd name="connsiteX50" fmla="*/ 3664424 w 4142550"/>
                  <a:gd name="connsiteY50" fmla="*/ 471747 h 2395399"/>
                  <a:gd name="connsiteX51" fmla="*/ 3657600 w 4142550"/>
                  <a:gd name="connsiteY51" fmla="*/ 608225 h 2395399"/>
                  <a:gd name="connsiteX52" fmla="*/ 3678072 w 4142550"/>
                  <a:gd name="connsiteY52" fmla="*/ 833413 h 2395399"/>
                  <a:gd name="connsiteX53" fmla="*/ 3579879 w 4142550"/>
                  <a:gd name="connsiteY53" fmla="*/ 1161366 h 2395399"/>
                  <a:gd name="connsiteX54" fmla="*/ 3601776 w 4142550"/>
                  <a:gd name="connsiteY54" fmla="*/ 1392891 h 2395399"/>
                  <a:gd name="connsiteX55" fmla="*/ 3662255 w 4142550"/>
                  <a:gd name="connsiteY55" fmla="*/ 1502066 h 2395399"/>
                  <a:gd name="connsiteX56" fmla="*/ 3714012 w 4142550"/>
                  <a:gd name="connsiteY56" fmla="*/ 1617119 h 2395399"/>
                  <a:gd name="connsiteX57" fmla="*/ 3800419 w 4142550"/>
                  <a:gd name="connsiteY57" fmla="*/ 1740788 h 2395399"/>
                  <a:gd name="connsiteX58" fmla="*/ 3841928 w 4142550"/>
                  <a:gd name="connsiteY58" fmla="*/ 1773038 h 2395399"/>
                  <a:gd name="connsiteX59" fmla="*/ 3892027 w 4142550"/>
                  <a:gd name="connsiteY59" fmla="*/ 1804883 h 2395399"/>
                  <a:gd name="connsiteX60" fmla="*/ 3862316 w 4142550"/>
                  <a:gd name="connsiteY60" fmla="*/ 1816052 h 2395399"/>
                  <a:gd name="connsiteX61" fmla="*/ 3985146 w 4142550"/>
                  <a:gd name="connsiteY61" fmla="*/ 1891115 h 2395399"/>
                  <a:gd name="connsiteX62" fmla="*/ 4012442 w 4142550"/>
                  <a:gd name="connsiteY62" fmla="*/ 1979825 h 2395399"/>
                  <a:gd name="connsiteX63" fmla="*/ 4056842 w 4142550"/>
                  <a:gd name="connsiteY63" fmla="*/ 2119214 h 2395399"/>
                  <a:gd name="connsiteX64" fmla="*/ 4083137 w 4142550"/>
                  <a:gd name="connsiteY64" fmla="*/ 2176717 h 2395399"/>
                  <a:gd name="connsiteX65" fmla="*/ 4101152 w 4142550"/>
                  <a:gd name="connsiteY65" fmla="*/ 2259604 h 2395399"/>
                  <a:gd name="connsiteX66" fmla="*/ 4135272 w 4142550"/>
                  <a:gd name="connsiteY66" fmla="*/ 2334667 h 2395399"/>
                  <a:gd name="connsiteX67" fmla="*/ 4142550 w 4142550"/>
                  <a:gd name="connsiteY67" fmla="*/ 2395399 h 239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142550" h="2395399">
                    <a:moveTo>
                      <a:pt x="0" y="430804"/>
                    </a:moveTo>
                    <a:lnTo>
                      <a:pt x="95534" y="471747"/>
                    </a:lnTo>
                    <a:cubicBezTo>
                      <a:pt x="121692" y="483120"/>
                      <a:pt x="133065" y="486533"/>
                      <a:pt x="156949" y="499043"/>
                    </a:cubicBezTo>
                    <a:cubicBezTo>
                      <a:pt x="180833" y="511553"/>
                      <a:pt x="209266" y="547947"/>
                      <a:pt x="238836" y="546810"/>
                    </a:cubicBezTo>
                    <a:cubicBezTo>
                      <a:pt x="268406" y="545673"/>
                      <a:pt x="301388" y="508141"/>
                      <a:pt x="334370" y="492219"/>
                    </a:cubicBezTo>
                    <a:cubicBezTo>
                      <a:pt x="367352" y="476297"/>
                      <a:pt x="396922" y="458100"/>
                      <a:pt x="436728" y="451276"/>
                    </a:cubicBezTo>
                    <a:cubicBezTo>
                      <a:pt x="476534" y="444452"/>
                      <a:pt x="518615" y="431942"/>
                      <a:pt x="573206" y="451276"/>
                    </a:cubicBezTo>
                    <a:cubicBezTo>
                      <a:pt x="627797" y="470610"/>
                      <a:pt x="697173" y="535437"/>
                      <a:pt x="764274" y="567282"/>
                    </a:cubicBezTo>
                    <a:cubicBezTo>
                      <a:pt x="831375" y="599127"/>
                      <a:pt x="890516" y="638932"/>
                      <a:pt x="975815" y="642344"/>
                    </a:cubicBezTo>
                    <a:cubicBezTo>
                      <a:pt x="1061114" y="645756"/>
                      <a:pt x="1207827" y="611636"/>
                      <a:pt x="1276066" y="587753"/>
                    </a:cubicBezTo>
                    <a:cubicBezTo>
                      <a:pt x="1344305" y="563870"/>
                      <a:pt x="1357953" y="526338"/>
                      <a:pt x="1385248" y="499043"/>
                    </a:cubicBezTo>
                    <a:cubicBezTo>
                      <a:pt x="1412543" y="471748"/>
                      <a:pt x="1409132" y="451275"/>
                      <a:pt x="1439839" y="423980"/>
                    </a:cubicBezTo>
                    <a:cubicBezTo>
                      <a:pt x="1470546" y="396685"/>
                      <a:pt x="1524000" y="346643"/>
                      <a:pt x="1569492" y="335270"/>
                    </a:cubicBezTo>
                    <a:cubicBezTo>
                      <a:pt x="1614984" y="323897"/>
                      <a:pt x="1687773" y="297738"/>
                      <a:pt x="1712794" y="355741"/>
                    </a:cubicBezTo>
                    <a:cubicBezTo>
                      <a:pt x="1737815" y="413744"/>
                      <a:pt x="1718481" y="616187"/>
                      <a:pt x="1719618" y="683288"/>
                    </a:cubicBezTo>
                    <a:cubicBezTo>
                      <a:pt x="1720755" y="750390"/>
                      <a:pt x="1705970" y="720819"/>
                      <a:pt x="1719618" y="758350"/>
                    </a:cubicBezTo>
                    <a:cubicBezTo>
                      <a:pt x="1733266" y="795881"/>
                      <a:pt x="1782170" y="874357"/>
                      <a:pt x="1801504" y="908476"/>
                    </a:cubicBezTo>
                    <a:cubicBezTo>
                      <a:pt x="1820838" y="942595"/>
                      <a:pt x="1831075" y="933497"/>
                      <a:pt x="1835624" y="963067"/>
                    </a:cubicBezTo>
                    <a:cubicBezTo>
                      <a:pt x="1840173" y="992637"/>
                      <a:pt x="1829937" y="1048366"/>
                      <a:pt x="1828800" y="1085897"/>
                    </a:cubicBezTo>
                    <a:cubicBezTo>
                      <a:pt x="1827663" y="1123428"/>
                      <a:pt x="1826525" y="1127978"/>
                      <a:pt x="1828800" y="1188255"/>
                    </a:cubicBezTo>
                    <a:cubicBezTo>
                      <a:pt x="1831075" y="1248532"/>
                      <a:pt x="1824251" y="1397520"/>
                      <a:pt x="1842448" y="1447562"/>
                    </a:cubicBezTo>
                    <a:cubicBezTo>
                      <a:pt x="1860645" y="1497604"/>
                      <a:pt x="1892489" y="1472583"/>
                      <a:pt x="1937982" y="1488506"/>
                    </a:cubicBezTo>
                    <a:cubicBezTo>
                      <a:pt x="1983475" y="1504429"/>
                      <a:pt x="2074460" y="1510115"/>
                      <a:pt x="2115403" y="1543097"/>
                    </a:cubicBezTo>
                    <a:cubicBezTo>
                      <a:pt x="2156346" y="1576079"/>
                      <a:pt x="2165036" y="1654569"/>
                      <a:pt x="2183642" y="1686398"/>
                    </a:cubicBezTo>
                    <a:cubicBezTo>
                      <a:pt x="2202249" y="1718228"/>
                      <a:pt x="2210710" y="1715088"/>
                      <a:pt x="2227042" y="1734074"/>
                    </a:cubicBezTo>
                    <a:cubicBezTo>
                      <a:pt x="2243374" y="1753060"/>
                      <a:pt x="2259539" y="1788878"/>
                      <a:pt x="2281633" y="1800312"/>
                    </a:cubicBezTo>
                    <a:cubicBezTo>
                      <a:pt x="2303727" y="1811746"/>
                      <a:pt x="2349386" y="1797734"/>
                      <a:pt x="2359607" y="1802677"/>
                    </a:cubicBezTo>
                    <a:cubicBezTo>
                      <a:pt x="2369828" y="1807620"/>
                      <a:pt x="2332570" y="1829078"/>
                      <a:pt x="2342957" y="1829973"/>
                    </a:cubicBezTo>
                    <a:cubicBezTo>
                      <a:pt x="2353344" y="1830868"/>
                      <a:pt x="2382596" y="1815582"/>
                      <a:pt x="2421932" y="1808045"/>
                    </a:cubicBezTo>
                    <a:cubicBezTo>
                      <a:pt x="2461268" y="1800508"/>
                      <a:pt x="2541911" y="1799584"/>
                      <a:pt x="2578972" y="1784753"/>
                    </a:cubicBezTo>
                    <a:cubicBezTo>
                      <a:pt x="2616033" y="1769922"/>
                      <a:pt x="2644223" y="1753651"/>
                      <a:pt x="2644299" y="1719062"/>
                    </a:cubicBezTo>
                    <a:cubicBezTo>
                      <a:pt x="2644375" y="1684473"/>
                      <a:pt x="2600475" y="1614505"/>
                      <a:pt x="2579427" y="1577216"/>
                    </a:cubicBezTo>
                    <a:cubicBezTo>
                      <a:pt x="2558379" y="1539927"/>
                      <a:pt x="2512068" y="1537410"/>
                      <a:pt x="2518012" y="1495330"/>
                    </a:cubicBezTo>
                    <a:cubicBezTo>
                      <a:pt x="2523956" y="1453250"/>
                      <a:pt x="2618505" y="1373638"/>
                      <a:pt x="2615093" y="1324733"/>
                    </a:cubicBezTo>
                    <a:cubicBezTo>
                      <a:pt x="2611681" y="1275829"/>
                      <a:pt x="2503484" y="1234885"/>
                      <a:pt x="2497540" y="1201903"/>
                    </a:cubicBezTo>
                    <a:cubicBezTo>
                      <a:pt x="2491596" y="1168921"/>
                      <a:pt x="2548720" y="1154135"/>
                      <a:pt x="2579427" y="1126840"/>
                    </a:cubicBezTo>
                    <a:cubicBezTo>
                      <a:pt x="2610134" y="1099545"/>
                      <a:pt x="2657902" y="1066563"/>
                      <a:pt x="2681785" y="1038130"/>
                    </a:cubicBezTo>
                    <a:cubicBezTo>
                      <a:pt x="2705668" y="1009697"/>
                      <a:pt x="2710218" y="988088"/>
                      <a:pt x="2722728" y="956243"/>
                    </a:cubicBezTo>
                    <a:cubicBezTo>
                      <a:pt x="2735239" y="924398"/>
                      <a:pt x="2735239" y="875494"/>
                      <a:pt x="2756848" y="847061"/>
                    </a:cubicBezTo>
                    <a:cubicBezTo>
                      <a:pt x="2778457" y="818628"/>
                      <a:pt x="2823306" y="817687"/>
                      <a:pt x="2852382" y="785646"/>
                    </a:cubicBezTo>
                    <a:cubicBezTo>
                      <a:pt x="2881458" y="753605"/>
                      <a:pt x="2893408" y="690980"/>
                      <a:pt x="2931302" y="654817"/>
                    </a:cubicBezTo>
                    <a:cubicBezTo>
                      <a:pt x="2969196" y="618654"/>
                      <a:pt x="3038310" y="600319"/>
                      <a:pt x="3079748" y="568670"/>
                    </a:cubicBezTo>
                    <a:cubicBezTo>
                      <a:pt x="3121186" y="537021"/>
                      <a:pt x="3179928" y="464924"/>
                      <a:pt x="3179928" y="464924"/>
                    </a:cubicBezTo>
                    <a:lnTo>
                      <a:pt x="3250377" y="464897"/>
                    </a:lnTo>
                    <a:cubicBezTo>
                      <a:pt x="3262888" y="429640"/>
                      <a:pt x="3253085" y="319343"/>
                      <a:pt x="3254991" y="253383"/>
                    </a:cubicBezTo>
                    <a:cubicBezTo>
                      <a:pt x="3256897" y="187423"/>
                      <a:pt x="3257266" y="105532"/>
                      <a:pt x="3261815" y="69138"/>
                    </a:cubicBezTo>
                    <a:cubicBezTo>
                      <a:pt x="3266364" y="32744"/>
                      <a:pt x="3231107" y="36156"/>
                      <a:pt x="3282286" y="35019"/>
                    </a:cubicBezTo>
                    <a:cubicBezTo>
                      <a:pt x="3333465" y="33882"/>
                      <a:pt x="3515435" y="66864"/>
                      <a:pt x="3568889" y="62315"/>
                    </a:cubicBezTo>
                    <a:cubicBezTo>
                      <a:pt x="3622343" y="57766"/>
                      <a:pt x="3582537" y="-25258"/>
                      <a:pt x="3603009" y="7724"/>
                    </a:cubicBezTo>
                    <a:cubicBezTo>
                      <a:pt x="3623481" y="40706"/>
                      <a:pt x="3681483" y="182870"/>
                      <a:pt x="3691719" y="260207"/>
                    </a:cubicBezTo>
                    <a:cubicBezTo>
                      <a:pt x="3701955" y="337544"/>
                      <a:pt x="3670111" y="413744"/>
                      <a:pt x="3664424" y="471747"/>
                    </a:cubicBezTo>
                    <a:cubicBezTo>
                      <a:pt x="3658738" y="529750"/>
                      <a:pt x="3655325" y="547947"/>
                      <a:pt x="3657600" y="608225"/>
                    </a:cubicBezTo>
                    <a:cubicBezTo>
                      <a:pt x="3659875" y="668503"/>
                      <a:pt x="3691026" y="741223"/>
                      <a:pt x="3678072" y="833413"/>
                    </a:cubicBezTo>
                    <a:cubicBezTo>
                      <a:pt x="3665119" y="925603"/>
                      <a:pt x="3592595" y="1068120"/>
                      <a:pt x="3579879" y="1161366"/>
                    </a:cubicBezTo>
                    <a:cubicBezTo>
                      <a:pt x="3567163" y="1254612"/>
                      <a:pt x="3588047" y="1336108"/>
                      <a:pt x="3601776" y="1392891"/>
                    </a:cubicBezTo>
                    <a:cubicBezTo>
                      <a:pt x="3615505" y="1449674"/>
                      <a:pt x="3643549" y="1464695"/>
                      <a:pt x="3662255" y="1502066"/>
                    </a:cubicBezTo>
                    <a:cubicBezTo>
                      <a:pt x="3680961" y="1539437"/>
                      <a:pt x="3690985" y="1577332"/>
                      <a:pt x="3714012" y="1617119"/>
                    </a:cubicBezTo>
                    <a:cubicBezTo>
                      <a:pt x="3737039" y="1656906"/>
                      <a:pt x="3779100" y="1714802"/>
                      <a:pt x="3800419" y="1740788"/>
                    </a:cubicBezTo>
                    <a:cubicBezTo>
                      <a:pt x="3821738" y="1766774"/>
                      <a:pt x="3826660" y="1762356"/>
                      <a:pt x="3841928" y="1773038"/>
                    </a:cubicBezTo>
                    <a:cubicBezTo>
                      <a:pt x="3857196" y="1783720"/>
                      <a:pt x="3885335" y="1794555"/>
                      <a:pt x="3892027" y="1804883"/>
                    </a:cubicBezTo>
                    <a:cubicBezTo>
                      <a:pt x="3898719" y="1815211"/>
                      <a:pt x="3846796" y="1801680"/>
                      <a:pt x="3862316" y="1816052"/>
                    </a:cubicBezTo>
                    <a:cubicBezTo>
                      <a:pt x="3877836" y="1830424"/>
                      <a:pt x="3960125" y="1863820"/>
                      <a:pt x="3985146" y="1891115"/>
                    </a:cubicBezTo>
                    <a:cubicBezTo>
                      <a:pt x="4010167" y="1918410"/>
                      <a:pt x="4000493" y="1941809"/>
                      <a:pt x="4012442" y="1979825"/>
                    </a:cubicBezTo>
                    <a:cubicBezTo>
                      <a:pt x="4024391" y="2017841"/>
                      <a:pt x="4045060" y="2086399"/>
                      <a:pt x="4056842" y="2119214"/>
                    </a:cubicBezTo>
                    <a:cubicBezTo>
                      <a:pt x="4068624" y="2152029"/>
                      <a:pt x="4075752" y="2153319"/>
                      <a:pt x="4083137" y="2176717"/>
                    </a:cubicBezTo>
                    <a:cubicBezTo>
                      <a:pt x="4090522" y="2200115"/>
                      <a:pt x="4092463" y="2233279"/>
                      <a:pt x="4101152" y="2259604"/>
                    </a:cubicBezTo>
                    <a:cubicBezTo>
                      <a:pt x="4109841" y="2285929"/>
                      <a:pt x="4128372" y="2312035"/>
                      <a:pt x="4135272" y="2334667"/>
                    </a:cubicBezTo>
                    <a:cubicBezTo>
                      <a:pt x="4142172" y="2357300"/>
                      <a:pt x="4049290" y="2389713"/>
                      <a:pt x="4142550" y="2395399"/>
                    </a:cubicBezTo>
                  </a:path>
                </a:pathLst>
              </a:custGeom>
              <a:noFill/>
              <a:ln w="508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cxnSp>
            <p:nvCxnSpPr>
              <p:cNvPr id="7" name="Conector recto 6"/>
              <p:cNvCxnSpPr/>
              <p:nvPr/>
            </p:nvCxnSpPr>
            <p:spPr bwMode="auto">
              <a:xfrm flipH="1">
                <a:off x="6326101" y="2706688"/>
                <a:ext cx="479455" cy="219075"/>
              </a:xfrm>
              <a:prstGeom prst="line">
                <a:avLst/>
              </a:prstGeom>
              <a:noFill/>
              <a:ln w="508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
          <p:nvSpPr>
            <p:cNvPr id="74" name="31 Llamada rectangular"/>
            <p:cNvSpPr/>
            <p:nvPr/>
          </p:nvSpPr>
          <p:spPr>
            <a:xfrm>
              <a:off x="6640445" y="1346200"/>
              <a:ext cx="1079568" cy="633413"/>
            </a:xfrm>
            <a:prstGeom prst="wedgeRectCallout">
              <a:avLst>
                <a:gd name="adj1" fmla="val -112172"/>
                <a:gd name="adj2" fmla="val 107454"/>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s-CL" sz="1100" dirty="0">
                  <a:solidFill>
                    <a:schemeClr val="tx1"/>
                  </a:solidFill>
                </a:rPr>
                <a:t>PROLONGACION</a:t>
              </a:r>
            </a:p>
            <a:p>
              <a:pPr algn="ctr">
                <a:defRPr/>
              </a:pPr>
              <a:r>
                <a:rPr lang="es-CL" sz="1100" dirty="0">
                  <a:solidFill>
                    <a:schemeClr val="tx1"/>
                  </a:solidFill>
                </a:rPr>
                <a:t>AVENIDA</a:t>
              </a:r>
            </a:p>
            <a:p>
              <a:pPr algn="ctr">
                <a:defRPr/>
              </a:pPr>
              <a:r>
                <a:rPr lang="es-CL" sz="1100" dirty="0">
                  <a:solidFill>
                    <a:schemeClr val="tx1"/>
                  </a:solidFill>
                </a:rPr>
                <a:t>COLON</a:t>
              </a:r>
            </a:p>
          </p:txBody>
        </p:sp>
      </p:grpSp>
      <p:grpSp>
        <p:nvGrpSpPr>
          <p:cNvPr id="17" name="7 Grupo"/>
          <p:cNvGrpSpPr>
            <a:grpSpLocks/>
          </p:cNvGrpSpPr>
          <p:nvPr/>
        </p:nvGrpSpPr>
        <p:grpSpPr bwMode="auto">
          <a:xfrm>
            <a:off x="1198563" y="115888"/>
            <a:ext cx="2740025" cy="2565400"/>
            <a:chOff x="1198563" y="116632"/>
            <a:chExt cx="2740704" cy="2564656"/>
          </a:xfrm>
        </p:grpSpPr>
        <p:sp>
          <p:nvSpPr>
            <p:cNvPr id="75" name="Forma libre 74"/>
            <p:cNvSpPr/>
            <p:nvPr/>
          </p:nvSpPr>
          <p:spPr>
            <a:xfrm>
              <a:off x="2175117" y="334056"/>
              <a:ext cx="1764150" cy="2347232"/>
            </a:xfrm>
            <a:custGeom>
              <a:avLst/>
              <a:gdLst>
                <a:gd name="connsiteX0" fmla="*/ 0 w 1442803"/>
                <a:gd name="connsiteY0" fmla="*/ 682052 h 1922488"/>
                <a:gd name="connsiteX1" fmla="*/ 71203 w 1442803"/>
                <a:gd name="connsiteY1" fmla="*/ 607101 h 1922488"/>
                <a:gd name="connsiteX2" fmla="*/ 104931 w 1442803"/>
                <a:gd name="connsiteY2" fmla="*/ 599606 h 1922488"/>
                <a:gd name="connsiteX3" fmla="*/ 146154 w 1442803"/>
                <a:gd name="connsiteY3" fmla="*/ 659567 h 1922488"/>
                <a:gd name="connsiteX4" fmla="*/ 198619 w 1442803"/>
                <a:gd name="connsiteY4" fmla="*/ 682052 h 1922488"/>
                <a:gd name="connsiteX5" fmla="*/ 258580 w 1442803"/>
                <a:gd name="connsiteY5" fmla="*/ 663314 h 1922488"/>
                <a:gd name="connsiteX6" fmla="*/ 288560 w 1442803"/>
                <a:gd name="connsiteY6" fmla="*/ 584616 h 1922488"/>
                <a:gd name="connsiteX7" fmla="*/ 326036 w 1442803"/>
                <a:gd name="connsiteY7" fmla="*/ 565878 h 1922488"/>
                <a:gd name="connsiteX8" fmla="*/ 356016 w 1442803"/>
                <a:gd name="connsiteY8" fmla="*/ 565878 h 1922488"/>
                <a:gd name="connsiteX9" fmla="*/ 719527 w 1442803"/>
                <a:gd name="connsiteY9" fmla="*/ 0 h 1922488"/>
                <a:gd name="connsiteX10" fmla="*/ 1345367 w 1442803"/>
                <a:gd name="connsiteY10" fmla="*/ 517160 h 1922488"/>
                <a:gd name="connsiteX11" fmla="*/ 1375347 w 1442803"/>
                <a:gd name="connsiteY11" fmla="*/ 637082 h 1922488"/>
                <a:gd name="connsiteX12" fmla="*/ 1334124 w 1442803"/>
                <a:gd name="connsiteY12" fmla="*/ 693295 h 1922488"/>
                <a:gd name="connsiteX13" fmla="*/ 1345367 w 1442803"/>
                <a:gd name="connsiteY13" fmla="*/ 723275 h 1922488"/>
                <a:gd name="connsiteX14" fmla="*/ 1367852 w 1442803"/>
                <a:gd name="connsiteY14" fmla="*/ 820711 h 1922488"/>
                <a:gd name="connsiteX15" fmla="*/ 1424065 w 1442803"/>
                <a:gd name="connsiteY15" fmla="*/ 918147 h 1922488"/>
                <a:gd name="connsiteX16" fmla="*/ 1431560 w 1442803"/>
                <a:gd name="connsiteY16" fmla="*/ 1064301 h 1922488"/>
                <a:gd name="connsiteX17" fmla="*/ 1427813 w 1442803"/>
                <a:gd name="connsiteY17" fmla="*/ 1120514 h 1922488"/>
                <a:gd name="connsiteX18" fmla="*/ 1442803 w 1442803"/>
                <a:gd name="connsiteY18" fmla="*/ 1146747 h 1922488"/>
                <a:gd name="connsiteX19" fmla="*/ 1427813 w 1442803"/>
                <a:gd name="connsiteY19" fmla="*/ 1221698 h 1922488"/>
                <a:gd name="connsiteX20" fmla="*/ 1412823 w 1442803"/>
                <a:gd name="connsiteY20" fmla="*/ 1300396 h 1922488"/>
                <a:gd name="connsiteX21" fmla="*/ 1371600 w 1442803"/>
                <a:gd name="connsiteY21" fmla="*/ 1386590 h 1922488"/>
                <a:gd name="connsiteX22" fmla="*/ 1266668 w 1442803"/>
                <a:gd name="connsiteY22" fmla="*/ 1416570 h 1922488"/>
                <a:gd name="connsiteX23" fmla="*/ 1311639 w 1442803"/>
                <a:gd name="connsiteY23" fmla="*/ 1472783 h 1922488"/>
                <a:gd name="connsiteX24" fmla="*/ 1364105 w 1442803"/>
                <a:gd name="connsiteY24" fmla="*/ 1596452 h 1922488"/>
                <a:gd name="connsiteX25" fmla="*/ 1394085 w 1442803"/>
                <a:gd name="connsiteY25" fmla="*/ 1731364 h 1922488"/>
                <a:gd name="connsiteX26" fmla="*/ 1394085 w 1442803"/>
                <a:gd name="connsiteY26" fmla="*/ 1802567 h 1922488"/>
                <a:gd name="connsiteX27" fmla="*/ 1367852 w 1442803"/>
                <a:gd name="connsiteY27" fmla="*/ 1877518 h 1922488"/>
                <a:gd name="connsiteX28" fmla="*/ 1304144 w 1442803"/>
                <a:gd name="connsiteY28" fmla="*/ 1922488 h 1922488"/>
                <a:gd name="connsiteX29" fmla="*/ 1206708 w 1442803"/>
                <a:gd name="connsiteY29" fmla="*/ 1843790 h 1922488"/>
                <a:gd name="connsiteX30" fmla="*/ 1135505 w 1442803"/>
                <a:gd name="connsiteY30" fmla="*/ 1802567 h 1922488"/>
                <a:gd name="connsiteX31" fmla="*/ 1113019 w 1442803"/>
                <a:gd name="connsiteY31" fmla="*/ 1660160 h 1922488"/>
                <a:gd name="connsiteX32" fmla="*/ 921895 w 1442803"/>
                <a:gd name="connsiteY32" fmla="*/ 1446550 h 1922488"/>
                <a:gd name="connsiteX33" fmla="*/ 1004341 w 1442803"/>
                <a:gd name="connsiteY33" fmla="*/ 1225445 h 1922488"/>
                <a:gd name="connsiteX34" fmla="*/ 809468 w 1442803"/>
                <a:gd name="connsiteY34" fmla="*/ 1023078 h 1922488"/>
                <a:gd name="connsiteX35" fmla="*/ 667062 w 1442803"/>
                <a:gd name="connsiteY35" fmla="*/ 891914 h 1922488"/>
                <a:gd name="connsiteX36" fmla="*/ 532150 w 1442803"/>
                <a:gd name="connsiteY36" fmla="*/ 794478 h 1922488"/>
                <a:gd name="connsiteX37" fmla="*/ 427219 w 1442803"/>
                <a:gd name="connsiteY37" fmla="*/ 805721 h 1922488"/>
                <a:gd name="connsiteX38" fmla="*/ 236095 w 1442803"/>
                <a:gd name="connsiteY38" fmla="*/ 854439 h 1922488"/>
                <a:gd name="connsiteX39" fmla="*/ 164891 w 1442803"/>
                <a:gd name="connsiteY39" fmla="*/ 749508 h 1922488"/>
                <a:gd name="connsiteX40" fmla="*/ 101183 w 1442803"/>
                <a:gd name="connsiteY40" fmla="*/ 652072 h 1922488"/>
                <a:gd name="connsiteX41" fmla="*/ 0 w 1442803"/>
                <a:gd name="connsiteY41" fmla="*/ 682052 h 1922488"/>
                <a:gd name="connsiteX0" fmla="*/ 0 w 1442803"/>
                <a:gd name="connsiteY0" fmla="*/ 682052 h 1922488"/>
                <a:gd name="connsiteX1" fmla="*/ 71203 w 1442803"/>
                <a:gd name="connsiteY1" fmla="*/ 607101 h 1922488"/>
                <a:gd name="connsiteX2" fmla="*/ 104931 w 1442803"/>
                <a:gd name="connsiteY2" fmla="*/ 599606 h 1922488"/>
                <a:gd name="connsiteX3" fmla="*/ 146154 w 1442803"/>
                <a:gd name="connsiteY3" fmla="*/ 659567 h 1922488"/>
                <a:gd name="connsiteX4" fmla="*/ 198619 w 1442803"/>
                <a:gd name="connsiteY4" fmla="*/ 682052 h 1922488"/>
                <a:gd name="connsiteX5" fmla="*/ 258580 w 1442803"/>
                <a:gd name="connsiteY5" fmla="*/ 663314 h 1922488"/>
                <a:gd name="connsiteX6" fmla="*/ 288560 w 1442803"/>
                <a:gd name="connsiteY6" fmla="*/ 584616 h 1922488"/>
                <a:gd name="connsiteX7" fmla="*/ 326036 w 1442803"/>
                <a:gd name="connsiteY7" fmla="*/ 565878 h 1922488"/>
                <a:gd name="connsiteX8" fmla="*/ 356016 w 1442803"/>
                <a:gd name="connsiteY8" fmla="*/ 565878 h 1922488"/>
                <a:gd name="connsiteX9" fmla="*/ 719527 w 1442803"/>
                <a:gd name="connsiteY9" fmla="*/ 0 h 1922488"/>
                <a:gd name="connsiteX10" fmla="*/ 1345367 w 1442803"/>
                <a:gd name="connsiteY10" fmla="*/ 517160 h 1922488"/>
                <a:gd name="connsiteX11" fmla="*/ 1375347 w 1442803"/>
                <a:gd name="connsiteY11" fmla="*/ 637082 h 1922488"/>
                <a:gd name="connsiteX12" fmla="*/ 1334124 w 1442803"/>
                <a:gd name="connsiteY12" fmla="*/ 693295 h 1922488"/>
                <a:gd name="connsiteX13" fmla="*/ 1345367 w 1442803"/>
                <a:gd name="connsiteY13" fmla="*/ 723275 h 1922488"/>
                <a:gd name="connsiteX14" fmla="*/ 1367852 w 1442803"/>
                <a:gd name="connsiteY14" fmla="*/ 820711 h 1922488"/>
                <a:gd name="connsiteX15" fmla="*/ 1424065 w 1442803"/>
                <a:gd name="connsiteY15" fmla="*/ 918147 h 1922488"/>
                <a:gd name="connsiteX16" fmla="*/ 1431560 w 1442803"/>
                <a:gd name="connsiteY16" fmla="*/ 1064301 h 1922488"/>
                <a:gd name="connsiteX17" fmla="*/ 1427813 w 1442803"/>
                <a:gd name="connsiteY17" fmla="*/ 1120514 h 1922488"/>
                <a:gd name="connsiteX18" fmla="*/ 1442803 w 1442803"/>
                <a:gd name="connsiteY18" fmla="*/ 1146747 h 1922488"/>
                <a:gd name="connsiteX19" fmla="*/ 1427813 w 1442803"/>
                <a:gd name="connsiteY19" fmla="*/ 1221698 h 1922488"/>
                <a:gd name="connsiteX20" fmla="*/ 1412823 w 1442803"/>
                <a:gd name="connsiteY20" fmla="*/ 1300396 h 1922488"/>
                <a:gd name="connsiteX21" fmla="*/ 1371600 w 1442803"/>
                <a:gd name="connsiteY21" fmla="*/ 1386590 h 1922488"/>
                <a:gd name="connsiteX22" fmla="*/ 1266668 w 1442803"/>
                <a:gd name="connsiteY22" fmla="*/ 1416570 h 1922488"/>
                <a:gd name="connsiteX23" fmla="*/ 1311639 w 1442803"/>
                <a:gd name="connsiteY23" fmla="*/ 1472783 h 1922488"/>
                <a:gd name="connsiteX24" fmla="*/ 1364105 w 1442803"/>
                <a:gd name="connsiteY24" fmla="*/ 1596452 h 1922488"/>
                <a:gd name="connsiteX25" fmla="*/ 1394085 w 1442803"/>
                <a:gd name="connsiteY25" fmla="*/ 1731364 h 1922488"/>
                <a:gd name="connsiteX26" fmla="*/ 1394085 w 1442803"/>
                <a:gd name="connsiteY26" fmla="*/ 1802567 h 1922488"/>
                <a:gd name="connsiteX27" fmla="*/ 1367852 w 1442803"/>
                <a:gd name="connsiteY27" fmla="*/ 1877518 h 1922488"/>
                <a:gd name="connsiteX28" fmla="*/ 1304144 w 1442803"/>
                <a:gd name="connsiteY28" fmla="*/ 1922488 h 1922488"/>
                <a:gd name="connsiteX29" fmla="*/ 1206708 w 1442803"/>
                <a:gd name="connsiteY29" fmla="*/ 1843790 h 1922488"/>
                <a:gd name="connsiteX30" fmla="*/ 1135505 w 1442803"/>
                <a:gd name="connsiteY30" fmla="*/ 1802567 h 1922488"/>
                <a:gd name="connsiteX31" fmla="*/ 1113019 w 1442803"/>
                <a:gd name="connsiteY31" fmla="*/ 1660160 h 1922488"/>
                <a:gd name="connsiteX32" fmla="*/ 921895 w 1442803"/>
                <a:gd name="connsiteY32" fmla="*/ 1446550 h 1922488"/>
                <a:gd name="connsiteX33" fmla="*/ 1004341 w 1442803"/>
                <a:gd name="connsiteY33" fmla="*/ 1225445 h 1922488"/>
                <a:gd name="connsiteX34" fmla="*/ 809468 w 1442803"/>
                <a:gd name="connsiteY34" fmla="*/ 1023078 h 1922488"/>
                <a:gd name="connsiteX35" fmla="*/ 667062 w 1442803"/>
                <a:gd name="connsiteY35" fmla="*/ 891914 h 1922488"/>
                <a:gd name="connsiteX36" fmla="*/ 532150 w 1442803"/>
                <a:gd name="connsiteY36" fmla="*/ 794478 h 1922488"/>
                <a:gd name="connsiteX37" fmla="*/ 427219 w 1442803"/>
                <a:gd name="connsiteY37" fmla="*/ 805721 h 1922488"/>
                <a:gd name="connsiteX38" fmla="*/ 236095 w 1442803"/>
                <a:gd name="connsiteY38" fmla="*/ 854439 h 1922488"/>
                <a:gd name="connsiteX39" fmla="*/ 164891 w 1442803"/>
                <a:gd name="connsiteY39" fmla="*/ 749508 h 1922488"/>
                <a:gd name="connsiteX40" fmla="*/ 82446 w 1442803"/>
                <a:gd name="connsiteY40" fmla="*/ 670809 h 1922488"/>
                <a:gd name="connsiteX41" fmla="*/ 0 w 1442803"/>
                <a:gd name="connsiteY41" fmla="*/ 682052 h 1922488"/>
                <a:gd name="connsiteX0" fmla="*/ 0 w 1442803"/>
                <a:gd name="connsiteY0" fmla="*/ 682052 h 1922488"/>
                <a:gd name="connsiteX1" fmla="*/ 71203 w 1442803"/>
                <a:gd name="connsiteY1" fmla="*/ 607101 h 1922488"/>
                <a:gd name="connsiteX2" fmla="*/ 104931 w 1442803"/>
                <a:gd name="connsiteY2" fmla="*/ 599606 h 1922488"/>
                <a:gd name="connsiteX3" fmla="*/ 146154 w 1442803"/>
                <a:gd name="connsiteY3" fmla="*/ 659567 h 1922488"/>
                <a:gd name="connsiteX4" fmla="*/ 198619 w 1442803"/>
                <a:gd name="connsiteY4" fmla="*/ 682052 h 1922488"/>
                <a:gd name="connsiteX5" fmla="*/ 258580 w 1442803"/>
                <a:gd name="connsiteY5" fmla="*/ 663314 h 1922488"/>
                <a:gd name="connsiteX6" fmla="*/ 288560 w 1442803"/>
                <a:gd name="connsiteY6" fmla="*/ 584616 h 1922488"/>
                <a:gd name="connsiteX7" fmla="*/ 326036 w 1442803"/>
                <a:gd name="connsiteY7" fmla="*/ 565878 h 1922488"/>
                <a:gd name="connsiteX8" fmla="*/ 356016 w 1442803"/>
                <a:gd name="connsiteY8" fmla="*/ 565878 h 1922488"/>
                <a:gd name="connsiteX9" fmla="*/ 719527 w 1442803"/>
                <a:gd name="connsiteY9" fmla="*/ 0 h 1922488"/>
                <a:gd name="connsiteX10" fmla="*/ 1345367 w 1442803"/>
                <a:gd name="connsiteY10" fmla="*/ 517160 h 1922488"/>
                <a:gd name="connsiteX11" fmla="*/ 1375347 w 1442803"/>
                <a:gd name="connsiteY11" fmla="*/ 637082 h 1922488"/>
                <a:gd name="connsiteX12" fmla="*/ 1334124 w 1442803"/>
                <a:gd name="connsiteY12" fmla="*/ 693295 h 1922488"/>
                <a:gd name="connsiteX13" fmla="*/ 1345367 w 1442803"/>
                <a:gd name="connsiteY13" fmla="*/ 723275 h 1922488"/>
                <a:gd name="connsiteX14" fmla="*/ 1367852 w 1442803"/>
                <a:gd name="connsiteY14" fmla="*/ 820711 h 1922488"/>
                <a:gd name="connsiteX15" fmla="*/ 1424065 w 1442803"/>
                <a:gd name="connsiteY15" fmla="*/ 918147 h 1922488"/>
                <a:gd name="connsiteX16" fmla="*/ 1431560 w 1442803"/>
                <a:gd name="connsiteY16" fmla="*/ 1064301 h 1922488"/>
                <a:gd name="connsiteX17" fmla="*/ 1427813 w 1442803"/>
                <a:gd name="connsiteY17" fmla="*/ 1120514 h 1922488"/>
                <a:gd name="connsiteX18" fmla="*/ 1442803 w 1442803"/>
                <a:gd name="connsiteY18" fmla="*/ 1146747 h 1922488"/>
                <a:gd name="connsiteX19" fmla="*/ 1427813 w 1442803"/>
                <a:gd name="connsiteY19" fmla="*/ 1221698 h 1922488"/>
                <a:gd name="connsiteX20" fmla="*/ 1412823 w 1442803"/>
                <a:gd name="connsiteY20" fmla="*/ 1300396 h 1922488"/>
                <a:gd name="connsiteX21" fmla="*/ 1371600 w 1442803"/>
                <a:gd name="connsiteY21" fmla="*/ 1386590 h 1922488"/>
                <a:gd name="connsiteX22" fmla="*/ 1266668 w 1442803"/>
                <a:gd name="connsiteY22" fmla="*/ 1416570 h 1922488"/>
                <a:gd name="connsiteX23" fmla="*/ 1311639 w 1442803"/>
                <a:gd name="connsiteY23" fmla="*/ 1472783 h 1922488"/>
                <a:gd name="connsiteX24" fmla="*/ 1364105 w 1442803"/>
                <a:gd name="connsiteY24" fmla="*/ 1596452 h 1922488"/>
                <a:gd name="connsiteX25" fmla="*/ 1394085 w 1442803"/>
                <a:gd name="connsiteY25" fmla="*/ 1731364 h 1922488"/>
                <a:gd name="connsiteX26" fmla="*/ 1394085 w 1442803"/>
                <a:gd name="connsiteY26" fmla="*/ 1802567 h 1922488"/>
                <a:gd name="connsiteX27" fmla="*/ 1367852 w 1442803"/>
                <a:gd name="connsiteY27" fmla="*/ 1877518 h 1922488"/>
                <a:gd name="connsiteX28" fmla="*/ 1304144 w 1442803"/>
                <a:gd name="connsiteY28" fmla="*/ 1922488 h 1922488"/>
                <a:gd name="connsiteX29" fmla="*/ 1206708 w 1442803"/>
                <a:gd name="connsiteY29" fmla="*/ 1843790 h 1922488"/>
                <a:gd name="connsiteX30" fmla="*/ 1135505 w 1442803"/>
                <a:gd name="connsiteY30" fmla="*/ 1802567 h 1922488"/>
                <a:gd name="connsiteX31" fmla="*/ 1113019 w 1442803"/>
                <a:gd name="connsiteY31" fmla="*/ 1660160 h 1922488"/>
                <a:gd name="connsiteX32" fmla="*/ 921895 w 1442803"/>
                <a:gd name="connsiteY32" fmla="*/ 1446550 h 1922488"/>
                <a:gd name="connsiteX33" fmla="*/ 1004341 w 1442803"/>
                <a:gd name="connsiteY33" fmla="*/ 1225445 h 1922488"/>
                <a:gd name="connsiteX34" fmla="*/ 809468 w 1442803"/>
                <a:gd name="connsiteY34" fmla="*/ 1023078 h 1922488"/>
                <a:gd name="connsiteX35" fmla="*/ 667062 w 1442803"/>
                <a:gd name="connsiteY35" fmla="*/ 891914 h 1922488"/>
                <a:gd name="connsiteX36" fmla="*/ 532150 w 1442803"/>
                <a:gd name="connsiteY36" fmla="*/ 794478 h 1922488"/>
                <a:gd name="connsiteX37" fmla="*/ 427219 w 1442803"/>
                <a:gd name="connsiteY37" fmla="*/ 805721 h 1922488"/>
                <a:gd name="connsiteX38" fmla="*/ 236095 w 1442803"/>
                <a:gd name="connsiteY38" fmla="*/ 854439 h 1922488"/>
                <a:gd name="connsiteX39" fmla="*/ 153648 w 1442803"/>
                <a:gd name="connsiteY39" fmla="*/ 753256 h 1922488"/>
                <a:gd name="connsiteX40" fmla="*/ 82446 w 1442803"/>
                <a:gd name="connsiteY40" fmla="*/ 670809 h 1922488"/>
                <a:gd name="connsiteX41" fmla="*/ 0 w 1442803"/>
                <a:gd name="connsiteY41" fmla="*/ 682052 h 1922488"/>
                <a:gd name="connsiteX0" fmla="*/ 0 w 1442803"/>
                <a:gd name="connsiteY0" fmla="*/ 682052 h 1922488"/>
                <a:gd name="connsiteX1" fmla="*/ 71203 w 1442803"/>
                <a:gd name="connsiteY1" fmla="*/ 607101 h 1922488"/>
                <a:gd name="connsiteX2" fmla="*/ 104931 w 1442803"/>
                <a:gd name="connsiteY2" fmla="*/ 599606 h 1922488"/>
                <a:gd name="connsiteX3" fmla="*/ 146154 w 1442803"/>
                <a:gd name="connsiteY3" fmla="*/ 659567 h 1922488"/>
                <a:gd name="connsiteX4" fmla="*/ 198619 w 1442803"/>
                <a:gd name="connsiteY4" fmla="*/ 682052 h 1922488"/>
                <a:gd name="connsiteX5" fmla="*/ 258580 w 1442803"/>
                <a:gd name="connsiteY5" fmla="*/ 663314 h 1922488"/>
                <a:gd name="connsiteX6" fmla="*/ 288560 w 1442803"/>
                <a:gd name="connsiteY6" fmla="*/ 584616 h 1922488"/>
                <a:gd name="connsiteX7" fmla="*/ 326036 w 1442803"/>
                <a:gd name="connsiteY7" fmla="*/ 565878 h 1922488"/>
                <a:gd name="connsiteX8" fmla="*/ 356016 w 1442803"/>
                <a:gd name="connsiteY8" fmla="*/ 565878 h 1922488"/>
                <a:gd name="connsiteX9" fmla="*/ 719527 w 1442803"/>
                <a:gd name="connsiteY9" fmla="*/ 0 h 1922488"/>
                <a:gd name="connsiteX10" fmla="*/ 1345367 w 1442803"/>
                <a:gd name="connsiteY10" fmla="*/ 517160 h 1922488"/>
                <a:gd name="connsiteX11" fmla="*/ 1375347 w 1442803"/>
                <a:gd name="connsiteY11" fmla="*/ 637082 h 1922488"/>
                <a:gd name="connsiteX12" fmla="*/ 1334124 w 1442803"/>
                <a:gd name="connsiteY12" fmla="*/ 693295 h 1922488"/>
                <a:gd name="connsiteX13" fmla="*/ 1345367 w 1442803"/>
                <a:gd name="connsiteY13" fmla="*/ 723275 h 1922488"/>
                <a:gd name="connsiteX14" fmla="*/ 1367852 w 1442803"/>
                <a:gd name="connsiteY14" fmla="*/ 820711 h 1922488"/>
                <a:gd name="connsiteX15" fmla="*/ 1424065 w 1442803"/>
                <a:gd name="connsiteY15" fmla="*/ 918147 h 1922488"/>
                <a:gd name="connsiteX16" fmla="*/ 1431560 w 1442803"/>
                <a:gd name="connsiteY16" fmla="*/ 1064301 h 1922488"/>
                <a:gd name="connsiteX17" fmla="*/ 1427813 w 1442803"/>
                <a:gd name="connsiteY17" fmla="*/ 1120514 h 1922488"/>
                <a:gd name="connsiteX18" fmla="*/ 1442803 w 1442803"/>
                <a:gd name="connsiteY18" fmla="*/ 1146747 h 1922488"/>
                <a:gd name="connsiteX19" fmla="*/ 1427813 w 1442803"/>
                <a:gd name="connsiteY19" fmla="*/ 1221698 h 1922488"/>
                <a:gd name="connsiteX20" fmla="*/ 1412823 w 1442803"/>
                <a:gd name="connsiteY20" fmla="*/ 1300396 h 1922488"/>
                <a:gd name="connsiteX21" fmla="*/ 1371600 w 1442803"/>
                <a:gd name="connsiteY21" fmla="*/ 1386590 h 1922488"/>
                <a:gd name="connsiteX22" fmla="*/ 1266668 w 1442803"/>
                <a:gd name="connsiteY22" fmla="*/ 1416570 h 1922488"/>
                <a:gd name="connsiteX23" fmla="*/ 1311639 w 1442803"/>
                <a:gd name="connsiteY23" fmla="*/ 1472783 h 1922488"/>
                <a:gd name="connsiteX24" fmla="*/ 1364105 w 1442803"/>
                <a:gd name="connsiteY24" fmla="*/ 1596452 h 1922488"/>
                <a:gd name="connsiteX25" fmla="*/ 1394085 w 1442803"/>
                <a:gd name="connsiteY25" fmla="*/ 1731364 h 1922488"/>
                <a:gd name="connsiteX26" fmla="*/ 1394085 w 1442803"/>
                <a:gd name="connsiteY26" fmla="*/ 1802567 h 1922488"/>
                <a:gd name="connsiteX27" fmla="*/ 1367852 w 1442803"/>
                <a:gd name="connsiteY27" fmla="*/ 1877518 h 1922488"/>
                <a:gd name="connsiteX28" fmla="*/ 1304144 w 1442803"/>
                <a:gd name="connsiteY28" fmla="*/ 1922488 h 1922488"/>
                <a:gd name="connsiteX29" fmla="*/ 1206708 w 1442803"/>
                <a:gd name="connsiteY29" fmla="*/ 1843790 h 1922488"/>
                <a:gd name="connsiteX30" fmla="*/ 1135505 w 1442803"/>
                <a:gd name="connsiteY30" fmla="*/ 1802567 h 1922488"/>
                <a:gd name="connsiteX31" fmla="*/ 1113019 w 1442803"/>
                <a:gd name="connsiteY31" fmla="*/ 1660160 h 1922488"/>
                <a:gd name="connsiteX32" fmla="*/ 921895 w 1442803"/>
                <a:gd name="connsiteY32" fmla="*/ 1446550 h 1922488"/>
                <a:gd name="connsiteX33" fmla="*/ 1004341 w 1442803"/>
                <a:gd name="connsiteY33" fmla="*/ 1225445 h 1922488"/>
                <a:gd name="connsiteX34" fmla="*/ 809468 w 1442803"/>
                <a:gd name="connsiteY34" fmla="*/ 1023078 h 1922488"/>
                <a:gd name="connsiteX35" fmla="*/ 667062 w 1442803"/>
                <a:gd name="connsiteY35" fmla="*/ 891914 h 1922488"/>
                <a:gd name="connsiteX36" fmla="*/ 532150 w 1442803"/>
                <a:gd name="connsiteY36" fmla="*/ 794478 h 1922488"/>
                <a:gd name="connsiteX37" fmla="*/ 427219 w 1442803"/>
                <a:gd name="connsiteY37" fmla="*/ 805721 h 1922488"/>
                <a:gd name="connsiteX38" fmla="*/ 224852 w 1442803"/>
                <a:gd name="connsiteY38" fmla="*/ 854439 h 1922488"/>
                <a:gd name="connsiteX39" fmla="*/ 153648 w 1442803"/>
                <a:gd name="connsiteY39" fmla="*/ 753256 h 1922488"/>
                <a:gd name="connsiteX40" fmla="*/ 82446 w 1442803"/>
                <a:gd name="connsiteY40" fmla="*/ 670809 h 1922488"/>
                <a:gd name="connsiteX41" fmla="*/ 0 w 1442803"/>
                <a:gd name="connsiteY41" fmla="*/ 682052 h 1922488"/>
                <a:gd name="connsiteX0" fmla="*/ 0 w 1442803"/>
                <a:gd name="connsiteY0" fmla="*/ 682052 h 1922488"/>
                <a:gd name="connsiteX1" fmla="*/ 71203 w 1442803"/>
                <a:gd name="connsiteY1" fmla="*/ 607101 h 1922488"/>
                <a:gd name="connsiteX2" fmla="*/ 104931 w 1442803"/>
                <a:gd name="connsiteY2" fmla="*/ 599606 h 1922488"/>
                <a:gd name="connsiteX3" fmla="*/ 146154 w 1442803"/>
                <a:gd name="connsiteY3" fmla="*/ 659567 h 1922488"/>
                <a:gd name="connsiteX4" fmla="*/ 198619 w 1442803"/>
                <a:gd name="connsiteY4" fmla="*/ 682052 h 1922488"/>
                <a:gd name="connsiteX5" fmla="*/ 258580 w 1442803"/>
                <a:gd name="connsiteY5" fmla="*/ 663314 h 1922488"/>
                <a:gd name="connsiteX6" fmla="*/ 288560 w 1442803"/>
                <a:gd name="connsiteY6" fmla="*/ 584616 h 1922488"/>
                <a:gd name="connsiteX7" fmla="*/ 326036 w 1442803"/>
                <a:gd name="connsiteY7" fmla="*/ 565878 h 1922488"/>
                <a:gd name="connsiteX8" fmla="*/ 356016 w 1442803"/>
                <a:gd name="connsiteY8" fmla="*/ 565878 h 1922488"/>
                <a:gd name="connsiteX9" fmla="*/ 719527 w 1442803"/>
                <a:gd name="connsiteY9" fmla="*/ 0 h 1922488"/>
                <a:gd name="connsiteX10" fmla="*/ 1345367 w 1442803"/>
                <a:gd name="connsiteY10" fmla="*/ 517160 h 1922488"/>
                <a:gd name="connsiteX11" fmla="*/ 1375347 w 1442803"/>
                <a:gd name="connsiteY11" fmla="*/ 637082 h 1922488"/>
                <a:gd name="connsiteX12" fmla="*/ 1334124 w 1442803"/>
                <a:gd name="connsiteY12" fmla="*/ 693295 h 1922488"/>
                <a:gd name="connsiteX13" fmla="*/ 1345367 w 1442803"/>
                <a:gd name="connsiteY13" fmla="*/ 723275 h 1922488"/>
                <a:gd name="connsiteX14" fmla="*/ 1367852 w 1442803"/>
                <a:gd name="connsiteY14" fmla="*/ 820711 h 1922488"/>
                <a:gd name="connsiteX15" fmla="*/ 1424065 w 1442803"/>
                <a:gd name="connsiteY15" fmla="*/ 918147 h 1922488"/>
                <a:gd name="connsiteX16" fmla="*/ 1431560 w 1442803"/>
                <a:gd name="connsiteY16" fmla="*/ 1064301 h 1922488"/>
                <a:gd name="connsiteX17" fmla="*/ 1427813 w 1442803"/>
                <a:gd name="connsiteY17" fmla="*/ 1120514 h 1922488"/>
                <a:gd name="connsiteX18" fmla="*/ 1442803 w 1442803"/>
                <a:gd name="connsiteY18" fmla="*/ 1146747 h 1922488"/>
                <a:gd name="connsiteX19" fmla="*/ 1427813 w 1442803"/>
                <a:gd name="connsiteY19" fmla="*/ 1221698 h 1922488"/>
                <a:gd name="connsiteX20" fmla="*/ 1412823 w 1442803"/>
                <a:gd name="connsiteY20" fmla="*/ 1300396 h 1922488"/>
                <a:gd name="connsiteX21" fmla="*/ 1371600 w 1442803"/>
                <a:gd name="connsiteY21" fmla="*/ 1386590 h 1922488"/>
                <a:gd name="connsiteX22" fmla="*/ 1266668 w 1442803"/>
                <a:gd name="connsiteY22" fmla="*/ 1416570 h 1922488"/>
                <a:gd name="connsiteX23" fmla="*/ 1311639 w 1442803"/>
                <a:gd name="connsiteY23" fmla="*/ 1472783 h 1922488"/>
                <a:gd name="connsiteX24" fmla="*/ 1364105 w 1442803"/>
                <a:gd name="connsiteY24" fmla="*/ 1596452 h 1922488"/>
                <a:gd name="connsiteX25" fmla="*/ 1394085 w 1442803"/>
                <a:gd name="connsiteY25" fmla="*/ 1731364 h 1922488"/>
                <a:gd name="connsiteX26" fmla="*/ 1394085 w 1442803"/>
                <a:gd name="connsiteY26" fmla="*/ 1802567 h 1922488"/>
                <a:gd name="connsiteX27" fmla="*/ 1367852 w 1442803"/>
                <a:gd name="connsiteY27" fmla="*/ 1877518 h 1922488"/>
                <a:gd name="connsiteX28" fmla="*/ 1304144 w 1442803"/>
                <a:gd name="connsiteY28" fmla="*/ 1922488 h 1922488"/>
                <a:gd name="connsiteX29" fmla="*/ 1206708 w 1442803"/>
                <a:gd name="connsiteY29" fmla="*/ 1843790 h 1922488"/>
                <a:gd name="connsiteX30" fmla="*/ 1135505 w 1442803"/>
                <a:gd name="connsiteY30" fmla="*/ 1802567 h 1922488"/>
                <a:gd name="connsiteX31" fmla="*/ 1113019 w 1442803"/>
                <a:gd name="connsiteY31" fmla="*/ 1660160 h 1922488"/>
                <a:gd name="connsiteX32" fmla="*/ 921895 w 1442803"/>
                <a:gd name="connsiteY32" fmla="*/ 1446550 h 1922488"/>
                <a:gd name="connsiteX33" fmla="*/ 1004341 w 1442803"/>
                <a:gd name="connsiteY33" fmla="*/ 1225445 h 1922488"/>
                <a:gd name="connsiteX34" fmla="*/ 809468 w 1442803"/>
                <a:gd name="connsiteY34" fmla="*/ 1023078 h 1922488"/>
                <a:gd name="connsiteX35" fmla="*/ 667062 w 1442803"/>
                <a:gd name="connsiteY35" fmla="*/ 891914 h 1922488"/>
                <a:gd name="connsiteX36" fmla="*/ 539645 w 1442803"/>
                <a:gd name="connsiteY36" fmla="*/ 805720 h 1922488"/>
                <a:gd name="connsiteX37" fmla="*/ 427219 w 1442803"/>
                <a:gd name="connsiteY37" fmla="*/ 805721 h 1922488"/>
                <a:gd name="connsiteX38" fmla="*/ 224852 w 1442803"/>
                <a:gd name="connsiteY38" fmla="*/ 854439 h 1922488"/>
                <a:gd name="connsiteX39" fmla="*/ 153648 w 1442803"/>
                <a:gd name="connsiteY39" fmla="*/ 753256 h 1922488"/>
                <a:gd name="connsiteX40" fmla="*/ 82446 w 1442803"/>
                <a:gd name="connsiteY40" fmla="*/ 670809 h 1922488"/>
                <a:gd name="connsiteX41" fmla="*/ 0 w 1442803"/>
                <a:gd name="connsiteY41" fmla="*/ 682052 h 1922488"/>
                <a:gd name="connsiteX0" fmla="*/ 0 w 1442803"/>
                <a:gd name="connsiteY0" fmla="*/ 682052 h 1922488"/>
                <a:gd name="connsiteX1" fmla="*/ 71203 w 1442803"/>
                <a:gd name="connsiteY1" fmla="*/ 607101 h 1922488"/>
                <a:gd name="connsiteX2" fmla="*/ 104931 w 1442803"/>
                <a:gd name="connsiteY2" fmla="*/ 599606 h 1922488"/>
                <a:gd name="connsiteX3" fmla="*/ 146154 w 1442803"/>
                <a:gd name="connsiteY3" fmla="*/ 659567 h 1922488"/>
                <a:gd name="connsiteX4" fmla="*/ 198619 w 1442803"/>
                <a:gd name="connsiteY4" fmla="*/ 682052 h 1922488"/>
                <a:gd name="connsiteX5" fmla="*/ 258580 w 1442803"/>
                <a:gd name="connsiteY5" fmla="*/ 663314 h 1922488"/>
                <a:gd name="connsiteX6" fmla="*/ 288560 w 1442803"/>
                <a:gd name="connsiteY6" fmla="*/ 584616 h 1922488"/>
                <a:gd name="connsiteX7" fmla="*/ 326036 w 1442803"/>
                <a:gd name="connsiteY7" fmla="*/ 565878 h 1922488"/>
                <a:gd name="connsiteX8" fmla="*/ 359764 w 1442803"/>
                <a:gd name="connsiteY8" fmla="*/ 535898 h 1922488"/>
                <a:gd name="connsiteX9" fmla="*/ 719527 w 1442803"/>
                <a:gd name="connsiteY9" fmla="*/ 0 h 1922488"/>
                <a:gd name="connsiteX10" fmla="*/ 1345367 w 1442803"/>
                <a:gd name="connsiteY10" fmla="*/ 517160 h 1922488"/>
                <a:gd name="connsiteX11" fmla="*/ 1375347 w 1442803"/>
                <a:gd name="connsiteY11" fmla="*/ 637082 h 1922488"/>
                <a:gd name="connsiteX12" fmla="*/ 1334124 w 1442803"/>
                <a:gd name="connsiteY12" fmla="*/ 693295 h 1922488"/>
                <a:gd name="connsiteX13" fmla="*/ 1345367 w 1442803"/>
                <a:gd name="connsiteY13" fmla="*/ 723275 h 1922488"/>
                <a:gd name="connsiteX14" fmla="*/ 1367852 w 1442803"/>
                <a:gd name="connsiteY14" fmla="*/ 820711 h 1922488"/>
                <a:gd name="connsiteX15" fmla="*/ 1424065 w 1442803"/>
                <a:gd name="connsiteY15" fmla="*/ 918147 h 1922488"/>
                <a:gd name="connsiteX16" fmla="*/ 1431560 w 1442803"/>
                <a:gd name="connsiteY16" fmla="*/ 1064301 h 1922488"/>
                <a:gd name="connsiteX17" fmla="*/ 1427813 w 1442803"/>
                <a:gd name="connsiteY17" fmla="*/ 1120514 h 1922488"/>
                <a:gd name="connsiteX18" fmla="*/ 1442803 w 1442803"/>
                <a:gd name="connsiteY18" fmla="*/ 1146747 h 1922488"/>
                <a:gd name="connsiteX19" fmla="*/ 1427813 w 1442803"/>
                <a:gd name="connsiteY19" fmla="*/ 1221698 h 1922488"/>
                <a:gd name="connsiteX20" fmla="*/ 1412823 w 1442803"/>
                <a:gd name="connsiteY20" fmla="*/ 1300396 h 1922488"/>
                <a:gd name="connsiteX21" fmla="*/ 1371600 w 1442803"/>
                <a:gd name="connsiteY21" fmla="*/ 1386590 h 1922488"/>
                <a:gd name="connsiteX22" fmla="*/ 1266668 w 1442803"/>
                <a:gd name="connsiteY22" fmla="*/ 1416570 h 1922488"/>
                <a:gd name="connsiteX23" fmla="*/ 1311639 w 1442803"/>
                <a:gd name="connsiteY23" fmla="*/ 1472783 h 1922488"/>
                <a:gd name="connsiteX24" fmla="*/ 1364105 w 1442803"/>
                <a:gd name="connsiteY24" fmla="*/ 1596452 h 1922488"/>
                <a:gd name="connsiteX25" fmla="*/ 1394085 w 1442803"/>
                <a:gd name="connsiteY25" fmla="*/ 1731364 h 1922488"/>
                <a:gd name="connsiteX26" fmla="*/ 1394085 w 1442803"/>
                <a:gd name="connsiteY26" fmla="*/ 1802567 h 1922488"/>
                <a:gd name="connsiteX27" fmla="*/ 1367852 w 1442803"/>
                <a:gd name="connsiteY27" fmla="*/ 1877518 h 1922488"/>
                <a:gd name="connsiteX28" fmla="*/ 1304144 w 1442803"/>
                <a:gd name="connsiteY28" fmla="*/ 1922488 h 1922488"/>
                <a:gd name="connsiteX29" fmla="*/ 1206708 w 1442803"/>
                <a:gd name="connsiteY29" fmla="*/ 1843790 h 1922488"/>
                <a:gd name="connsiteX30" fmla="*/ 1135505 w 1442803"/>
                <a:gd name="connsiteY30" fmla="*/ 1802567 h 1922488"/>
                <a:gd name="connsiteX31" fmla="*/ 1113019 w 1442803"/>
                <a:gd name="connsiteY31" fmla="*/ 1660160 h 1922488"/>
                <a:gd name="connsiteX32" fmla="*/ 921895 w 1442803"/>
                <a:gd name="connsiteY32" fmla="*/ 1446550 h 1922488"/>
                <a:gd name="connsiteX33" fmla="*/ 1004341 w 1442803"/>
                <a:gd name="connsiteY33" fmla="*/ 1225445 h 1922488"/>
                <a:gd name="connsiteX34" fmla="*/ 809468 w 1442803"/>
                <a:gd name="connsiteY34" fmla="*/ 1023078 h 1922488"/>
                <a:gd name="connsiteX35" fmla="*/ 667062 w 1442803"/>
                <a:gd name="connsiteY35" fmla="*/ 891914 h 1922488"/>
                <a:gd name="connsiteX36" fmla="*/ 539645 w 1442803"/>
                <a:gd name="connsiteY36" fmla="*/ 805720 h 1922488"/>
                <a:gd name="connsiteX37" fmla="*/ 427219 w 1442803"/>
                <a:gd name="connsiteY37" fmla="*/ 805721 h 1922488"/>
                <a:gd name="connsiteX38" fmla="*/ 224852 w 1442803"/>
                <a:gd name="connsiteY38" fmla="*/ 854439 h 1922488"/>
                <a:gd name="connsiteX39" fmla="*/ 153648 w 1442803"/>
                <a:gd name="connsiteY39" fmla="*/ 753256 h 1922488"/>
                <a:gd name="connsiteX40" fmla="*/ 82446 w 1442803"/>
                <a:gd name="connsiteY40" fmla="*/ 670809 h 1922488"/>
                <a:gd name="connsiteX41" fmla="*/ 0 w 1442803"/>
                <a:gd name="connsiteY41" fmla="*/ 682052 h 1922488"/>
                <a:gd name="connsiteX0" fmla="*/ 0 w 1442803"/>
                <a:gd name="connsiteY0" fmla="*/ 682052 h 1922488"/>
                <a:gd name="connsiteX1" fmla="*/ 71203 w 1442803"/>
                <a:gd name="connsiteY1" fmla="*/ 607101 h 1922488"/>
                <a:gd name="connsiteX2" fmla="*/ 104931 w 1442803"/>
                <a:gd name="connsiteY2" fmla="*/ 599606 h 1922488"/>
                <a:gd name="connsiteX3" fmla="*/ 146154 w 1442803"/>
                <a:gd name="connsiteY3" fmla="*/ 659567 h 1922488"/>
                <a:gd name="connsiteX4" fmla="*/ 198619 w 1442803"/>
                <a:gd name="connsiteY4" fmla="*/ 682052 h 1922488"/>
                <a:gd name="connsiteX5" fmla="*/ 258580 w 1442803"/>
                <a:gd name="connsiteY5" fmla="*/ 663314 h 1922488"/>
                <a:gd name="connsiteX6" fmla="*/ 288560 w 1442803"/>
                <a:gd name="connsiteY6" fmla="*/ 584616 h 1922488"/>
                <a:gd name="connsiteX7" fmla="*/ 326036 w 1442803"/>
                <a:gd name="connsiteY7" fmla="*/ 565878 h 1922488"/>
                <a:gd name="connsiteX8" fmla="*/ 359764 w 1442803"/>
                <a:gd name="connsiteY8" fmla="*/ 535898 h 1922488"/>
                <a:gd name="connsiteX9" fmla="*/ 719527 w 1442803"/>
                <a:gd name="connsiteY9" fmla="*/ 0 h 1922488"/>
                <a:gd name="connsiteX10" fmla="*/ 1345367 w 1442803"/>
                <a:gd name="connsiteY10" fmla="*/ 517160 h 1922488"/>
                <a:gd name="connsiteX11" fmla="*/ 1375347 w 1442803"/>
                <a:gd name="connsiteY11" fmla="*/ 637082 h 1922488"/>
                <a:gd name="connsiteX12" fmla="*/ 1334124 w 1442803"/>
                <a:gd name="connsiteY12" fmla="*/ 693295 h 1922488"/>
                <a:gd name="connsiteX13" fmla="*/ 1345367 w 1442803"/>
                <a:gd name="connsiteY13" fmla="*/ 723275 h 1922488"/>
                <a:gd name="connsiteX14" fmla="*/ 1367852 w 1442803"/>
                <a:gd name="connsiteY14" fmla="*/ 820711 h 1922488"/>
                <a:gd name="connsiteX15" fmla="*/ 1424065 w 1442803"/>
                <a:gd name="connsiteY15" fmla="*/ 918147 h 1922488"/>
                <a:gd name="connsiteX16" fmla="*/ 1431560 w 1442803"/>
                <a:gd name="connsiteY16" fmla="*/ 1064301 h 1922488"/>
                <a:gd name="connsiteX17" fmla="*/ 1427813 w 1442803"/>
                <a:gd name="connsiteY17" fmla="*/ 1120514 h 1922488"/>
                <a:gd name="connsiteX18" fmla="*/ 1442803 w 1442803"/>
                <a:gd name="connsiteY18" fmla="*/ 1146747 h 1922488"/>
                <a:gd name="connsiteX19" fmla="*/ 1427813 w 1442803"/>
                <a:gd name="connsiteY19" fmla="*/ 1221698 h 1922488"/>
                <a:gd name="connsiteX20" fmla="*/ 1412823 w 1442803"/>
                <a:gd name="connsiteY20" fmla="*/ 1300396 h 1922488"/>
                <a:gd name="connsiteX21" fmla="*/ 1371600 w 1442803"/>
                <a:gd name="connsiteY21" fmla="*/ 1386590 h 1922488"/>
                <a:gd name="connsiteX22" fmla="*/ 1266668 w 1442803"/>
                <a:gd name="connsiteY22" fmla="*/ 1416570 h 1922488"/>
                <a:gd name="connsiteX23" fmla="*/ 1311639 w 1442803"/>
                <a:gd name="connsiteY23" fmla="*/ 1472783 h 1922488"/>
                <a:gd name="connsiteX24" fmla="*/ 1364105 w 1442803"/>
                <a:gd name="connsiteY24" fmla="*/ 1596452 h 1922488"/>
                <a:gd name="connsiteX25" fmla="*/ 1394085 w 1442803"/>
                <a:gd name="connsiteY25" fmla="*/ 1731364 h 1922488"/>
                <a:gd name="connsiteX26" fmla="*/ 1394085 w 1442803"/>
                <a:gd name="connsiteY26" fmla="*/ 1802567 h 1922488"/>
                <a:gd name="connsiteX27" fmla="*/ 1367852 w 1442803"/>
                <a:gd name="connsiteY27" fmla="*/ 1877518 h 1922488"/>
                <a:gd name="connsiteX28" fmla="*/ 1304144 w 1442803"/>
                <a:gd name="connsiteY28" fmla="*/ 1922488 h 1922488"/>
                <a:gd name="connsiteX29" fmla="*/ 1206708 w 1442803"/>
                <a:gd name="connsiteY29" fmla="*/ 1843790 h 1922488"/>
                <a:gd name="connsiteX30" fmla="*/ 1135505 w 1442803"/>
                <a:gd name="connsiteY30" fmla="*/ 1802567 h 1922488"/>
                <a:gd name="connsiteX31" fmla="*/ 1113019 w 1442803"/>
                <a:gd name="connsiteY31" fmla="*/ 1660160 h 1922488"/>
                <a:gd name="connsiteX32" fmla="*/ 921895 w 1442803"/>
                <a:gd name="connsiteY32" fmla="*/ 1446550 h 1922488"/>
                <a:gd name="connsiteX33" fmla="*/ 993099 w 1442803"/>
                <a:gd name="connsiteY33" fmla="*/ 1244183 h 1922488"/>
                <a:gd name="connsiteX34" fmla="*/ 809468 w 1442803"/>
                <a:gd name="connsiteY34" fmla="*/ 1023078 h 1922488"/>
                <a:gd name="connsiteX35" fmla="*/ 667062 w 1442803"/>
                <a:gd name="connsiteY35" fmla="*/ 891914 h 1922488"/>
                <a:gd name="connsiteX36" fmla="*/ 539645 w 1442803"/>
                <a:gd name="connsiteY36" fmla="*/ 805720 h 1922488"/>
                <a:gd name="connsiteX37" fmla="*/ 427219 w 1442803"/>
                <a:gd name="connsiteY37" fmla="*/ 805721 h 1922488"/>
                <a:gd name="connsiteX38" fmla="*/ 224852 w 1442803"/>
                <a:gd name="connsiteY38" fmla="*/ 854439 h 1922488"/>
                <a:gd name="connsiteX39" fmla="*/ 153648 w 1442803"/>
                <a:gd name="connsiteY39" fmla="*/ 753256 h 1922488"/>
                <a:gd name="connsiteX40" fmla="*/ 82446 w 1442803"/>
                <a:gd name="connsiteY40" fmla="*/ 670809 h 1922488"/>
                <a:gd name="connsiteX41" fmla="*/ 0 w 1442803"/>
                <a:gd name="connsiteY41" fmla="*/ 682052 h 1922488"/>
                <a:gd name="connsiteX0" fmla="*/ 0 w 1442803"/>
                <a:gd name="connsiteY0" fmla="*/ 682052 h 1922488"/>
                <a:gd name="connsiteX1" fmla="*/ 71203 w 1442803"/>
                <a:gd name="connsiteY1" fmla="*/ 607101 h 1922488"/>
                <a:gd name="connsiteX2" fmla="*/ 104931 w 1442803"/>
                <a:gd name="connsiteY2" fmla="*/ 599606 h 1922488"/>
                <a:gd name="connsiteX3" fmla="*/ 146154 w 1442803"/>
                <a:gd name="connsiteY3" fmla="*/ 659567 h 1922488"/>
                <a:gd name="connsiteX4" fmla="*/ 198619 w 1442803"/>
                <a:gd name="connsiteY4" fmla="*/ 682052 h 1922488"/>
                <a:gd name="connsiteX5" fmla="*/ 258580 w 1442803"/>
                <a:gd name="connsiteY5" fmla="*/ 663314 h 1922488"/>
                <a:gd name="connsiteX6" fmla="*/ 288560 w 1442803"/>
                <a:gd name="connsiteY6" fmla="*/ 584616 h 1922488"/>
                <a:gd name="connsiteX7" fmla="*/ 326036 w 1442803"/>
                <a:gd name="connsiteY7" fmla="*/ 565878 h 1922488"/>
                <a:gd name="connsiteX8" fmla="*/ 359764 w 1442803"/>
                <a:gd name="connsiteY8" fmla="*/ 535898 h 1922488"/>
                <a:gd name="connsiteX9" fmla="*/ 719527 w 1442803"/>
                <a:gd name="connsiteY9" fmla="*/ 0 h 1922488"/>
                <a:gd name="connsiteX10" fmla="*/ 1345367 w 1442803"/>
                <a:gd name="connsiteY10" fmla="*/ 517160 h 1922488"/>
                <a:gd name="connsiteX11" fmla="*/ 1375347 w 1442803"/>
                <a:gd name="connsiteY11" fmla="*/ 637082 h 1922488"/>
                <a:gd name="connsiteX12" fmla="*/ 1334124 w 1442803"/>
                <a:gd name="connsiteY12" fmla="*/ 693295 h 1922488"/>
                <a:gd name="connsiteX13" fmla="*/ 1345367 w 1442803"/>
                <a:gd name="connsiteY13" fmla="*/ 723275 h 1922488"/>
                <a:gd name="connsiteX14" fmla="*/ 1367852 w 1442803"/>
                <a:gd name="connsiteY14" fmla="*/ 820711 h 1922488"/>
                <a:gd name="connsiteX15" fmla="*/ 1424065 w 1442803"/>
                <a:gd name="connsiteY15" fmla="*/ 918147 h 1922488"/>
                <a:gd name="connsiteX16" fmla="*/ 1431560 w 1442803"/>
                <a:gd name="connsiteY16" fmla="*/ 1064301 h 1922488"/>
                <a:gd name="connsiteX17" fmla="*/ 1427813 w 1442803"/>
                <a:gd name="connsiteY17" fmla="*/ 1120514 h 1922488"/>
                <a:gd name="connsiteX18" fmla="*/ 1442803 w 1442803"/>
                <a:gd name="connsiteY18" fmla="*/ 1146747 h 1922488"/>
                <a:gd name="connsiteX19" fmla="*/ 1427813 w 1442803"/>
                <a:gd name="connsiteY19" fmla="*/ 1221698 h 1922488"/>
                <a:gd name="connsiteX20" fmla="*/ 1412823 w 1442803"/>
                <a:gd name="connsiteY20" fmla="*/ 1300396 h 1922488"/>
                <a:gd name="connsiteX21" fmla="*/ 1371600 w 1442803"/>
                <a:gd name="connsiteY21" fmla="*/ 1386590 h 1922488"/>
                <a:gd name="connsiteX22" fmla="*/ 1266668 w 1442803"/>
                <a:gd name="connsiteY22" fmla="*/ 1416570 h 1922488"/>
                <a:gd name="connsiteX23" fmla="*/ 1311639 w 1442803"/>
                <a:gd name="connsiteY23" fmla="*/ 1472783 h 1922488"/>
                <a:gd name="connsiteX24" fmla="*/ 1364105 w 1442803"/>
                <a:gd name="connsiteY24" fmla="*/ 1596452 h 1922488"/>
                <a:gd name="connsiteX25" fmla="*/ 1394085 w 1442803"/>
                <a:gd name="connsiteY25" fmla="*/ 1731364 h 1922488"/>
                <a:gd name="connsiteX26" fmla="*/ 1394085 w 1442803"/>
                <a:gd name="connsiteY26" fmla="*/ 1802567 h 1922488"/>
                <a:gd name="connsiteX27" fmla="*/ 1367852 w 1442803"/>
                <a:gd name="connsiteY27" fmla="*/ 1877518 h 1922488"/>
                <a:gd name="connsiteX28" fmla="*/ 1304144 w 1442803"/>
                <a:gd name="connsiteY28" fmla="*/ 1922488 h 1922488"/>
                <a:gd name="connsiteX29" fmla="*/ 1206708 w 1442803"/>
                <a:gd name="connsiteY29" fmla="*/ 1843790 h 1922488"/>
                <a:gd name="connsiteX30" fmla="*/ 1135505 w 1442803"/>
                <a:gd name="connsiteY30" fmla="*/ 1802567 h 1922488"/>
                <a:gd name="connsiteX31" fmla="*/ 1113019 w 1442803"/>
                <a:gd name="connsiteY31" fmla="*/ 1660160 h 1922488"/>
                <a:gd name="connsiteX32" fmla="*/ 921895 w 1442803"/>
                <a:gd name="connsiteY32" fmla="*/ 1446550 h 1922488"/>
                <a:gd name="connsiteX33" fmla="*/ 993099 w 1442803"/>
                <a:gd name="connsiteY33" fmla="*/ 1244183 h 1922488"/>
                <a:gd name="connsiteX34" fmla="*/ 809468 w 1442803"/>
                <a:gd name="connsiteY34" fmla="*/ 1023078 h 1922488"/>
                <a:gd name="connsiteX35" fmla="*/ 667062 w 1442803"/>
                <a:gd name="connsiteY35" fmla="*/ 891914 h 1922488"/>
                <a:gd name="connsiteX36" fmla="*/ 539645 w 1442803"/>
                <a:gd name="connsiteY36" fmla="*/ 805720 h 1922488"/>
                <a:gd name="connsiteX37" fmla="*/ 427219 w 1442803"/>
                <a:gd name="connsiteY37" fmla="*/ 805721 h 1922488"/>
                <a:gd name="connsiteX38" fmla="*/ 224852 w 1442803"/>
                <a:gd name="connsiteY38" fmla="*/ 854439 h 1922488"/>
                <a:gd name="connsiteX39" fmla="*/ 153648 w 1442803"/>
                <a:gd name="connsiteY39" fmla="*/ 753256 h 1922488"/>
                <a:gd name="connsiteX40" fmla="*/ 82446 w 1442803"/>
                <a:gd name="connsiteY40" fmla="*/ 670809 h 1922488"/>
                <a:gd name="connsiteX41" fmla="*/ 0 w 1442803"/>
                <a:gd name="connsiteY41" fmla="*/ 682052 h 1922488"/>
                <a:gd name="connsiteX0" fmla="*/ 0 w 1442803"/>
                <a:gd name="connsiteY0" fmla="*/ 682052 h 1922488"/>
                <a:gd name="connsiteX1" fmla="*/ 71203 w 1442803"/>
                <a:gd name="connsiteY1" fmla="*/ 607101 h 1922488"/>
                <a:gd name="connsiteX2" fmla="*/ 104931 w 1442803"/>
                <a:gd name="connsiteY2" fmla="*/ 599606 h 1922488"/>
                <a:gd name="connsiteX3" fmla="*/ 146154 w 1442803"/>
                <a:gd name="connsiteY3" fmla="*/ 659567 h 1922488"/>
                <a:gd name="connsiteX4" fmla="*/ 198619 w 1442803"/>
                <a:gd name="connsiteY4" fmla="*/ 682052 h 1922488"/>
                <a:gd name="connsiteX5" fmla="*/ 258580 w 1442803"/>
                <a:gd name="connsiteY5" fmla="*/ 663314 h 1922488"/>
                <a:gd name="connsiteX6" fmla="*/ 288560 w 1442803"/>
                <a:gd name="connsiteY6" fmla="*/ 584616 h 1922488"/>
                <a:gd name="connsiteX7" fmla="*/ 326036 w 1442803"/>
                <a:gd name="connsiteY7" fmla="*/ 565878 h 1922488"/>
                <a:gd name="connsiteX8" fmla="*/ 359764 w 1442803"/>
                <a:gd name="connsiteY8" fmla="*/ 535898 h 1922488"/>
                <a:gd name="connsiteX9" fmla="*/ 719527 w 1442803"/>
                <a:gd name="connsiteY9" fmla="*/ 0 h 1922488"/>
                <a:gd name="connsiteX10" fmla="*/ 1345367 w 1442803"/>
                <a:gd name="connsiteY10" fmla="*/ 517160 h 1922488"/>
                <a:gd name="connsiteX11" fmla="*/ 1375347 w 1442803"/>
                <a:gd name="connsiteY11" fmla="*/ 637082 h 1922488"/>
                <a:gd name="connsiteX12" fmla="*/ 1334124 w 1442803"/>
                <a:gd name="connsiteY12" fmla="*/ 693295 h 1922488"/>
                <a:gd name="connsiteX13" fmla="*/ 1345367 w 1442803"/>
                <a:gd name="connsiteY13" fmla="*/ 723275 h 1922488"/>
                <a:gd name="connsiteX14" fmla="*/ 1367852 w 1442803"/>
                <a:gd name="connsiteY14" fmla="*/ 820711 h 1922488"/>
                <a:gd name="connsiteX15" fmla="*/ 1424065 w 1442803"/>
                <a:gd name="connsiteY15" fmla="*/ 918147 h 1922488"/>
                <a:gd name="connsiteX16" fmla="*/ 1431560 w 1442803"/>
                <a:gd name="connsiteY16" fmla="*/ 1064301 h 1922488"/>
                <a:gd name="connsiteX17" fmla="*/ 1427813 w 1442803"/>
                <a:gd name="connsiteY17" fmla="*/ 1120514 h 1922488"/>
                <a:gd name="connsiteX18" fmla="*/ 1442803 w 1442803"/>
                <a:gd name="connsiteY18" fmla="*/ 1146747 h 1922488"/>
                <a:gd name="connsiteX19" fmla="*/ 1427813 w 1442803"/>
                <a:gd name="connsiteY19" fmla="*/ 1221698 h 1922488"/>
                <a:gd name="connsiteX20" fmla="*/ 1412823 w 1442803"/>
                <a:gd name="connsiteY20" fmla="*/ 1300396 h 1922488"/>
                <a:gd name="connsiteX21" fmla="*/ 1371600 w 1442803"/>
                <a:gd name="connsiteY21" fmla="*/ 1386590 h 1922488"/>
                <a:gd name="connsiteX22" fmla="*/ 1266668 w 1442803"/>
                <a:gd name="connsiteY22" fmla="*/ 1416570 h 1922488"/>
                <a:gd name="connsiteX23" fmla="*/ 1311639 w 1442803"/>
                <a:gd name="connsiteY23" fmla="*/ 1472783 h 1922488"/>
                <a:gd name="connsiteX24" fmla="*/ 1364105 w 1442803"/>
                <a:gd name="connsiteY24" fmla="*/ 1596452 h 1922488"/>
                <a:gd name="connsiteX25" fmla="*/ 1394085 w 1442803"/>
                <a:gd name="connsiteY25" fmla="*/ 1731364 h 1922488"/>
                <a:gd name="connsiteX26" fmla="*/ 1394085 w 1442803"/>
                <a:gd name="connsiteY26" fmla="*/ 1802567 h 1922488"/>
                <a:gd name="connsiteX27" fmla="*/ 1367852 w 1442803"/>
                <a:gd name="connsiteY27" fmla="*/ 1877518 h 1922488"/>
                <a:gd name="connsiteX28" fmla="*/ 1304144 w 1442803"/>
                <a:gd name="connsiteY28" fmla="*/ 1922488 h 1922488"/>
                <a:gd name="connsiteX29" fmla="*/ 1206708 w 1442803"/>
                <a:gd name="connsiteY29" fmla="*/ 1843790 h 1922488"/>
                <a:gd name="connsiteX30" fmla="*/ 1135505 w 1442803"/>
                <a:gd name="connsiteY30" fmla="*/ 1802567 h 1922488"/>
                <a:gd name="connsiteX31" fmla="*/ 1113019 w 1442803"/>
                <a:gd name="connsiteY31" fmla="*/ 1660160 h 1922488"/>
                <a:gd name="connsiteX32" fmla="*/ 1032690 w 1442803"/>
                <a:gd name="connsiteY32" fmla="*/ 1592367 h 1922488"/>
                <a:gd name="connsiteX33" fmla="*/ 993099 w 1442803"/>
                <a:gd name="connsiteY33" fmla="*/ 1244183 h 1922488"/>
                <a:gd name="connsiteX34" fmla="*/ 809468 w 1442803"/>
                <a:gd name="connsiteY34" fmla="*/ 1023078 h 1922488"/>
                <a:gd name="connsiteX35" fmla="*/ 667062 w 1442803"/>
                <a:gd name="connsiteY35" fmla="*/ 891914 h 1922488"/>
                <a:gd name="connsiteX36" fmla="*/ 539645 w 1442803"/>
                <a:gd name="connsiteY36" fmla="*/ 805720 h 1922488"/>
                <a:gd name="connsiteX37" fmla="*/ 427219 w 1442803"/>
                <a:gd name="connsiteY37" fmla="*/ 805721 h 1922488"/>
                <a:gd name="connsiteX38" fmla="*/ 224852 w 1442803"/>
                <a:gd name="connsiteY38" fmla="*/ 854439 h 1922488"/>
                <a:gd name="connsiteX39" fmla="*/ 153648 w 1442803"/>
                <a:gd name="connsiteY39" fmla="*/ 753256 h 1922488"/>
                <a:gd name="connsiteX40" fmla="*/ 82446 w 1442803"/>
                <a:gd name="connsiteY40" fmla="*/ 670809 h 1922488"/>
                <a:gd name="connsiteX41" fmla="*/ 0 w 1442803"/>
                <a:gd name="connsiteY41" fmla="*/ 682052 h 1922488"/>
                <a:gd name="connsiteX0" fmla="*/ 0 w 1442803"/>
                <a:gd name="connsiteY0" fmla="*/ 682052 h 1922488"/>
                <a:gd name="connsiteX1" fmla="*/ 71203 w 1442803"/>
                <a:gd name="connsiteY1" fmla="*/ 607101 h 1922488"/>
                <a:gd name="connsiteX2" fmla="*/ 104931 w 1442803"/>
                <a:gd name="connsiteY2" fmla="*/ 599606 h 1922488"/>
                <a:gd name="connsiteX3" fmla="*/ 146154 w 1442803"/>
                <a:gd name="connsiteY3" fmla="*/ 659567 h 1922488"/>
                <a:gd name="connsiteX4" fmla="*/ 198619 w 1442803"/>
                <a:gd name="connsiteY4" fmla="*/ 682052 h 1922488"/>
                <a:gd name="connsiteX5" fmla="*/ 258580 w 1442803"/>
                <a:gd name="connsiteY5" fmla="*/ 663314 h 1922488"/>
                <a:gd name="connsiteX6" fmla="*/ 288560 w 1442803"/>
                <a:gd name="connsiteY6" fmla="*/ 584616 h 1922488"/>
                <a:gd name="connsiteX7" fmla="*/ 326036 w 1442803"/>
                <a:gd name="connsiteY7" fmla="*/ 565878 h 1922488"/>
                <a:gd name="connsiteX8" fmla="*/ 359764 w 1442803"/>
                <a:gd name="connsiteY8" fmla="*/ 535898 h 1922488"/>
                <a:gd name="connsiteX9" fmla="*/ 719527 w 1442803"/>
                <a:gd name="connsiteY9" fmla="*/ 0 h 1922488"/>
                <a:gd name="connsiteX10" fmla="*/ 1345367 w 1442803"/>
                <a:gd name="connsiteY10" fmla="*/ 517160 h 1922488"/>
                <a:gd name="connsiteX11" fmla="*/ 1375347 w 1442803"/>
                <a:gd name="connsiteY11" fmla="*/ 637082 h 1922488"/>
                <a:gd name="connsiteX12" fmla="*/ 1334124 w 1442803"/>
                <a:gd name="connsiteY12" fmla="*/ 693295 h 1922488"/>
                <a:gd name="connsiteX13" fmla="*/ 1345367 w 1442803"/>
                <a:gd name="connsiteY13" fmla="*/ 723275 h 1922488"/>
                <a:gd name="connsiteX14" fmla="*/ 1367852 w 1442803"/>
                <a:gd name="connsiteY14" fmla="*/ 820711 h 1922488"/>
                <a:gd name="connsiteX15" fmla="*/ 1424065 w 1442803"/>
                <a:gd name="connsiteY15" fmla="*/ 918147 h 1922488"/>
                <a:gd name="connsiteX16" fmla="*/ 1431560 w 1442803"/>
                <a:gd name="connsiteY16" fmla="*/ 1064301 h 1922488"/>
                <a:gd name="connsiteX17" fmla="*/ 1427813 w 1442803"/>
                <a:gd name="connsiteY17" fmla="*/ 1120514 h 1922488"/>
                <a:gd name="connsiteX18" fmla="*/ 1442803 w 1442803"/>
                <a:gd name="connsiteY18" fmla="*/ 1146747 h 1922488"/>
                <a:gd name="connsiteX19" fmla="*/ 1427813 w 1442803"/>
                <a:gd name="connsiteY19" fmla="*/ 1221698 h 1922488"/>
                <a:gd name="connsiteX20" fmla="*/ 1412823 w 1442803"/>
                <a:gd name="connsiteY20" fmla="*/ 1300396 h 1922488"/>
                <a:gd name="connsiteX21" fmla="*/ 1371600 w 1442803"/>
                <a:gd name="connsiteY21" fmla="*/ 1386590 h 1922488"/>
                <a:gd name="connsiteX22" fmla="*/ 1266668 w 1442803"/>
                <a:gd name="connsiteY22" fmla="*/ 1416570 h 1922488"/>
                <a:gd name="connsiteX23" fmla="*/ 1311639 w 1442803"/>
                <a:gd name="connsiteY23" fmla="*/ 1472783 h 1922488"/>
                <a:gd name="connsiteX24" fmla="*/ 1364105 w 1442803"/>
                <a:gd name="connsiteY24" fmla="*/ 1596452 h 1922488"/>
                <a:gd name="connsiteX25" fmla="*/ 1394085 w 1442803"/>
                <a:gd name="connsiteY25" fmla="*/ 1731364 h 1922488"/>
                <a:gd name="connsiteX26" fmla="*/ 1394085 w 1442803"/>
                <a:gd name="connsiteY26" fmla="*/ 1802567 h 1922488"/>
                <a:gd name="connsiteX27" fmla="*/ 1367852 w 1442803"/>
                <a:gd name="connsiteY27" fmla="*/ 1877518 h 1922488"/>
                <a:gd name="connsiteX28" fmla="*/ 1304144 w 1442803"/>
                <a:gd name="connsiteY28" fmla="*/ 1922488 h 1922488"/>
                <a:gd name="connsiteX29" fmla="*/ 1206708 w 1442803"/>
                <a:gd name="connsiteY29" fmla="*/ 1843790 h 1922488"/>
                <a:gd name="connsiteX30" fmla="*/ 1216755 w 1442803"/>
                <a:gd name="connsiteY30" fmla="*/ 1756519 h 1922488"/>
                <a:gd name="connsiteX31" fmla="*/ 1113019 w 1442803"/>
                <a:gd name="connsiteY31" fmla="*/ 1660160 h 1922488"/>
                <a:gd name="connsiteX32" fmla="*/ 1032690 w 1442803"/>
                <a:gd name="connsiteY32" fmla="*/ 1592367 h 1922488"/>
                <a:gd name="connsiteX33" fmla="*/ 993099 w 1442803"/>
                <a:gd name="connsiteY33" fmla="*/ 1244183 h 1922488"/>
                <a:gd name="connsiteX34" fmla="*/ 809468 w 1442803"/>
                <a:gd name="connsiteY34" fmla="*/ 1023078 h 1922488"/>
                <a:gd name="connsiteX35" fmla="*/ 667062 w 1442803"/>
                <a:gd name="connsiteY35" fmla="*/ 891914 h 1922488"/>
                <a:gd name="connsiteX36" fmla="*/ 539645 w 1442803"/>
                <a:gd name="connsiteY36" fmla="*/ 805720 h 1922488"/>
                <a:gd name="connsiteX37" fmla="*/ 427219 w 1442803"/>
                <a:gd name="connsiteY37" fmla="*/ 805721 h 1922488"/>
                <a:gd name="connsiteX38" fmla="*/ 224852 w 1442803"/>
                <a:gd name="connsiteY38" fmla="*/ 854439 h 1922488"/>
                <a:gd name="connsiteX39" fmla="*/ 153648 w 1442803"/>
                <a:gd name="connsiteY39" fmla="*/ 753256 h 1922488"/>
                <a:gd name="connsiteX40" fmla="*/ 82446 w 1442803"/>
                <a:gd name="connsiteY40" fmla="*/ 670809 h 1922488"/>
                <a:gd name="connsiteX41" fmla="*/ 0 w 1442803"/>
                <a:gd name="connsiteY41" fmla="*/ 682052 h 1922488"/>
                <a:gd name="connsiteX0" fmla="*/ 0 w 1442803"/>
                <a:gd name="connsiteY0" fmla="*/ 682052 h 1922488"/>
                <a:gd name="connsiteX1" fmla="*/ 71203 w 1442803"/>
                <a:gd name="connsiteY1" fmla="*/ 607101 h 1922488"/>
                <a:gd name="connsiteX2" fmla="*/ 104931 w 1442803"/>
                <a:gd name="connsiteY2" fmla="*/ 599606 h 1922488"/>
                <a:gd name="connsiteX3" fmla="*/ 146154 w 1442803"/>
                <a:gd name="connsiteY3" fmla="*/ 659567 h 1922488"/>
                <a:gd name="connsiteX4" fmla="*/ 198619 w 1442803"/>
                <a:gd name="connsiteY4" fmla="*/ 682052 h 1922488"/>
                <a:gd name="connsiteX5" fmla="*/ 258580 w 1442803"/>
                <a:gd name="connsiteY5" fmla="*/ 663314 h 1922488"/>
                <a:gd name="connsiteX6" fmla="*/ 288560 w 1442803"/>
                <a:gd name="connsiteY6" fmla="*/ 584616 h 1922488"/>
                <a:gd name="connsiteX7" fmla="*/ 326036 w 1442803"/>
                <a:gd name="connsiteY7" fmla="*/ 565878 h 1922488"/>
                <a:gd name="connsiteX8" fmla="*/ 359764 w 1442803"/>
                <a:gd name="connsiteY8" fmla="*/ 535898 h 1922488"/>
                <a:gd name="connsiteX9" fmla="*/ 719527 w 1442803"/>
                <a:gd name="connsiteY9" fmla="*/ 0 h 1922488"/>
                <a:gd name="connsiteX10" fmla="*/ 1345367 w 1442803"/>
                <a:gd name="connsiteY10" fmla="*/ 517160 h 1922488"/>
                <a:gd name="connsiteX11" fmla="*/ 1375347 w 1442803"/>
                <a:gd name="connsiteY11" fmla="*/ 637082 h 1922488"/>
                <a:gd name="connsiteX12" fmla="*/ 1334124 w 1442803"/>
                <a:gd name="connsiteY12" fmla="*/ 693295 h 1922488"/>
                <a:gd name="connsiteX13" fmla="*/ 1345367 w 1442803"/>
                <a:gd name="connsiteY13" fmla="*/ 723275 h 1922488"/>
                <a:gd name="connsiteX14" fmla="*/ 1367852 w 1442803"/>
                <a:gd name="connsiteY14" fmla="*/ 820711 h 1922488"/>
                <a:gd name="connsiteX15" fmla="*/ 1424065 w 1442803"/>
                <a:gd name="connsiteY15" fmla="*/ 918147 h 1922488"/>
                <a:gd name="connsiteX16" fmla="*/ 1431560 w 1442803"/>
                <a:gd name="connsiteY16" fmla="*/ 1064301 h 1922488"/>
                <a:gd name="connsiteX17" fmla="*/ 1427813 w 1442803"/>
                <a:gd name="connsiteY17" fmla="*/ 1120514 h 1922488"/>
                <a:gd name="connsiteX18" fmla="*/ 1442803 w 1442803"/>
                <a:gd name="connsiteY18" fmla="*/ 1146747 h 1922488"/>
                <a:gd name="connsiteX19" fmla="*/ 1427813 w 1442803"/>
                <a:gd name="connsiteY19" fmla="*/ 1221698 h 1922488"/>
                <a:gd name="connsiteX20" fmla="*/ 1412823 w 1442803"/>
                <a:gd name="connsiteY20" fmla="*/ 1300396 h 1922488"/>
                <a:gd name="connsiteX21" fmla="*/ 1371600 w 1442803"/>
                <a:gd name="connsiteY21" fmla="*/ 1386590 h 1922488"/>
                <a:gd name="connsiteX22" fmla="*/ 1266668 w 1442803"/>
                <a:gd name="connsiteY22" fmla="*/ 1416570 h 1922488"/>
                <a:gd name="connsiteX23" fmla="*/ 1311639 w 1442803"/>
                <a:gd name="connsiteY23" fmla="*/ 1472783 h 1922488"/>
                <a:gd name="connsiteX24" fmla="*/ 1364105 w 1442803"/>
                <a:gd name="connsiteY24" fmla="*/ 1596452 h 1922488"/>
                <a:gd name="connsiteX25" fmla="*/ 1394085 w 1442803"/>
                <a:gd name="connsiteY25" fmla="*/ 1731364 h 1922488"/>
                <a:gd name="connsiteX26" fmla="*/ 1394085 w 1442803"/>
                <a:gd name="connsiteY26" fmla="*/ 1802567 h 1922488"/>
                <a:gd name="connsiteX27" fmla="*/ 1367852 w 1442803"/>
                <a:gd name="connsiteY27" fmla="*/ 1877518 h 1922488"/>
                <a:gd name="connsiteX28" fmla="*/ 1304144 w 1442803"/>
                <a:gd name="connsiteY28" fmla="*/ 1922488 h 1922488"/>
                <a:gd name="connsiteX29" fmla="*/ 1302730 w 1442803"/>
                <a:gd name="connsiteY29" fmla="*/ 1820767 h 1922488"/>
                <a:gd name="connsiteX30" fmla="*/ 1216755 w 1442803"/>
                <a:gd name="connsiteY30" fmla="*/ 1756519 h 1922488"/>
                <a:gd name="connsiteX31" fmla="*/ 1113019 w 1442803"/>
                <a:gd name="connsiteY31" fmla="*/ 1660160 h 1922488"/>
                <a:gd name="connsiteX32" fmla="*/ 1032690 w 1442803"/>
                <a:gd name="connsiteY32" fmla="*/ 1592367 h 1922488"/>
                <a:gd name="connsiteX33" fmla="*/ 993099 w 1442803"/>
                <a:gd name="connsiteY33" fmla="*/ 1244183 h 1922488"/>
                <a:gd name="connsiteX34" fmla="*/ 809468 w 1442803"/>
                <a:gd name="connsiteY34" fmla="*/ 1023078 h 1922488"/>
                <a:gd name="connsiteX35" fmla="*/ 667062 w 1442803"/>
                <a:gd name="connsiteY35" fmla="*/ 891914 h 1922488"/>
                <a:gd name="connsiteX36" fmla="*/ 539645 w 1442803"/>
                <a:gd name="connsiteY36" fmla="*/ 805720 h 1922488"/>
                <a:gd name="connsiteX37" fmla="*/ 427219 w 1442803"/>
                <a:gd name="connsiteY37" fmla="*/ 805721 h 1922488"/>
                <a:gd name="connsiteX38" fmla="*/ 224852 w 1442803"/>
                <a:gd name="connsiteY38" fmla="*/ 854439 h 1922488"/>
                <a:gd name="connsiteX39" fmla="*/ 153648 w 1442803"/>
                <a:gd name="connsiteY39" fmla="*/ 753256 h 1922488"/>
                <a:gd name="connsiteX40" fmla="*/ 82446 w 1442803"/>
                <a:gd name="connsiteY40" fmla="*/ 670809 h 1922488"/>
                <a:gd name="connsiteX41" fmla="*/ 0 w 1442803"/>
                <a:gd name="connsiteY41" fmla="*/ 682052 h 1922488"/>
                <a:gd name="connsiteX0" fmla="*/ 0 w 1442803"/>
                <a:gd name="connsiteY0" fmla="*/ 682052 h 1877518"/>
                <a:gd name="connsiteX1" fmla="*/ 71203 w 1442803"/>
                <a:gd name="connsiteY1" fmla="*/ 607101 h 1877518"/>
                <a:gd name="connsiteX2" fmla="*/ 104931 w 1442803"/>
                <a:gd name="connsiteY2" fmla="*/ 599606 h 1877518"/>
                <a:gd name="connsiteX3" fmla="*/ 146154 w 1442803"/>
                <a:gd name="connsiteY3" fmla="*/ 659567 h 1877518"/>
                <a:gd name="connsiteX4" fmla="*/ 198619 w 1442803"/>
                <a:gd name="connsiteY4" fmla="*/ 682052 h 1877518"/>
                <a:gd name="connsiteX5" fmla="*/ 258580 w 1442803"/>
                <a:gd name="connsiteY5" fmla="*/ 663314 h 1877518"/>
                <a:gd name="connsiteX6" fmla="*/ 288560 w 1442803"/>
                <a:gd name="connsiteY6" fmla="*/ 584616 h 1877518"/>
                <a:gd name="connsiteX7" fmla="*/ 326036 w 1442803"/>
                <a:gd name="connsiteY7" fmla="*/ 565878 h 1877518"/>
                <a:gd name="connsiteX8" fmla="*/ 359764 w 1442803"/>
                <a:gd name="connsiteY8" fmla="*/ 535898 h 1877518"/>
                <a:gd name="connsiteX9" fmla="*/ 719527 w 1442803"/>
                <a:gd name="connsiteY9" fmla="*/ 0 h 1877518"/>
                <a:gd name="connsiteX10" fmla="*/ 1345367 w 1442803"/>
                <a:gd name="connsiteY10" fmla="*/ 517160 h 1877518"/>
                <a:gd name="connsiteX11" fmla="*/ 1375347 w 1442803"/>
                <a:gd name="connsiteY11" fmla="*/ 637082 h 1877518"/>
                <a:gd name="connsiteX12" fmla="*/ 1334124 w 1442803"/>
                <a:gd name="connsiteY12" fmla="*/ 693295 h 1877518"/>
                <a:gd name="connsiteX13" fmla="*/ 1345367 w 1442803"/>
                <a:gd name="connsiteY13" fmla="*/ 723275 h 1877518"/>
                <a:gd name="connsiteX14" fmla="*/ 1367852 w 1442803"/>
                <a:gd name="connsiteY14" fmla="*/ 820711 h 1877518"/>
                <a:gd name="connsiteX15" fmla="*/ 1424065 w 1442803"/>
                <a:gd name="connsiteY15" fmla="*/ 918147 h 1877518"/>
                <a:gd name="connsiteX16" fmla="*/ 1431560 w 1442803"/>
                <a:gd name="connsiteY16" fmla="*/ 1064301 h 1877518"/>
                <a:gd name="connsiteX17" fmla="*/ 1427813 w 1442803"/>
                <a:gd name="connsiteY17" fmla="*/ 1120514 h 1877518"/>
                <a:gd name="connsiteX18" fmla="*/ 1442803 w 1442803"/>
                <a:gd name="connsiteY18" fmla="*/ 1146747 h 1877518"/>
                <a:gd name="connsiteX19" fmla="*/ 1427813 w 1442803"/>
                <a:gd name="connsiteY19" fmla="*/ 1221698 h 1877518"/>
                <a:gd name="connsiteX20" fmla="*/ 1412823 w 1442803"/>
                <a:gd name="connsiteY20" fmla="*/ 1300396 h 1877518"/>
                <a:gd name="connsiteX21" fmla="*/ 1371600 w 1442803"/>
                <a:gd name="connsiteY21" fmla="*/ 1386590 h 1877518"/>
                <a:gd name="connsiteX22" fmla="*/ 1266668 w 1442803"/>
                <a:gd name="connsiteY22" fmla="*/ 1416570 h 1877518"/>
                <a:gd name="connsiteX23" fmla="*/ 1311639 w 1442803"/>
                <a:gd name="connsiteY23" fmla="*/ 1472783 h 1877518"/>
                <a:gd name="connsiteX24" fmla="*/ 1364105 w 1442803"/>
                <a:gd name="connsiteY24" fmla="*/ 1596452 h 1877518"/>
                <a:gd name="connsiteX25" fmla="*/ 1394085 w 1442803"/>
                <a:gd name="connsiteY25" fmla="*/ 1731364 h 1877518"/>
                <a:gd name="connsiteX26" fmla="*/ 1394085 w 1442803"/>
                <a:gd name="connsiteY26" fmla="*/ 1802567 h 1877518"/>
                <a:gd name="connsiteX27" fmla="*/ 1367852 w 1442803"/>
                <a:gd name="connsiteY27" fmla="*/ 1877518 h 1877518"/>
                <a:gd name="connsiteX28" fmla="*/ 1378008 w 1442803"/>
                <a:gd name="connsiteY28" fmla="*/ 1861091 h 1877518"/>
                <a:gd name="connsiteX29" fmla="*/ 1302730 w 1442803"/>
                <a:gd name="connsiteY29" fmla="*/ 1820767 h 1877518"/>
                <a:gd name="connsiteX30" fmla="*/ 1216755 w 1442803"/>
                <a:gd name="connsiteY30" fmla="*/ 1756519 h 1877518"/>
                <a:gd name="connsiteX31" fmla="*/ 1113019 w 1442803"/>
                <a:gd name="connsiteY31" fmla="*/ 1660160 h 1877518"/>
                <a:gd name="connsiteX32" fmla="*/ 1032690 w 1442803"/>
                <a:gd name="connsiteY32" fmla="*/ 1592367 h 1877518"/>
                <a:gd name="connsiteX33" fmla="*/ 993099 w 1442803"/>
                <a:gd name="connsiteY33" fmla="*/ 1244183 h 1877518"/>
                <a:gd name="connsiteX34" fmla="*/ 809468 w 1442803"/>
                <a:gd name="connsiteY34" fmla="*/ 1023078 h 1877518"/>
                <a:gd name="connsiteX35" fmla="*/ 667062 w 1442803"/>
                <a:gd name="connsiteY35" fmla="*/ 891914 h 1877518"/>
                <a:gd name="connsiteX36" fmla="*/ 539645 w 1442803"/>
                <a:gd name="connsiteY36" fmla="*/ 805720 h 1877518"/>
                <a:gd name="connsiteX37" fmla="*/ 427219 w 1442803"/>
                <a:gd name="connsiteY37" fmla="*/ 805721 h 1877518"/>
                <a:gd name="connsiteX38" fmla="*/ 224852 w 1442803"/>
                <a:gd name="connsiteY38" fmla="*/ 854439 h 1877518"/>
                <a:gd name="connsiteX39" fmla="*/ 153648 w 1442803"/>
                <a:gd name="connsiteY39" fmla="*/ 753256 h 1877518"/>
                <a:gd name="connsiteX40" fmla="*/ 82446 w 1442803"/>
                <a:gd name="connsiteY40" fmla="*/ 670809 h 1877518"/>
                <a:gd name="connsiteX41" fmla="*/ 0 w 1442803"/>
                <a:gd name="connsiteY41" fmla="*/ 682052 h 1877518"/>
                <a:gd name="connsiteX0" fmla="*/ 0 w 1442803"/>
                <a:gd name="connsiteY0" fmla="*/ 682052 h 1891790"/>
                <a:gd name="connsiteX1" fmla="*/ 71203 w 1442803"/>
                <a:gd name="connsiteY1" fmla="*/ 607101 h 1891790"/>
                <a:gd name="connsiteX2" fmla="*/ 104931 w 1442803"/>
                <a:gd name="connsiteY2" fmla="*/ 599606 h 1891790"/>
                <a:gd name="connsiteX3" fmla="*/ 146154 w 1442803"/>
                <a:gd name="connsiteY3" fmla="*/ 659567 h 1891790"/>
                <a:gd name="connsiteX4" fmla="*/ 198619 w 1442803"/>
                <a:gd name="connsiteY4" fmla="*/ 682052 h 1891790"/>
                <a:gd name="connsiteX5" fmla="*/ 258580 w 1442803"/>
                <a:gd name="connsiteY5" fmla="*/ 663314 h 1891790"/>
                <a:gd name="connsiteX6" fmla="*/ 288560 w 1442803"/>
                <a:gd name="connsiteY6" fmla="*/ 584616 h 1891790"/>
                <a:gd name="connsiteX7" fmla="*/ 326036 w 1442803"/>
                <a:gd name="connsiteY7" fmla="*/ 565878 h 1891790"/>
                <a:gd name="connsiteX8" fmla="*/ 359764 w 1442803"/>
                <a:gd name="connsiteY8" fmla="*/ 535898 h 1891790"/>
                <a:gd name="connsiteX9" fmla="*/ 719527 w 1442803"/>
                <a:gd name="connsiteY9" fmla="*/ 0 h 1891790"/>
                <a:gd name="connsiteX10" fmla="*/ 1345367 w 1442803"/>
                <a:gd name="connsiteY10" fmla="*/ 517160 h 1891790"/>
                <a:gd name="connsiteX11" fmla="*/ 1375347 w 1442803"/>
                <a:gd name="connsiteY11" fmla="*/ 637082 h 1891790"/>
                <a:gd name="connsiteX12" fmla="*/ 1334124 w 1442803"/>
                <a:gd name="connsiteY12" fmla="*/ 693295 h 1891790"/>
                <a:gd name="connsiteX13" fmla="*/ 1345367 w 1442803"/>
                <a:gd name="connsiteY13" fmla="*/ 723275 h 1891790"/>
                <a:gd name="connsiteX14" fmla="*/ 1367852 w 1442803"/>
                <a:gd name="connsiteY14" fmla="*/ 820711 h 1891790"/>
                <a:gd name="connsiteX15" fmla="*/ 1424065 w 1442803"/>
                <a:gd name="connsiteY15" fmla="*/ 918147 h 1891790"/>
                <a:gd name="connsiteX16" fmla="*/ 1431560 w 1442803"/>
                <a:gd name="connsiteY16" fmla="*/ 1064301 h 1891790"/>
                <a:gd name="connsiteX17" fmla="*/ 1427813 w 1442803"/>
                <a:gd name="connsiteY17" fmla="*/ 1120514 h 1891790"/>
                <a:gd name="connsiteX18" fmla="*/ 1442803 w 1442803"/>
                <a:gd name="connsiteY18" fmla="*/ 1146747 h 1891790"/>
                <a:gd name="connsiteX19" fmla="*/ 1427813 w 1442803"/>
                <a:gd name="connsiteY19" fmla="*/ 1221698 h 1891790"/>
                <a:gd name="connsiteX20" fmla="*/ 1412823 w 1442803"/>
                <a:gd name="connsiteY20" fmla="*/ 1300396 h 1891790"/>
                <a:gd name="connsiteX21" fmla="*/ 1371600 w 1442803"/>
                <a:gd name="connsiteY21" fmla="*/ 1386590 h 1891790"/>
                <a:gd name="connsiteX22" fmla="*/ 1266668 w 1442803"/>
                <a:gd name="connsiteY22" fmla="*/ 1416570 h 1891790"/>
                <a:gd name="connsiteX23" fmla="*/ 1311639 w 1442803"/>
                <a:gd name="connsiteY23" fmla="*/ 1472783 h 1891790"/>
                <a:gd name="connsiteX24" fmla="*/ 1364105 w 1442803"/>
                <a:gd name="connsiteY24" fmla="*/ 1596452 h 1891790"/>
                <a:gd name="connsiteX25" fmla="*/ 1394085 w 1442803"/>
                <a:gd name="connsiteY25" fmla="*/ 1731364 h 1891790"/>
                <a:gd name="connsiteX26" fmla="*/ 1394085 w 1442803"/>
                <a:gd name="connsiteY26" fmla="*/ 1802567 h 1891790"/>
                <a:gd name="connsiteX27" fmla="*/ 1367852 w 1442803"/>
                <a:gd name="connsiteY27" fmla="*/ 1877518 h 1891790"/>
                <a:gd name="connsiteX28" fmla="*/ 1333690 w 1442803"/>
                <a:gd name="connsiteY28" fmla="*/ 1891790 h 1891790"/>
                <a:gd name="connsiteX29" fmla="*/ 1302730 w 1442803"/>
                <a:gd name="connsiteY29" fmla="*/ 1820767 h 1891790"/>
                <a:gd name="connsiteX30" fmla="*/ 1216755 w 1442803"/>
                <a:gd name="connsiteY30" fmla="*/ 1756519 h 1891790"/>
                <a:gd name="connsiteX31" fmla="*/ 1113019 w 1442803"/>
                <a:gd name="connsiteY31" fmla="*/ 1660160 h 1891790"/>
                <a:gd name="connsiteX32" fmla="*/ 1032690 w 1442803"/>
                <a:gd name="connsiteY32" fmla="*/ 1592367 h 1891790"/>
                <a:gd name="connsiteX33" fmla="*/ 993099 w 1442803"/>
                <a:gd name="connsiteY33" fmla="*/ 1244183 h 1891790"/>
                <a:gd name="connsiteX34" fmla="*/ 809468 w 1442803"/>
                <a:gd name="connsiteY34" fmla="*/ 1023078 h 1891790"/>
                <a:gd name="connsiteX35" fmla="*/ 667062 w 1442803"/>
                <a:gd name="connsiteY35" fmla="*/ 891914 h 1891790"/>
                <a:gd name="connsiteX36" fmla="*/ 539645 w 1442803"/>
                <a:gd name="connsiteY36" fmla="*/ 805720 h 1891790"/>
                <a:gd name="connsiteX37" fmla="*/ 427219 w 1442803"/>
                <a:gd name="connsiteY37" fmla="*/ 805721 h 1891790"/>
                <a:gd name="connsiteX38" fmla="*/ 224852 w 1442803"/>
                <a:gd name="connsiteY38" fmla="*/ 854439 h 1891790"/>
                <a:gd name="connsiteX39" fmla="*/ 153648 w 1442803"/>
                <a:gd name="connsiteY39" fmla="*/ 753256 h 1891790"/>
                <a:gd name="connsiteX40" fmla="*/ 82446 w 1442803"/>
                <a:gd name="connsiteY40" fmla="*/ 670809 h 1891790"/>
                <a:gd name="connsiteX41" fmla="*/ 0 w 1442803"/>
                <a:gd name="connsiteY41" fmla="*/ 682052 h 1891790"/>
                <a:gd name="connsiteX0" fmla="*/ 0 w 1442803"/>
                <a:gd name="connsiteY0" fmla="*/ 682052 h 1891790"/>
                <a:gd name="connsiteX1" fmla="*/ 71203 w 1442803"/>
                <a:gd name="connsiteY1" fmla="*/ 607101 h 1891790"/>
                <a:gd name="connsiteX2" fmla="*/ 104931 w 1442803"/>
                <a:gd name="connsiteY2" fmla="*/ 599606 h 1891790"/>
                <a:gd name="connsiteX3" fmla="*/ 146154 w 1442803"/>
                <a:gd name="connsiteY3" fmla="*/ 659567 h 1891790"/>
                <a:gd name="connsiteX4" fmla="*/ 198619 w 1442803"/>
                <a:gd name="connsiteY4" fmla="*/ 682052 h 1891790"/>
                <a:gd name="connsiteX5" fmla="*/ 258580 w 1442803"/>
                <a:gd name="connsiteY5" fmla="*/ 663314 h 1891790"/>
                <a:gd name="connsiteX6" fmla="*/ 288560 w 1442803"/>
                <a:gd name="connsiteY6" fmla="*/ 584616 h 1891790"/>
                <a:gd name="connsiteX7" fmla="*/ 326036 w 1442803"/>
                <a:gd name="connsiteY7" fmla="*/ 565878 h 1891790"/>
                <a:gd name="connsiteX8" fmla="*/ 359764 w 1442803"/>
                <a:gd name="connsiteY8" fmla="*/ 535898 h 1891790"/>
                <a:gd name="connsiteX9" fmla="*/ 719527 w 1442803"/>
                <a:gd name="connsiteY9" fmla="*/ 0 h 1891790"/>
                <a:gd name="connsiteX10" fmla="*/ 1345367 w 1442803"/>
                <a:gd name="connsiteY10" fmla="*/ 517160 h 1891790"/>
                <a:gd name="connsiteX11" fmla="*/ 1375347 w 1442803"/>
                <a:gd name="connsiteY11" fmla="*/ 637082 h 1891790"/>
                <a:gd name="connsiteX12" fmla="*/ 1334124 w 1442803"/>
                <a:gd name="connsiteY12" fmla="*/ 693295 h 1891790"/>
                <a:gd name="connsiteX13" fmla="*/ 1345367 w 1442803"/>
                <a:gd name="connsiteY13" fmla="*/ 723275 h 1891790"/>
                <a:gd name="connsiteX14" fmla="*/ 1367852 w 1442803"/>
                <a:gd name="connsiteY14" fmla="*/ 820711 h 1891790"/>
                <a:gd name="connsiteX15" fmla="*/ 1424065 w 1442803"/>
                <a:gd name="connsiteY15" fmla="*/ 918147 h 1891790"/>
                <a:gd name="connsiteX16" fmla="*/ 1431560 w 1442803"/>
                <a:gd name="connsiteY16" fmla="*/ 1064301 h 1891790"/>
                <a:gd name="connsiteX17" fmla="*/ 1427813 w 1442803"/>
                <a:gd name="connsiteY17" fmla="*/ 1120514 h 1891790"/>
                <a:gd name="connsiteX18" fmla="*/ 1442803 w 1442803"/>
                <a:gd name="connsiteY18" fmla="*/ 1146747 h 1891790"/>
                <a:gd name="connsiteX19" fmla="*/ 1427813 w 1442803"/>
                <a:gd name="connsiteY19" fmla="*/ 1221698 h 1891790"/>
                <a:gd name="connsiteX20" fmla="*/ 1412823 w 1442803"/>
                <a:gd name="connsiteY20" fmla="*/ 1300396 h 1891790"/>
                <a:gd name="connsiteX21" fmla="*/ 1371600 w 1442803"/>
                <a:gd name="connsiteY21" fmla="*/ 1386590 h 1891790"/>
                <a:gd name="connsiteX22" fmla="*/ 1266668 w 1442803"/>
                <a:gd name="connsiteY22" fmla="*/ 1416570 h 1891790"/>
                <a:gd name="connsiteX23" fmla="*/ 1311639 w 1442803"/>
                <a:gd name="connsiteY23" fmla="*/ 1472783 h 1891790"/>
                <a:gd name="connsiteX24" fmla="*/ 1364105 w 1442803"/>
                <a:gd name="connsiteY24" fmla="*/ 1596452 h 1891790"/>
                <a:gd name="connsiteX25" fmla="*/ 1394085 w 1442803"/>
                <a:gd name="connsiteY25" fmla="*/ 1731364 h 1891790"/>
                <a:gd name="connsiteX26" fmla="*/ 1394085 w 1442803"/>
                <a:gd name="connsiteY26" fmla="*/ 1802567 h 1891790"/>
                <a:gd name="connsiteX27" fmla="*/ 1367852 w 1442803"/>
                <a:gd name="connsiteY27" fmla="*/ 1877518 h 1891790"/>
                <a:gd name="connsiteX28" fmla="*/ 1333690 w 1442803"/>
                <a:gd name="connsiteY28" fmla="*/ 1891790 h 1891790"/>
                <a:gd name="connsiteX29" fmla="*/ 1302730 w 1442803"/>
                <a:gd name="connsiteY29" fmla="*/ 1820767 h 1891790"/>
                <a:gd name="connsiteX30" fmla="*/ 1216755 w 1442803"/>
                <a:gd name="connsiteY30" fmla="*/ 1756519 h 1891790"/>
                <a:gd name="connsiteX31" fmla="*/ 1113019 w 1442803"/>
                <a:gd name="connsiteY31" fmla="*/ 1660160 h 1891790"/>
                <a:gd name="connsiteX32" fmla="*/ 1032690 w 1442803"/>
                <a:gd name="connsiteY32" fmla="*/ 1592367 h 1891790"/>
                <a:gd name="connsiteX33" fmla="*/ 993099 w 1442803"/>
                <a:gd name="connsiteY33" fmla="*/ 1244183 h 1891790"/>
                <a:gd name="connsiteX34" fmla="*/ 809468 w 1442803"/>
                <a:gd name="connsiteY34" fmla="*/ 1023078 h 1891790"/>
                <a:gd name="connsiteX35" fmla="*/ 667062 w 1442803"/>
                <a:gd name="connsiteY35" fmla="*/ 891914 h 1891790"/>
                <a:gd name="connsiteX36" fmla="*/ 539645 w 1442803"/>
                <a:gd name="connsiteY36" fmla="*/ 805720 h 1891790"/>
                <a:gd name="connsiteX37" fmla="*/ 427219 w 1442803"/>
                <a:gd name="connsiteY37" fmla="*/ 805721 h 1891790"/>
                <a:gd name="connsiteX38" fmla="*/ 264246 w 1442803"/>
                <a:gd name="connsiteY38" fmla="*/ 849323 h 1891790"/>
                <a:gd name="connsiteX39" fmla="*/ 153648 w 1442803"/>
                <a:gd name="connsiteY39" fmla="*/ 753256 h 1891790"/>
                <a:gd name="connsiteX40" fmla="*/ 82446 w 1442803"/>
                <a:gd name="connsiteY40" fmla="*/ 670809 h 1891790"/>
                <a:gd name="connsiteX41" fmla="*/ 0 w 1442803"/>
                <a:gd name="connsiteY41" fmla="*/ 682052 h 1891790"/>
                <a:gd name="connsiteX0" fmla="*/ 0 w 1442803"/>
                <a:gd name="connsiteY0" fmla="*/ 682052 h 1891790"/>
                <a:gd name="connsiteX1" fmla="*/ 71203 w 1442803"/>
                <a:gd name="connsiteY1" fmla="*/ 607101 h 1891790"/>
                <a:gd name="connsiteX2" fmla="*/ 104931 w 1442803"/>
                <a:gd name="connsiteY2" fmla="*/ 599606 h 1891790"/>
                <a:gd name="connsiteX3" fmla="*/ 146154 w 1442803"/>
                <a:gd name="connsiteY3" fmla="*/ 659567 h 1891790"/>
                <a:gd name="connsiteX4" fmla="*/ 198619 w 1442803"/>
                <a:gd name="connsiteY4" fmla="*/ 682052 h 1891790"/>
                <a:gd name="connsiteX5" fmla="*/ 258580 w 1442803"/>
                <a:gd name="connsiteY5" fmla="*/ 663314 h 1891790"/>
                <a:gd name="connsiteX6" fmla="*/ 288560 w 1442803"/>
                <a:gd name="connsiteY6" fmla="*/ 584616 h 1891790"/>
                <a:gd name="connsiteX7" fmla="*/ 326036 w 1442803"/>
                <a:gd name="connsiteY7" fmla="*/ 565878 h 1891790"/>
                <a:gd name="connsiteX8" fmla="*/ 359764 w 1442803"/>
                <a:gd name="connsiteY8" fmla="*/ 535898 h 1891790"/>
                <a:gd name="connsiteX9" fmla="*/ 719527 w 1442803"/>
                <a:gd name="connsiteY9" fmla="*/ 0 h 1891790"/>
                <a:gd name="connsiteX10" fmla="*/ 1345367 w 1442803"/>
                <a:gd name="connsiteY10" fmla="*/ 517160 h 1891790"/>
                <a:gd name="connsiteX11" fmla="*/ 1375347 w 1442803"/>
                <a:gd name="connsiteY11" fmla="*/ 637082 h 1891790"/>
                <a:gd name="connsiteX12" fmla="*/ 1334124 w 1442803"/>
                <a:gd name="connsiteY12" fmla="*/ 693295 h 1891790"/>
                <a:gd name="connsiteX13" fmla="*/ 1345367 w 1442803"/>
                <a:gd name="connsiteY13" fmla="*/ 723275 h 1891790"/>
                <a:gd name="connsiteX14" fmla="*/ 1367852 w 1442803"/>
                <a:gd name="connsiteY14" fmla="*/ 820711 h 1891790"/>
                <a:gd name="connsiteX15" fmla="*/ 1424065 w 1442803"/>
                <a:gd name="connsiteY15" fmla="*/ 918147 h 1891790"/>
                <a:gd name="connsiteX16" fmla="*/ 1431560 w 1442803"/>
                <a:gd name="connsiteY16" fmla="*/ 1064301 h 1891790"/>
                <a:gd name="connsiteX17" fmla="*/ 1427813 w 1442803"/>
                <a:gd name="connsiteY17" fmla="*/ 1120514 h 1891790"/>
                <a:gd name="connsiteX18" fmla="*/ 1442803 w 1442803"/>
                <a:gd name="connsiteY18" fmla="*/ 1146747 h 1891790"/>
                <a:gd name="connsiteX19" fmla="*/ 1427813 w 1442803"/>
                <a:gd name="connsiteY19" fmla="*/ 1221698 h 1891790"/>
                <a:gd name="connsiteX20" fmla="*/ 1412823 w 1442803"/>
                <a:gd name="connsiteY20" fmla="*/ 1300396 h 1891790"/>
                <a:gd name="connsiteX21" fmla="*/ 1371600 w 1442803"/>
                <a:gd name="connsiteY21" fmla="*/ 1386590 h 1891790"/>
                <a:gd name="connsiteX22" fmla="*/ 1266668 w 1442803"/>
                <a:gd name="connsiteY22" fmla="*/ 1416570 h 1891790"/>
                <a:gd name="connsiteX23" fmla="*/ 1311639 w 1442803"/>
                <a:gd name="connsiteY23" fmla="*/ 1472783 h 1891790"/>
                <a:gd name="connsiteX24" fmla="*/ 1364105 w 1442803"/>
                <a:gd name="connsiteY24" fmla="*/ 1596452 h 1891790"/>
                <a:gd name="connsiteX25" fmla="*/ 1394085 w 1442803"/>
                <a:gd name="connsiteY25" fmla="*/ 1731364 h 1891790"/>
                <a:gd name="connsiteX26" fmla="*/ 1394085 w 1442803"/>
                <a:gd name="connsiteY26" fmla="*/ 1802567 h 1891790"/>
                <a:gd name="connsiteX27" fmla="*/ 1367852 w 1442803"/>
                <a:gd name="connsiteY27" fmla="*/ 1877518 h 1891790"/>
                <a:gd name="connsiteX28" fmla="*/ 1333690 w 1442803"/>
                <a:gd name="connsiteY28" fmla="*/ 1891790 h 1891790"/>
                <a:gd name="connsiteX29" fmla="*/ 1302730 w 1442803"/>
                <a:gd name="connsiteY29" fmla="*/ 1820767 h 1891790"/>
                <a:gd name="connsiteX30" fmla="*/ 1216755 w 1442803"/>
                <a:gd name="connsiteY30" fmla="*/ 1756519 h 1891790"/>
                <a:gd name="connsiteX31" fmla="*/ 1113019 w 1442803"/>
                <a:gd name="connsiteY31" fmla="*/ 1660160 h 1891790"/>
                <a:gd name="connsiteX32" fmla="*/ 1032690 w 1442803"/>
                <a:gd name="connsiteY32" fmla="*/ 1592367 h 1891790"/>
                <a:gd name="connsiteX33" fmla="*/ 993099 w 1442803"/>
                <a:gd name="connsiteY33" fmla="*/ 1244183 h 1891790"/>
                <a:gd name="connsiteX34" fmla="*/ 809468 w 1442803"/>
                <a:gd name="connsiteY34" fmla="*/ 1023078 h 1891790"/>
                <a:gd name="connsiteX35" fmla="*/ 667062 w 1442803"/>
                <a:gd name="connsiteY35" fmla="*/ 891914 h 1891790"/>
                <a:gd name="connsiteX36" fmla="*/ 539645 w 1442803"/>
                <a:gd name="connsiteY36" fmla="*/ 805720 h 1891790"/>
                <a:gd name="connsiteX37" fmla="*/ 427219 w 1442803"/>
                <a:gd name="connsiteY37" fmla="*/ 805721 h 1891790"/>
                <a:gd name="connsiteX38" fmla="*/ 264246 w 1442803"/>
                <a:gd name="connsiteY38" fmla="*/ 849323 h 1891790"/>
                <a:gd name="connsiteX39" fmla="*/ 178269 w 1442803"/>
                <a:gd name="connsiteY39" fmla="*/ 753256 h 1891790"/>
                <a:gd name="connsiteX40" fmla="*/ 82446 w 1442803"/>
                <a:gd name="connsiteY40" fmla="*/ 670809 h 1891790"/>
                <a:gd name="connsiteX41" fmla="*/ 0 w 1442803"/>
                <a:gd name="connsiteY41" fmla="*/ 682052 h 1891790"/>
                <a:gd name="connsiteX0" fmla="*/ 0 w 1403409"/>
                <a:gd name="connsiteY0" fmla="*/ 630888 h 1891790"/>
                <a:gd name="connsiteX1" fmla="*/ 31809 w 1403409"/>
                <a:gd name="connsiteY1" fmla="*/ 607101 h 1891790"/>
                <a:gd name="connsiteX2" fmla="*/ 65537 w 1403409"/>
                <a:gd name="connsiteY2" fmla="*/ 599606 h 1891790"/>
                <a:gd name="connsiteX3" fmla="*/ 106760 w 1403409"/>
                <a:gd name="connsiteY3" fmla="*/ 659567 h 1891790"/>
                <a:gd name="connsiteX4" fmla="*/ 159225 w 1403409"/>
                <a:gd name="connsiteY4" fmla="*/ 682052 h 1891790"/>
                <a:gd name="connsiteX5" fmla="*/ 219186 w 1403409"/>
                <a:gd name="connsiteY5" fmla="*/ 663314 h 1891790"/>
                <a:gd name="connsiteX6" fmla="*/ 249166 w 1403409"/>
                <a:gd name="connsiteY6" fmla="*/ 584616 h 1891790"/>
                <a:gd name="connsiteX7" fmla="*/ 286642 w 1403409"/>
                <a:gd name="connsiteY7" fmla="*/ 565878 h 1891790"/>
                <a:gd name="connsiteX8" fmla="*/ 320370 w 1403409"/>
                <a:gd name="connsiteY8" fmla="*/ 535898 h 1891790"/>
                <a:gd name="connsiteX9" fmla="*/ 680133 w 1403409"/>
                <a:gd name="connsiteY9" fmla="*/ 0 h 1891790"/>
                <a:gd name="connsiteX10" fmla="*/ 1305973 w 1403409"/>
                <a:gd name="connsiteY10" fmla="*/ 517160 h 1891790"/>
                <a:gd name="connsiteX11" fmla="*/ 1335953 w 1403409"/>
                <a:gd name="connsiteY11" fmla="*/ 637082 h 1891790"/>
                <a:gd name="connsiteX12" fmla="*/ 1294730 w 1403409"/>
                <a:gd name="connsiteY12" fmla="*/ 693295 h 1891790"/>
                <a:gd name="connsiteX13" fmla="*/ 1305973 w 1403409"/>
                <a:gd name="connsiteY13" fmla="*/ 723275 h 1891790"/>
                <a:gd name="connsiteX14" fmla="*/ 1328458 w 1403409"/>
                <a:gd name="connsiteY14" fmla="*/ 820711 h 1891790"/>
                <a:gd name="connsiteX15" fmla="*/ 1384671 w 1403409"/>
                <a:gd name="connsiteY15" fmla="*/ 918147 h 1891790"/>
                <a:gd name="connsiteX16" fmla="*/ 1392166 w 1403409"/>
                <a:gd name="connsiteY16" fmla="*/ 1064301 h 1891790"/>
                <a:gd name="connsiteX17" fmla="*/ 1388419 w 1403409"/>
                <a:gd name="connsiteY17" fmla="*/ 1120514 h 1891790"/>
                <a:gd name="connsiteX18" fmla="*/ 1403409 w 1403409"/>
                <a:gd name="connsiteY18" fmla="*/ 1146747 h 1891790"/>
                <a:gd name="connsiteX19" fmla="*/ 1388419 w 1403409"/>
                <a:gd name="connsiteY19" fmla="*/ 1221698 h 1891790"/>
                <a:gd name="connsiteX20" fmla="*/ 1373429 w 1403409"/>
                <a:gd name="connsiteY20" fmla="*/ 1300396 h 1891790"/>
                <a:gd name="connsiteX21" fmla="*/ 1332206 w 1403409"/>
                <a:gd name="connsiteY21" fmla="*/ 1386590 h 1891790"/>
                <a:gd name="connsiteX22" fmla="*/ 1227274 w 1403409"/>
                <a:gd name="connsiteY22" fmla="*/ 1416570 h 1891790"/>
                <a:gd name="connsiteX23" fmla="*/ 1272245 w 1403409"/>
                <a:gd name="connsiteY23" fmla="*/ 1472783 h 1891790"/>
                <a:gd name="connsiteX24" fmla="*/ 1324711 w 1403409"/>
                <a:gd name="connsiteY24" fmla="*/ 1596452 h 1891790"/>
                <a:gd name="connsiteX25" fmla="*/ 1354691 w 1403409"/>
                <a:gd name="connsiteY25" fmla="*/ 1731364 h 1891790"/>
                <a:gd name="connsiteX26" fmla="*/ 1354691 w 1403409"/>
                <a:gd name="connsiteY26" fmla="*/ 1802567 h 1891790"/>
                <a:gd name="connsiteX27" fmla="*/ 1328458 w 1403409"/>
                <a:gd name="connsiteY27" fmla="*/ 1877518 h 1891790"/>
                <a:gd name="connsiteX28" fmla="*/ 1294296 w 1403409"/>
                <a:gd name="connsiteY28" fmla="*/ 1891790 h 1891790"/>
                <a:gd name="connsiteX29" fmla="*/ 1263336 w 1403409"/>
                <a:gd name="connsiteY29" fmla="*/ 1820767 h 1891790"/>
                <a:gd name="connsiteX30" fmla="*/ 1177361 w 1403409"/>
                <a:gd name="connsiteY30" fmla="*/ 1756519 h 1891790"/>
                <a:gd name="connsiteX31" fmla="*/ 1073625 w 1403409"/>
                <a:gd name="connsiteY31" fmla="*/ 1660160 h 1891790"/>
                <a:gd name="connsiteX32" fmla="*/ 993296 w 1403409"/>
                <a:gd name="connsiteY32" fmla="*/ 1592367 h 1891790"/>
                <a:gd name="connsiteX33" fmla="*/ 953705 w 1403409"/>
                <a:gd name="connsiteY33" fmla="*/ 1244183 h 1891790"/>
                <a:gd name="connsiteX34" fmla="*/ 770074 w 1403409"/>
                <a:gd name="connsiteY34" fmla="*/ 1023078 h 1891790"/>
                <a:gd name="connsiteX35" fmla="*/ 627668 w 1403409"/>
                <a:gd name="connsiteY35" fmla="*/ 891914 h 1891790"/>
                <a:gd name="connsiteX36" fmla="*/ 500251 w 1403409"/>
                <a:gd name="connsiteY36" fmla="*/ 805720 h 1891790"/>
                <a:gd name="connsiteX37" fmla="*/ 387825 w 1403409"/>
                <a:gd name="connsiteY37" fmla="*/ 805721 h 1891790"/>
                <a:gd name="connsiteX38" fmla="*/ 224852 w 1403409"/>
                <a:gd name="connsiteY38" fmla="*/ 849323 h 1891790"/>
                <a:gd name="connsiteX39" fmla="*/ 138875 w 1403409"/>
                <a:gd name="connsiteY39" fmla="*/ 753256 h 1891790"/>
                <a:gd name="connsiteX40" fmla="*/ 43052 w 1403409"/>
                <a:gd name="connsiteY40" fmla="*/ 670809 h 1891790"/>
                <a:gd name="connsiteX41" fmla="*/ 0 w 1403409"/>
                <a:gd name="connsiteY41" fmla="*/ 630888 h 1891790"/>
                <a:gd name="connsiteX0" fmla="*/ 0 w 1403409"/>
                <a:gd name="connsiteY0" fmla="*/ 630888 h 1891790"/>
                <a:gd name="connsiteX1" fmla="*/ 31809 w 1403409"/>
                <a:gd name="connsiteY1" fmla="*/ 607101 h 1891790"/>
                <a:gd name="connsiteX2" fmla="*/ 65537 w 1403409"/>
                <a:gd name="connsiteY2" fmla="*/ 599606 h 1891790"/>
                <a:gd name="connsiteX3" fmla="*/ 136305 w 1403409"/>
                <a:gd name="connsiteY3" fmla="*/ 628869 h 1891790"/>
                <a:gd name="connsiteX4" fmla="*/ 159225 w 1403409"/>
                <a:gd name="connsiteY4" fmla="*/ 682052 h 1891790"/>
                <a:gd name="connsiteX5" fmla="*/ 219186 w 1403409"/>
                <a:gd name="connsiteY5" fmla="*/ 663314 h 1891790"/>
                <a:gd name="connsiteX6" fmla="*/ 249166 w 1403409"/>
                <a:gd name="connsiteY6" fmla="*/ 584616 h 1891790"/>
                <a:gd name="connsiteX7" fmla="*/ 286642 w 1403409"/>
                <a:gd name="connsiteY7" fmla="*/ 565878 h 1891790"/>
                <a:gd name="connsiteX8" fmla="*/ 320370 w 1403409"/>
                <a:gd name="connsiteY8" fmla="*/ 535898 h 1891790"/>
                <a:gd name="connsiteX9" fmla="*/ 680133 w 1403409"/>
                <a:gd name="connsiteY9" fmla="*/ 0 h 1891790"/>
                <a:gd name="connsiteX10" fmla="*/ 1305973 w 1403409"/>
                <a:gd name="connsiteY10" fmla="*/ 517160 h 1891790"/>
                <a:gd name="connsiteX11" fmla="*/ 1335953 w 1403409"/>
                <a:gd name="connsiteY11" fmla="*/ 637082 h 1891790"/>
                <a:gd name="connsiteX12" fmla="*/ 1294730 w 1403409"/>
                <a:gd name="connsiteY12" fmla="*/ 693295 h 1891790"/>
                <a:gd name="connsiteX13" fmla="*/ 1305973 w 1403409"/>
                <a:gd name="connsiteY13" fmla="*/ 723275 h 1891790"/>
                <a:gd name="connsiteX14" fmla="*/ 1328458 w 1403409"/>
                <a:gd name="connsiteY14" fmla="*/ 820711 h 1891790"/>
                <a:gd name="connsiteX15" fmla="*/ 1384671 w 1403409"/>
                <a:gd name="connsiteY15" fmla="*/ 918147 h 1891790"/>
                <a:gd name="connsiteX16" fmla="*/ 1392166 w 1403409"/>
                <a:gd name="connsiteY16" fmla="*/ 1064301 h 1891790"/>
                <a:gd name="connsiteX17" fmla="*/ 1388419 w 1403409"/>
                <a:gd name="connsiteY17" fmla="*/ 1120514 h 1891790"/>
                <a:gd name="connsiteX18" fmla="*/ 1403409 w 1403409"/>
                <a:gd name="connsiteY18" fmla="*/ 1146747 h 1891790"/>
                <a:gd name="connsiteX19" fmla="*/ 1388419 w 1403409"/>
                <a:gd name="connsiteY19" fmla="*/ 1221698 h 1891790"/>
                <a:gd name="connsiteX20" fmla="*/ 1373429 w 1403409"/>
                <a:gd name="connsiteY20" fmla="*/ 1300396 h 1891790"/>
                <a:gd name="connsiteX21" fmla="*/ 1332206 w 1403409"/>
                <a:gd name="connsiteY21" fmla="*/ 1386590 h 1891790"/>
                <a:gd name="connsiteX22" fmla="*/ 1227274 w 1403409"/>
                <a:gd name="connsiteY22" fmla="*/ 1416570 h 1891790"/>
                <a:gd name="connsiteX23" fmla="*/ 1272245 w 1403409"/>
                <a:gd name="connsiteY23" fmla="*/ 1472783 h 1891790"/>
                <a:gd name="connsiteX24" fmla="*/ 1324711 w 1403409"/>
                <a:gd name="connsiteY24" fmla="*/ 1596452 h 1891790"/>
                <a:gd name="connsiteX25" fmla="*/ 1354691 w 1403409"/>
                <a:gd name="connsiteY25" fmla="*/ 1731364 h 1891790"/>
                <a:gd name="connsiteX26" fmla="*/ 1354691 w 1403409"/>
                <a:gd name="connsiteY26" fmla="*/ 1802567 h 1891790"/>
                <a:gd name="connsiteX27" fmla="*/ 1328458 w 1403409"/>
                <a:gd name="connsiteY27" fmla="*/ 1877518 h 1891790"/>
                <a:gd name="connsiteX28" fmla="*/ 1294296 w 1403409"/>
                <a:gd name="connsiteY28" fmla="*/ 1891790 h 1891790"/>
                <a:gd name="connsiteX29" fmla="*/ 1263336 w 1403409"/>
                <a:gd name="connsiteY29" fmla="*/ 1820767 h 1891790"/>
                <a:gd name="connsiteX30" fmla="*/ 1177361 w 1403409"/>
                <a:gd name="connsiteY30" fmla="*/ 1756519 h 1891790"/>
                <a:gd name="connsiteX31" fmla="*/ 1073625 w 1403409"/>
                <a:gd name="connsiteY31" fmla="*/ 1660160 h 1891790"/>
                <a:gd name="connsiteX32" fmla="*/ 993296 w 1403409"/>
                <a:gd name="connsiteY32" fmla="*/ 1592367 h 1891790"/>
                <a:gd name="connsiteX33" fmla="*/ 953705 w 1403409"/>
                <a:gd name="connsiteY33" fmla="*/ 1244183 h 1891790"/>
                <a:gd name="connsiteX34" fmla="*/ 770074 w 1403409"/>
                <a:gd name="connsiteY34" fmla="*/ 1023078 h 1891790"/>
                <a:gd name="connsiteX35" fmla="*/ 627668 w 1403409"/>
                <a:gd name="connsiteY35" fmla="*/ 891914 h 1891790"/>
                <a:gd name="connsiteX36" fmla="*/ 500251 w 1403409"/>
                <a:gd name="connsiteY36" fmla="*/ 805720 h 1891790"/>
                <a:gd name="connsiteX37" fmla="*/ 387825 w 1403409"/>
                <a:gd name="connsiteY37" fmla="*/ 805721 h 1891790"/>
                <a:gd name="connsiteX38" fmla="*/ 224852 w 1403409"/>
                <a:gd name="connsiteY38" fmla="*/ 849323 h 1891790"/>
                <a:gd name="connsiteX39" fmla="*/ 138875 w 1403409"/>
                <a:gd name="connsiteY39" fmla="*/ 753256 h 1891790"/>
                <a:gd name="connsiteX40" fmla="*/ 43052 w 1403409"/>
                <a:gd name="connsiteY40" fmla="*/ 670809 h 1891790"/>
                <a:gd name="connsiteX41" fmla="*/ 0 w 1403409"/>
                <a:gd name="connsiteY41" fmla="*/ 630888 h 1891790"/>
                <a:gd name="connsiteX0" fmla="*/ 0 w 1403409"/>
                <a:gd name="connsiteY0" fmla="*/ 630888 h 1891790"/>
                <a:gd name="connsiteX1" fmla="*/ 31809 w 1403409"/>
                <a:gd name="connsiteY1" fmla="*/ 607101 h 1891790"/>
                <a:gd name="connsiteX2" fmla="*/ 65537 w 1403409"/>
                <a:gd name="connsiteY2" fmla="*/ 599606 h 1891790"/>
                <a:gd name="connsiteX3" fmla="*/ 136305 w 1403409"/>
                <a:gd name="connsiteY3" fmla="*/ 628869 h 1891790"/>
                <a:gd name="connsiteX4" fmla="*/ 178922 w 1403409"/>
                <a:gd name="connsiteY4" fmla="*/ 630888 h 1891790"/>
                <a:gd name="connsiteX5" fmla="*/ 219186 w 1403409"/>
                <a:gd name="connsiteY5" fmla="*/ 663314 h 1891790"/>
                <a:gd name="connsiteX6" fmla="*/ 249166 w 1403409"/>
                <a:gd name="connsiteY6" fmla="*/ 584616 h 1891790"/>
                <a:gd name="connsiteX7" fmla="*/ 286642 w 1403409"/>
                <a:gd name="connsiteY7" fmla="*/ 565878 h 1891790"/>
                <a:gd name="connsiteX8" fmla="*/ 320370 w 1403409"/>
                <a:gd name="connsiteY8" fmla="*/ 535898 h 1891790"/>
                <a:gd name="connsiteX9" fmla="*/ 680133 w 1403409"/>
                <a:gd name="connsiteY9" fmla="*/ 0 h 1891790"/>
                <a:gd name="connsiteX10" fmla="*/ 1305973 w 1403409"/>
                <a:gd name="connsiteY10" fmla="*/ 517160 h 1891790"/>
                <a:gd name="connsiteX11" fmla="*/ 1335953 w 1403409"/>
                <a:gd name="connsiteY11" fmla="*/ 637082 h 1891790"/>
                <a:gd name="connsiteX12" fmla="*/ 1294730 w 1403409"/>
                <a:gd name="connsiteY12" fmla="*/ 693295 h 1891790"/>
                <a:gd name="connsiteX13" fmla="*/ 1305973 w 1403409"/>
                <a:gd name="connsiteY13" fmla="*/ 723275 h 1891790"/>
                <a:gd name="connsiteX14" fmla="*/ 1328458 w 1403409"/>
                <a:gd name="connsiteY14" fmla="*/ 820711 h 1891790"/>
                <a:gd name="connsiteX15" fmla="*/ 1384671 w 1403409"/>
                <a:gd name="connsiteY15" fmla="*/ 918147 h 1891790"/>
                <a:gd name="connsiteX16" fmla="*/ 1392166 w 1403409"/>
                <a:gd name="connsiteY16" fmla="*/ 1064301 h 1891790"/>
                <a:gd name="connsiteX17" fmla="*/ 1388419 w 1403409"/>
                <a:gd name="connsiteY17" fmla="*/ 1120514 h 1891790"/>
                <a:gd name="connsiteX18" fmla="*/ 1403409 w 1403409"/>
                <a:gd name="connsiteY18" fmla="*/ 1146747 h 1891790"/>
                <a:gd name="connsiteX19" fmla="*/ 1388419 w 1403409"/>
                <a:gd name="connsiteY19" fmla="*/ 1221698 h 1891790"/>
                <a:gd name="connsiteX20" fmla="*/ 1373429 w 1403409"/>
                <a:gd name="connsiteY20" fmla="*/ 1300396 h 1891790"/>
                <a:gd name="connsiteX21" fmla="*/ 1332206 w 1403409"/>
                <a:gd name="connsiteY21" fmla="*/ 1386590 h 1891790"/>
                <a:gd name="connsiteX22" fmla="*/ 1227274 w 1403409"/>
                <a:gd name="connsiteY22" fmla="*/ 1416570 h 1891790"/>
                <a:gd name="connsiteX23" fmla="*/ 1272245 w 1403409"/>
                <a:gd name="connsiteY23" fmla="*/ 1472783 h 1891790"/>
                <a:gd name="connsiteX24" fmla="*/ 1324711 w 1403409"/>
                <a:gd name="connsiteY24" fmla="*/ 1596452 h 1891790"/>
                <a:gd name="connsiteX25" fmla="*/ 1354691 w 1403409"/>
                <a:gd name="connsiteY25" fmla="*/ 1731364 h 1891790"/>
                <a:gd name="connsiteX26" fmla="*/ 1354691 w 1403409"/>
                <a:gd name="connsiteY26" fmla="*/ 1802567 h 1891790"/>
                <a:gd name="connsiteX27" fmla="*/ 1328458 w 1403409"/>
                <a:gd name="connsiteY27" fmla="*/ 1877518 h 1891790"/>
                <a:gd name="connsiteX28" fmla="*/ 1294296 w 1403409"/>
                <a:gd name="connsiteY28" fmla="*/ 1891790 h 1891790"/>
                <a:gd name="connsiteX29" fmla="*/ 1263336 w 1403409"/>
                <a:gd name="connsiteY29" fmla="*/ 1820767 h 1891790"/>
                <a:gd name="connsiteX30" fmla="*/ 1177361 w 1403409"/>
                <a:gd name="connsiteY30" fmla="*/ 1756519 h 1891790"/>
                <a:gd name="connsiteX31" fmla="*/ 1073625 w 1403409"/>
                <a:gd name="connsiteY31" fmla="*/ 1660160 h 1891790"/>
                <a:gd name="connsiteX32" fmla="*/ 993296 w 1403409"/>
                <a:gd name="connsiteY32" fmla="*/ 1592367 h 1891790"/>
                <a:gd name="connsiteX33" fmla="*/ 953705 w 1403409"/>
                <a:gd name="connsiteY33" fmla="*/ 1244183 h 1891790"/>
                <a:gd name="connsiteX34" fmla="*/ 770074 w 1403409"/>
                <a:gd name="connsiteY34" fmla="*/ 1023078 h 1891790"/>
                <a:gd name="connsiteX35" fmla="*/ 627668 w 1403409"/>
                <a:gd name="connsiteY35" fmla="*/ 891914 h 1891790"/>
                <a:gd name="connsiteX36" fmla="*/ 500251 w 1403409"/>
                <a:gd name="connsiteY36" fmla="*/ 805720 h 1891790"/>
                <a:gd name="connsiteX37" fmla="*/ 387825 w 1403409"/>
                <a:gd name="connsiteY37" fmla="*/ 805721 h 1891790"/>
                <a:gd name="connsiteX38" fmla="*/ 224852 w 1403409"/>
                <a:gd name="connsiteY38" fmla="*/ 849323 h 1891790"/>
                <a:gd name="connsiteX39" fmla="*/ 138875 w 1403409"/>
                <a:gd name="connsiteY39" fmla="*/ 753256 h 1891790"/>
                <a:gd name="connsiteX40" fmla="*/ 43052 w 1403409"/>
                <a:gd name="connsiteY40" fmla="*/ 670809 h 1891790"/>
                <a:gd name="connsiteX41" fmla="*/ 0 w 1403409"/>
                <a:gd name="connsiteY41" fmla="*/ 630888 h 1891790"/>
                <a:gd name="connsiteX0" fmla="*/ 0 w 1403409"/>
                <a:gd name="connsiteY0" fmla="*/ 630888 h 1891790"/>
                <a:gd name="connsiteX1" fmla="*/ 31809 w 1403409"/>
                <a:gd name="connsiteY1" fmla="*/ 607101 h 1891790"/>
                <a:gd name="connsiteX2" fmla="*/ 65537 w 1403409"/>
                <a:gd name="connsiteY2" fmla="*/ 599606 h 1891790"/>
                <a:gd name="connsiteX3" fmla="*/ 136305 w 1403409"/>
                <a:gd name="connsiteY3" fmla="*/ 628869 h 1891790"/>
                <a:gd name="connsiteX4" fmla="*/ 178922 w 1403409"/>
                <a:gd name="connsiteY4" fmla="*/ 630888 h 1891790"/>
                <a:gd name="connsiteX5" fmla="*/ 219186 w 1403409"/>
                <a:gd name="connsiteY5" fmla="*/ 617266 h 1891790"/>
                <a:gd name="connsiteX6" fmla="*/ 249166 w 1403409"/>
                <a:gd name="connsiteY6" fmla="*/ 584616 h 1891790"/>
                <a:gd name="connsiteX7" fmla="*/ 286642 w 1403409"/>
                <a:gd name="connsiteY7" fmla="*/ 565878 h 1891790"/>
                <a:gd name="connsiteX8" fmla="*/ 320370 w 1403409"/>
                <a:gd name="connsiteY8" fmla="*/ 535898 h 1891790"/>
                <a:gd name="connsiteX9" fmla="*/ 680133 w 1403409"/>
                <a:gd name="connsiteY9" fmla="*/ 0 h 1891790"/>
                <a:gd name="connsiteX10" fmla="*/ 1305973 w 1403409"/>
                <a:gd name="connsiteY10" fmla="*/ 517160 h 1891790"/>
                <a:gd name="connsiteX11" fmla="*/ 1335953 w 1403409"/>
                <a:gd name="connsiteY11" fmla="*/ 637082 h 1891790"/>
                <a:gd name="connsiteX12" fmla="*/ 1294730 w 1403409"/>
                <a:gd name="connsiteY12" fmla="*/ 693295 h 1891790"/>
                <a:gd name="connsiteX13" fmla="*/ 1305973 w 1403409"/>
                <a:gd name="connsiteY13" fmla="*/ 723275 h 1891790"/>
                <a:gd name="connsiteX14" fmla="*/ 1328458 w 1403409"/>
                <a:gd name="connsiteY14" fmla="*/ 820711 h 1891790"/>
                <a:gd name="connsiteX15" fmla="*/ 1384671 w 1403409"/>
                <a:gd name="connsiteY15" fmla="*/ 918147 h 1891790"/>
                <a:gd name="connsiteX16" fmla="*/ 1392166 w 1403409"/>
                <a:gd name="connsiteY16" fmla="*/ 1064301 h 1891790"/>
                <a:gd name="connsiteX17" fmla="*/ 1388419 w 1403409"/>
                <a:gd name="connsiteY17" fmla="*/ 1120514 h 1891790"/>
                <a:gd name="connsiteX18" fmla="*/ 1403409 w 1403409"/>
                <a:gd name="connsiteY18" fmla="*/ 1146747 h 1891790"/>
                <a:gd name="connsiteX19" fmla="*/ 1388419 w 1403409"/>
                <a:gd name="connsiteY19" fmla="*/ 1221698 h 1891790"/>
                <a:gd name="connsiteX20" fmla="*/ 1373429 w 1403409"/>
                <a:gd name="connsiteY20" fmla="*/ 1300396 h 1891790"/>
                <a:gd name="connsiteX21" fmla="*/ 1332206 w 1403409"/>
                <a:gd name="connsiteY21" fmla="*/ 1386590 h 1891790"/>
                <a:gd name="connsiteX22" fmla="*/ 1227274 w 1403409"/>
                <a:gd name="connsiteY22" fmla="*/ 1416570 h 1891790"/>
                <a:gd name="connsiteX23" fmla="*/ 1272245 w 1403409"/>
                <a:gd name="connsiteY23" fmla="*/ 1472783 h 1891790"/>
                <a:gd name="connsiteX24" fmla="*/ 1324711 w 1403409"/>
                <a:gd name="connsiteY24" fmla="*/ 1596452 h 1891790"/>
                <a:gd name="connsiteX25" fmla="*/ 1354691 w 1403409"/>
                <a:gd name="connsiteY25" fmla="*/ 1731364 h 1891790"/>
                <a:gd name="connsiteX26" fmla="*/ 1354691 w 1403409"/>
                <a:gd name="connsiteY26" fmla="*/ 1802567 h 1891790"/>
                <a:gd name="connsiteX27" fmla="*/ 1328458 w 1403409"/>
                <a:gd name="connsiteY27" fmla="*/ 1877518 h 1891790"/>
                <a:gd name="connsiteX28" fmla="*/ 1294296 w 1403409"/>
                <a:gd name="connsiteY28" fmla="*/ 1891790 h 1891790"/>
                <a:gd name="connsiteX29" fmla="*/ 1263336 w 1403409"/>
                <a:gd name="connsiteY29" fmla="*/ 1820767 h 1891790"/>
                <a:gd name="connsiteX30" fmla="*/ 1177361 w 1403409"/>
                <a:gd name="connsiteY30" fmla="*/ 1756519 h 1891790"/>
                <a:gd name="connsiteX31" fmla="*/ 1073625 w 1403409"/>
                <a:gd name="connsiteY31" fmla="*/ 1660160 h 1891790"/>
                <a:gd name="connsiteX32" fmla="*/ 993296 w 1403409"/>
                <a:gd name="connsiteY32" fmla="*/ 1592367 h 1891790"/>
                <a:gd name="connsiteX33" fmla="*/ 953705 w 1403409"/>
                <a:gd name="connsiteY33" fmla="*/ 1244183 h 1891790"/>
                <a:gd name="connsiteX34" fmla="*/ 770074 w 1403409"/>
                <a:gd name="connsiteY34" fmla="*/ 1023078 h 1891790"/>
                <a:gd name="connsiteX35" fmla="*/ 627668 w 1403409"/>
                <a:gd name="connsiteY35" fmla="*/ 891914 h 1891790"/>
                <a:gd name="connsiteX36" fmla="*/ 500251 w 1403409"/>
                <a:gd name="connsiteY36" fmla="*/ 805720 h 1891790"/>
                <a:gd name="connsiteX37" fmla="*/ 387825 w 1403409"/>
                <a:gd name="connsiteY37" fmla="*/ 805721 h 1891790"/>
                <a:gd name="connsiteX38" fmla="*/ 224852 w 1403409"/>
                <a:gd name="connsiteY38" fmla="*/ 849323 h 1891790"/>
                <a:gd name="connsiteX39" fmla="*/ 138875 w 1403409"/>
                <a:gd name="connsiteY39" fmla="*/ 753256 h 1891790"/>
                <a:gd name="connsiteX40" fmla="*/ 43052 w 1403409"/>
                <a:gd name="connsiteY40" fmla="*/ 670809 h 1891790"/>
                <a:gd name="connsiteX41" fmla="*/ 0 w 1403409"/>
                <a:gd name="connsiteY41" fmla="*/ 630888 h 1891790"/>
                <a:gd name="connsiteX0" fmla="*/ 0 w 1403409"/>
                <a:gd name="connsiteY0" fmla="*/ 630888 h 1891790"/>
                <a:gd name="connsiteX1" fmla="*/ 31809 w 1403409"/>
                <a:gd name="connsiteY1" fmla="*/ 607101 h 1891790"/>
                <a:gd name="connsiteX2" fmla="*/ 65537 w 1403409"/>
                <a:gd name="connsiteY2" fmla="*/ 599606 h 1891790"/>
                <a:gd name="connsiteX3" fmla="*/ 136305 w 1403409"/>
                <a:gd name="connsiteY3" fmla="*/ 628869 h 1891790"/>
                <a:gd name="connsiteX4" fmla="*/ 178922 w 1403409"/>
                <a:gd name="connsiteY4" fmla="*/ 630888 h 1891790"/>
                <a:gd name="connsiteX5" fmla="*/ 219186 w 1403409"/>
                <a:gd name="connsiteY5" fmla="*/ 617266 h 1891790"/>
                <a:gd name="connsiteX6" fmla="*/ 249166 w 1403409"/>
                <a:gd name="connsiteY6" fmla="*/ 584616 h 1891790"/>
                <a:gd name="connsiteX7" fmla="*/ 286642 w 1403409"/>
                <a:gd name="connsiteY7" fmla="*/ 565878 h 1891790"/>
                <a:gd name="connsiteX8" fmla="*/ 320370 w 1403409"/>
                <a:gd name="connsiteY8" fmla="*/ 535898 h 1891790"/>
                <a:gd name="connsiteX9" fmla="*/ 680133 w 1403409"/>
                <a:gd name="connsiteY9" fmla="*/ 0 h 1891790"/>
                <a:gd name="connsiteX10" fmla="*/ 1305973 w 1403409"/>
                <a:gd name="connsiteY10" fmla="*/ 517160 h 1891790"/>
                <a:gd name="connsiteX11" fmla="*/ 1311332 w 1403409"/>
                <a:gd name="connsiteY11" fmla="*/ 637082 h 1891790"/>
                <a:gd name="connsiteX12" fmla="*/ 1294730 w 1403409"/>
                <a:gd name="connsiteY12" fmla="*/ 693295 h 1891790"/>
                <a:gd name="connsiteX13" fmla="*/ 1305973 w 1403409"/>
                <a:gd name="connsiteY13" fmla="*/ 723275 h 1891790"/>
                <a:gd name="connsiteX14" fmla="*/ 1328458 w 1403409"/>
                <a:gd name="connsiteY14" fmla="*/ 820711 h 1891790"/>
                <a:gd name="connsiteX15" fmla="*/ 1384671 w 1403409"/>
                <a:gd name="connsiteY15" fmla="*/ 918147 h 1891790"/>
                <a:gd name="connsiteX16" fmla="*/ 1392166 w 1403409"/>
                <a:gd name="connsiteY16" fmla="*/ 1064301 h 1891790"/>
                <a:gd name="connsiteX17" fmla="*/ 1388419 w 1403409"/>
                <a:gd name="connsiteY17" fmla="*/ 1120514 h 1891790"/>
                <a:gd name="connsiteX18" fmla="*/ 1403409 w 1403409"/>
                <a:gd name="connsiteY18" fmla="*/ 1146747 h 1891790"/>
                <a:gd name="connsiteX19" fmla="*/ 1388419 w 1403409"/>
                <a:gd name="connsiteY19" fmla="*/ 1221698 h 1891790"/>
                <a:gd name="connsiteX20" fmla="*/ 1373429 w 1403409"/>
                <a:gd name="connsiteY20" fmla="*/ 1300396 h 1891790"/>
                <a:gd name="connsiteX21" fmla="*/ 1332206 w 1403409"/>
                <a:gd name="connsiteY21" fmla="*/ 1386590 h 1891790"/>
                <a:gd name="connsiteX22" fmla="*/ 1227274 w 1403409"/>
                <a:gd name="connsiteY22" fmla="*/ 1416570 h 1891790"/>
                <a:gd name="connsiteX23" fmla="*/ 1272245 w 1403409"/>
                <a:gd name="connsiteY23" fmla="*/ 1472783 h 1891790"/>
                <a:gd name="connsiteX24" fmla="*/ 1324711 w 1403409"/>
                <a:gd name="connsiteY24" fmla="*/ 1596452 h 1891790"/>
                <a:gd name="connsiteX25" fmla="*/ 1354691 w 1403409"/>
                <a:gd name="connsiteY25" fmla="*/ 1731364 h 1891790"/>
                <a:gd name="connsiteX26" fmla="*/ 1354691 w 1403409"/>
                <a:gd name="connsiteY26" fmla="*/ 1802567 h 1891790"/>
                <a:gd name="connsiteX27" fmla="*/ 1328458 w 1403409"/>
                <a:gd name="connsiteY27" fmla="*/ 1877518 h 1891790"/>
                <a:gd name="connsiteX28" fmla="*/ 1294296 w 1403409"/>
                <a:gd name="connsiteY28" fmla="*/ 1891790 h 1891790"/>
                <a:gd name="connsiteX29" fmla="*/ 1263336 w 1403409"/>
                <a:gd name="connsiteY29" fmla="*/ 1820767 h 1891790"/>
                <a:gd name="connsiteX30" fmla="*/ 1177361 w 1403409"/>
                <a:gd name="connsiteY30" fmla="*/ 1756519 h 1891790"/>
                <a:gd name="connsiteX31" fmla="*/ 1073625 w 1403409"/>
                <a:gd name="connsiteY31" fmla="*/ 1660160 h 1891790"/>
                <a:gd name="connsiteX32" fmla="*/ 993296 w 1403409"/>
                <a:gd name="connsiteY32" fmla="*/ 1592367 h 1891790"/>
                <a:gd name="connsiteX33" fmla="*/ 953705 w 1403409"/>
                <a:gd name="connsiteY33" fmla="*/ 1244183 h 1891790"/>
                <a:gd name="connsiteX34" fmla="*/ 770074 w 1403409"/>
                <a:gd name="connsiteY34" fmla="*/ 1023078 h 1891790"/>
                <a:gd name="connsiteX35" fmla="*/ 627668 w 1403409"/>
                <a:gd name="connsiteY35" fmla="*/ 891914 h 1891790"/>
                <a:gd name="connsiteX36" fmla="*/ 500251 w 1403409"/>
                <a:gd name="connsiteY36" fmla="*/ 805720 h 1891790"/>
                <a:gd name="connsiteX37" fmla="*/ 387825 w 1403409"/>
                <a:gd name="connsiteY37" fmla="*/ 805721 h 1891790"/>
                <a:gd name="connsiteX38" fmla="*/ 224852 w 1403409"/>
                <a:gd name="connsiteY38" fmla="*/ 849323 h 1891790"/>
                <a:gd name="connsiteX39" fmla="*/ 138875 w 1403409"/>
                <a:gd name="connsiteY39" fmla="*/ 753256 h 1891790"/>
                <a:gd name="connsiteX40" fmla="*/ 43052 w 1403409"/>
                <a:gd name="connsiteY40" fmla="*/ 670809 h 1891790"/>
                <a:gd name="connsiteX41" fmla="*/ 0 w 1403409"/>
                <a:gd name="connsiteY41" fmla="*/ 630888 h 1891790"/>
                <a:gd name="connsiteX0" fmla="*/ 0 w 1403409"/>
                <a:gd name="connsiteY0" fmla="*/ 630888 h 1891790"/>
                <a:gd name="connsiteX1" fmla="*/ 31809 w 1403409"/>
                <a:gd name="connsiteY1" fmla="*/ 607101 h 1891790"/>
                <a:gd name="connsiteX2" fmla="*/ 65537 w 1403409"/>
                <a:gd name="connsiteY2" fmla="*/ 599606 h 1891790"/>
                <a:gd name="connsiteX3" fmla="*/ 136305 w 1403409"/>
                <a:gd name="connsiteY3" fmla="*/ 628869 h 1891790"/>
                <a:gd name="connsiteX4" fmla="*/ 178922 w 1403409"/>
                <a:gd name="connsiteY4" fmla="*/ 630888 h 1891790"/>
                <a:gd name="connsiteX5" fmla="*/ 219186 w 1403409"/>
                <a:gd name="connsiteY5" fmla="*/ 617266 h 1891790"/>
                <a:gd name="connsiteX6" fmla="*/ 249166 w 1403409"/>
                <a:gd name="connsiteY6" fmla="*/ 584616 h 1891790"/>
                <a:gd name="connsiteX7" fmla="*/ 286642 w 1403409"/>
                <a:gd name="connsiteY7" fmla="*/ 565878 h 1891790"/>
                <a:gd name="connsiteX8" fmla="*/ 320370 w 1403409"/>
                <a:gd name="connsiteY8" fmla="*/ 535898 h 1891790"/>
                <a:gd name="connsiteX9" fmla="*/ 680133 w 1403409"/>
                <a:gd name="connsiteY9" fmla="*/ 0 h 1891790"/>
                <a:gd name="connsiteX10" fmla="*/ 1305973 w 1403409"/>
                <a:gd name="connsiteY10" fmla="*/ 517160 h 1891790"/>
                <a:gd name="connsiteX11" fmla="*/ 1291635 w 1403409"/>
                <a:gd name="connsiteY11" fmla="*/ 678013 h 1891790"/>
                <a:gd name="connsiteX12" fmla="*/ 1294730 w 1403409"/>
                <a:gd name="connsiteY12" fmla="*/ 693295 h 1891790"/>
                <a:gd name="connsiteX13" fmla="*/ 1305973 w 1403409"/>
                <a:gd name="connsiteY13" fmla="*/ 723275 h 1891790"/>
                <a:gd name="connsiteX14" fmla="*/ 1328458 w 1403409"/>
                <a:gd name="connsiteY14" fmla="*/ 820711 h 1891790"/>
                <a:gd name="connsiteX15" fmla="*/ 1384671 w 1403409"/>
                <a:gd name="connsiteY15" fmla="*/ 918147 h 1891790"/>
                <a:gd name="connsiteX16" fmla="*/ 1392166 w 1403409"/>
                <a:gd name="connsiteY16" fmla="*/ 1064301 h 1891790"/>
                <a:gd name="connsiteX17" fmla="*/ 1388419 w 1403409"/>
                <a:gd name="connsiteY17" fmla="*/ 1120514 h 1891790"/>
                <a:gd name="connsiteX18" fmla="*/ 1403409 w 1403409"/>
                <a:gd name="connsiteY18" fmla="*/ 1146747 h 1891790"/>
                <a:gd name="connsiteX19" fmla="*/ 1388419 w 1403409"/>
                <a:gd name="connsiteY19" fmla="*/ 1221698 h 1891790"/>
                <a:gd name="connsiteX20" fmla="*/ 1373429 w 1403409"/>
                <a:gd name="connsiteY20" fmla="*/ 1300396 h 1891790"/>
                <a:gd name="connsiteX21" fmla="*/ 1332206 w 1403409"/>
                <a:gd name="connsiteY21" fmla="*/ 1386590 h 1891790"/>
                <a:gd name="connsiteX22" fmla="*/ 1227274 w 1403409"/>
                <a:gd name="connsiteY22" fmla="*/ 1416570 h 1891790"/>
                <a:gd name="connsiteX23" fmla="*/ 1272245 w 1403409"/>
                <a:gd name="connsiteY23" fmla="*/ 1472783 h 1891790"/>
                <a:gd name="connsiteX24" fmla="*/ 1324711 w 1403409"/>
                <a:gd name="connsiteY24" fmla="*/ 1596452 h 1891790"/>
                <a:gd name="connsiteX25" fmla="*/ 1354691 w 1403409"/>
                <a:gd name="connsiteY25" fmla="*/ 1731364 h 1891790"/>
                <a:gd name="connsiteX26" fmla="*/ 1354691 w 1403409"/>
                <a:gd name="connsiteY26" fmla="*/ 1802567 h 1891790"/>
                <a:gd name="connsiteX27" fmla="*/ 1328458 w 1403409"/>
                <a:gd name="connsiteY27" fmla="*/ 1877518 h 1891790"/>
                <a:gd name="connsiteX28" fmla="*/ 1294296 w 1403409"/>
                <a:gd name="connsiteY28" fmla="*/ 1891790 h 1891790"/>
                <a:gd name="connsiteX29" fmla="*/ 1263336 w 1403409"/>
                <a:gd name="connsiteY29" fmla="*/ 1820767 h 1891790"/>
                <a:gd name="connsiteX30" fmla="*/ 1177361 w 1403409"/>
                <a:gd name="connsiteY30" fmla="*/ 1756519 h 1891790"/>
                <a:gd name="connsiteX31" fmla="*/ 1073625 w 1403409"/>
                <a:gd name="connsiteY31" fmla="*/ 1660160 h 1891790"/>
                <a:gd name="connsiteX32" fmla="*/ 993296 w 1403409"/>
                <a:gd name="connsiteY32" fmla="*/ 1592367 h 1891790"/>
                <a:gd name="connsiteX33" fmla="*/ 953705 w 1403409"/>
                <a:gd name="connsiteY33" fmla="*/ 1244183 h 1891790"/>
                <a:gd name="connsiteX34" fmla="*/ 770074 w 1403409"/>
                <a:gd name="connsiteY34" fmla="*/ 1023078 h 1891790"/>
                <a:gd name="connsiteX35" fmla="*/ 627668 w 1403409"/>
                <a:gd name="connsiteY35" fmla="*/ 891914 h 1891790"/>
                <a:gd name="connsiteX36" fmla="*/ 500251 w 1403409"/>
                <a:gd name="connsiteY36" fmla="*/ 805720 h 1891790"/>
                <a:gd name="connsiteX37" fmla="*/ 387825 w 1403409"/>
                <a:gd name="connsiteY37" fmla="*/ 805721 h 1891790"/>
                <a:gd name="connsiteX38" fmla="*/ 224852 w 1403409"/>
                <a:gd name="connsiteY38" fmla="*/ 849323 h 1891790"/>
                <a:gd name="connsiteX39" fmla="*/ 138875 w 1403409"/>
                <a:gd name="connsiteY39" fmla="*/ 753256 h 1891790"/>
                <a:gd name="connsiteX40" fmla="*/ 43052 w 1403409"/>
                <a:gd name="connsiteY40" fmla="*/ 670809 h 1891790"/>
                <a:gd name="connsiteX41" fmla="*/ 0 w 1403409"/>
                <a:gd name="connsiteY41" fmla="*/ 630888 h 1891790"/>
                <a:gd name="connsiteX0" fmla="*/ 0 w 1403409"/>
                <a:gd name="connsiteY0" fmla="*/ 630888 h 1891790"/>
                <a:gd name="connsiteX1" fmla="*/ 31809 w 1403409"/>
                <a:gd name="connsiteY1" fmla="*/ 607101 h 1891790"/>
                <a:gd name="connsiteX2" fmla="*/ 65537 w 1403409"/>
                <a:gd name="connsiteY2" fmla="*/ 599606 h 1891790"/>
                <a:gd name="connsiteX3" fmla="*/ 136305 w 1403409"/>
                <a:gd name="connsiteY3" fmla="*/ 628869 h 1891790"/>
                <a:gd name="connsiteX4" fmla="*/ 178922 w 1403409"/>
                <a:gd name="connsiteY4" fmla="*/ 630888 h 1891790"/>
                <a:gd name="connsiteX5" fmla="*/ 219186 w 1403409"/>
                <a:gd name="connsiteY5" fmla="*/ 617266 h 1891790"/>
                <a:gd name="connsiteX6" fmla="*/ 249166 w 1403409"/>
                <a:gd name="connsiteY6" fmla="*/ 584616 h 1891790"/>
                <a:gd name="connsiteX7" fmla="*/ 286642 w 1403409"/>
                <a:gd name="connsiteY7" fmla="*/ 565878 h 1891790"/>
                <a:gd name="connsiteX8" fmla="*/ 320370 w 1403409"/>
                <a:gd name="connsiteY8" fmla="*/ 535898 h 1891790"/>
                <a:gd name="connsiteX9" fmla="*/ 680133 w 1403409"/>
                <a:gd name="connsiteY9" fmla="*/ 0 h 1891790"/>
                <a:gd name="connsiteX10" fmla="*/ 1305973 w 1403409"/>
                <a:gd name="connsiteY10" fmla="*/ 517160 h 1891790"/>
                <a:gd name="connsiteX11" fmla="*/ 1273186 w 1403409"/>
                <a:gd name="connsiteY11" fmla="*/ 534664 h 1891790"/>
                <a:gd name="connsiteX12" fmla="*/ 1291635 w 1403409"/>
                <a:gd name="connsiteY12" fmla="*/ 678013 h 1891790"/>
                <a:gd name="connsiteX13" fmla="*/ 1294730 w 1403409"/>
                <a:gd name="connsiteY13" fmla="*/ 693295 h 1891790"/>
                <a:gd name="connsiteX14" fmla="*/ 1305973 w 1403409"/>
                <a:gd name="connsiteY14" fmla="*/ 723275 h 1891790"/>
                <a:gd name="connsiteX15" fmla="*/ 1328458 w 1403409"/>
                <a:gd name="connsiteY15" fmla="*/ 820711 h 1891790"/>
                <a:gd name="connsiteX16" fmla="*/ 1384671 w 1403409"/>
                <a:gd name="connsiteY16" fmla="*/ 918147 h 1891790"/>
                <a:gd name="connsiteX17" fmla="*/ 1392166 w 1403409"/>
                <a:gd name="connsiteY17" fmla="*/ 1064301 h 1891790"/>
                <a:gd name="connsiteX18" fmla="*/ 1388419 w 1403409"/>
                <a:gd name="connsiteY18" fmla="*/ 1120514 h 1891790"/>
                <a:gd name="connsiteX19" fmla="*/ 1403409 w 1403409"/>
                <a:gd name="connsiteY19" fmla="*/ 1146747 h 1891790"/>
                <a:gd name="connsiteX20" fmla="*/ 1388419 w 1403409"/>
                <a:gd name="connsiteY20" fmla="*/ 1221698 h 1891790"/>
                <a:gd name="connsiteX21" fmla="*/ 1373429 w 1403409"/>
                <a:gd name="connsiteY21" fmla="*/ 1300396 h 1891790"/>
                <a:gd name="connsiteX22" fmla="*/ 1332206 w 1403409"/>
                <a:gd name="connsiteY22" fmla="*/ 1386590 h 1891790"/>
                <a:gd name="connsiteX23" fmla="*/ 1227274 w 1403409"/>
                <a:gd name="connsiteY23" fmla="*/ 1416570 h 1891790"/>
                <a:gd name="connsiteX24" fmla="*/ 1272245 w 1403409"/>
                <a:gd name="connsiteY24" fmla="*/ 1472783 h 1891790"/>
                <a:gd name="connsiteX25" fmla="*/ 1324711 w 1403409"/>
                <a:gd name="connsiteY25" fmla="*/ 1596452 h 1891790"/>
                <a:gd name="connsiteX26" fmla="*/ 1354691 w 1403409"/>
                <a:gd name="connsiteY26" fmla="*/ 1731364 h 1891790"/>
                <a:gd name="connsiteX27" fmla="*/ 1354691 w 1403409"/>
                <a:gd name="connsiteY27" fmla="*/ 1802567 h 1891790"/>
                <a:gd name="connsiteX28" fmla="*/ 1328458 w 1403409"/>
                <a:gd name="connsiteY28" fmla="*/ 1877518 h 1891790"/>
                <a:gd name="connsiteX29" fmla="*/ 1294296 w 1403409"/>
                <a:gd name="connsiteY29" fmla="*/ 1891790 h 1891790"/>
                <a:gd name="connsiteX30" fmla="*/ 1263336 w 1403409"/>
                <a:gd name="connsiteY30" fmla="*/ 1820767 h 1891790"/>
                <a:gd name="connsiteX31" fmla="*/ 1177361 w 1403409"/>
                <a:gd name="connsiteY31" fmla="*/ 1756519 h 1891790"/>
                <a:gd name="connsiteX32" fmla="*/ 1073625 w 1403409"/>
                <a:gd name="connsiteY32" fmla="*/ 1660160 h 1891790"/>
                <a:gd name="connsiteX33" fmla="*/ 993296 w 1403409"/>
                <a:gd name="connsiteY33" fmla="*/ 1592367 h 1891790"/>
                <a:gd name="connsiteX34" fmla="*/ 953705 w 1403409"/>
                <a:gd name="connsiteY34" fmla="*/ 1244183 h 1891790"/>
                <a:gd name="connsiteX35" fmla="*/ 770074 w 1403409"/>
                <a:gd name="connsiteY35" fmla="*/ 1023078 h 1891790"/>
                <a:gd name="connsiteX36" fmla="*/ 627668 w 1403409"/>
                <a:gd name="connsiteY36" fmla="*/ 891914 h 1891790"/>
                <a:gd name="connsiteX37" fmla="*/ 500251 w 1403409"/>
                <a:gd name="connsiteY37" fmla="*/ 805720 h 1891790"/>
                <a:gd name="connsiteX38" fmla="*/ 387825 w 1403409"/>
                <a:gd name="connsiteY38" fmla="*/ 805721 h 1891790"/>
                <a:gd name="connsiteX39" fmla="*/ 224852 w 1403409"/>
                <a:gd name="connsiteY39" fmla="*/ 849323 h 1891790"/>
                <a:gd name="connsiteX40" fmla="*/ 138875 w 1403409"/>
                <a:gd name="connsiteY40" fmla="*/ 753256 h 1891790"/>
                <a:gd name="connsiteX41" fmla="*/ 43052 w 1403409"/>
                <a:gd name="connsiteY41" fmla="*/ 670809 h 1891790"/>
                <a:gd name="connsiteX42" fmla="*/ 0 w 1403409"/>
                <a:gd name="connsiteY42" fmla="*/ 630888 h 1891790"/>
                <a:gd name="connsiteX0" fmla="*/ 0 w 1403409"/>
                <a:gd name="connsiteY0" fmla="*/ 630888 h 1891790"/>
                <a:gd name="connsiteX1" fmla="*/ 31809 w 1403409"/>
                <a:gd name="connsiteY1" fmla="*/ 607101 h 1891790"/>
                <a:gd name="connsiteX2" fmla="*/ 65537 w 1403409"/>
                <a:gd name="connsiteY2" fmla="*/ 599606 h 1891790"/>
                <a:gd name="connsiteX3" fmla="*/ 136305 w 1403409"/>
                <a:gd name="connsiteY3" fmla="*/ 628869 h 1891790"/>
                <a:gd name="connsiteX4" fmla="*/ 178922 w 1403409"/>
                <a:gd name="connsiteY4" fmla="*/ 630888 h 1891790"/>
                <a:gd name="connsiteX5" fmla="*/ 219186 w 1403409"/>
                <a:gd name="connsiteY5" fmla="*/ 617266 h 1891790"/>
                <a:gd name="connsiteX6" fmla="*/ 249166 w 1403409"/>
                <a:gd name="connsiteY6" fmla="*/ 584616 h 1891790"/>
                <a:gd name="connsiteX7" fmla="*/ 286642 w 1403409"/>
                <a:gd name="connsiteY7" fmla="*/ 565878 h 1891790"/>
                <a:gd name="connsiteX8" fmla="*/ 320370 w 1403409"/>
                <a:gd name="connsiteY8" fmla="*/ 535898 h 1891790"/>
                <a:gd name="connsiteX9" fmla="*/ 680133 w 1403409"/>
                <a:gd name="connsiteY9" fmla="*/ 0 h 1891790"/>
                <a:gd name="connsiteX10" fmla="*/ 1305973 w 1403409"/>
                <a:gd name="connsiteY10" fmla="*/ 517160 h 1891790"/>
                <a:gd name="connsiteX11" fmla="*/ 1273186 w 1403409"/>
                <a:gd name="connsiteY11" fmla="*/ 534664 h 1891790"/>
                <a:gd name="connsiteX12" fmla="*/ 1291635 w 1403409"/>
                <a:gd name="connsiteY12" fmla="*/ 678013 h 1891790"/>
                <a:gd name="connsiteX13" fmla="*/ 1260260 w 1403409"/>
                <a:gd name="connsiteY13" fmla="*/ 713761 h 1891790"/>
                <a:gd name="connsiteX14" fmla="*/ 1305973 w 1403409"/>
                <a:gd name="connsiteY14" fmla="*/ 723275 h 1891790"/>
                <a:gd name="connsiteX15" fmla="*/ 1328458 w 1403409"/>
                <a:gd name="connsiteY15" fmla="*/ 820711 h 1891790"/>
                <a:gd name="connsiteX16" fmla="*/ 1384671 w 1403409"/>
                <a:gd name="connsiteY16" fmla="*/ 918147 h 1891790"/>
                <a:gd name="connsiteX17" fmla="*/ 1392166 w 1403409"/>
                <a:gd name="connsiteY17" fmla="*/ 1064301 h 1891790"/>
                <a:gd name="connsiteX18" fmla="*/ 1388419 w 1403409"/>
                <a:gd name="connsiteY18" fmla="*/ 1120514 h 1891790"/>
                <a:gd name="connsiteX19" fmla="*/ 1403409 w 1403409"/>
                <a:gd name="connsiteY19" fmla="*/ 1146747 h 1891790"/>
                <a:gd name="connsiteX20" fmla="*/ 1388419 w 1403409"/>
                <a:gd name="connsiteY20" fmla="*/ 1221698 h 1891790"/>
                <a:gd name="connsiteX21" fmla="*/ 1373429 w 1403409"/>
                <a:gd name="connsiteY21" fmla="*/ 1300396 h 1891790"/>
                <a:gd name="connsiteX22" fmla="*/ 1332206 w 1403409"/>
                <a:gd name="connsiteY22" fmla="*/ 1386590 h 1891790"/>
                <a:gd name="connsiteX23" fmla="*/ 1227274 w 1403409"/>
                <a:gd name="connsiteY23" fmla="*/ 1416570 h 1891790"/>
                <a:gd name="connsiteX24" fmla="*/ 1272245 w 1403409"/>
                <a:gd name="connsiteY24" fmla="*/ 1472783 h 1891790"/>
                <a:gd name="connsiteX25" fmla="*/ 1324711 w 1403409"/>
                <a:gd name="connsiteY25" fmla="*/ 1596452 h 1891790"/>
                <a:gd name="connsiteX26" fmla="*/ 1354691 w 1403409"/>
                <a:gd name="connsiteY26" fmla="*/ 1731364 h 1891790"/>
                <a:gd name="connsiteX27" fmla="*/ 1354691 w 1403409"/>
                <a:gd name="connsiteY27" fmla="*/ 1802567 h 1891790"/>
                <a:gd name="connsiteX28" fmla="*/ 1328458 w 1403409"/>
                <a:gd name="connsiteY28" fmla="*/ 1877518 h 1891790"/>
                <a:gd name="connsiteX29" fmla="*/ 1294296 w 1403409"/>
                <a:gd name="connsiteY29" fmla="*/ 1891790 h 1891790"/>
                <a:gd name="connsiteX30" fmla="*/ 1263336 w 1403409"/>
                <a:gd name="connsiteY30" fmla="*/ 1820767 h 1891790"/>
                <a:gd name="connsiteX31" fmla="*/ 1177361 w 1403409"/>
                <a:gd name="connsiteY31" fmla="*/ 1756519 h 1891790"/>
                <a:gd name="connsiteX32" fmla="*/ 1073625 w 1403409"/>
                <a:gd name="connsiteY32" fmla="*/ 1660160 h 1891790"/>
                <a:gd name="connsiteX33" fmla="*/ 993296 w 1403409"/>
                <a:gd name="connsiteY33" fmla="*/ 1592367 h 1891790"/>
                <a:gd name="connsiteX34" fmla="*/ 953705 w 1403409"/>
                <a:gd name="connsiteY34" fmla="*/ 1244183 h 1891790"/>
                <a:gd name="connsiteX35" fmla="*/ 770074 w 1403409"/>
                <a:gd name="connsiteY35" fmla="*/ 1023078 h 1891790"/>
                <a:gd name="connsiteX36" fmla="*/ 627668 w 1403409"/>
                <a:gd name="connsiteY36" fmla="*/ 891914 h 1891790"/>
                <a:gd name="connsiteX37" fmla="*/ 500251 w 1403409"/>
                <a:gd name="connsiteY37" fmla="*/ 805720 h 1891790"/>
                <a:gd name="connsiteX38" fmla="*/ 387825 w 1403409"/>
                <a:gd name="connsiteY38" fmla="*/ 805721 h 1891790"/>
                <a:gd name="connsiteX39" fmla="*/ 224852 w 1403409"/>
                <a:gd name="connsiteY39" fmla="*/ 849323 h 1891790"/>
                <a:gd name="connsiteX40" fmla="*/ 138875 w 1403409"/>
                <a:gd name="connsiteY40" fmla="*/ 753256 h 1891790"/>
                <a:gd name="connsiteX41" fmla="*/ 43052 w 1403409"/>
                <a:gd name="connsiteY41" fmla="*/ 670809 h 1891790"/>
                <a:gd name="connsiteX42" fmla="*/ 0 w 1403409"/>
                <a:gd name="connsiteY42" fmla="*/ 630888 h 1891790"/>
                <a:gd name="connsiteX0" fmla="*/ 0 w 1403409"/>
                <a:gd name="connsiteY0" fmla="*/ 630888 h 1891790"/>
                <a:gd name="connsiteX1" fmla="*/ 31809 w 1403409"/>
                <a:gd name="connsiteY1" fmla="*/ 607101 h 1891790"/>
                <a:gd name="connsiteX2" fmla="*/ 65537 w 1403409"/>
                <a:gd name="connsiteY2" fmla="*/ 599606 h 1891790"/>
                <a:gd name="connsiteX3" fmla="*/ 136305 w 1403409"/>
                <a:gd name="connsiteY3" fmla="*/ 628869 h 1891790"/>
                <a:gd name="connsiteX4" fmla="*/ 178922 w 1403409"/>
                <a:gd name="connsiteY4" fmla="*/ 630888 h 1891790"/>
                <a:gd name="connsiteX5" fmla="*/ 219186 w 1403409"/>
                <a:gd name="connsiteY5" fmla="*/ 617266 h 1891790"/>
                <a:gd name="connsiteX6" fmla="*/ 249166 w 1403409"/>
                <a:gd name="connsiteY6" fmla="*/ 584616 h 1891790"/>
                <a:gd name="connsiteX7" fmla="*/ 286642 w 1403409"/>
                <a:gd name="connsiteY7" fmla="*/ 565878 h 1891790"/>
                <a:gd name="connsiteX8" fmla="*/ 320370 w 1403409"/>
                <a:gd name="connsiteY8" fmla="*/ 535898 h 1891790"/>
                <a:gd name="connsiteX9" fmla="*/ 680133 w 1403409"/>
                <a:gd name="connsiteY9" fmla="*/ 0 h 1891790"/>
                <a:gd name="connsiteX10" fmla="*/ 1305973 w 1403409"/>
                <a:gd name="connsiteY10" fmla="*/ 517160 h 1891790"/>
                <a:gd name="connsiteX11" fmla="*/ 1273186 w 1403409"/>
                <a:gd name="connsiteY11" fmla="*/ 534664 h 1891790"/>
                <a:gd name="connsiteX12" fmla="*/ 1291635 w 1403409"/>
                <a:gd name="connsiteY12" fmla="*/ 678013 h 1891790"/>
                <a:gd name="connsiteX13" fmla="*/ 1260260 w 1403409"/>
                <a:gd name="connsiteY13" fmla="*/ 713761 h 1891790"/>
                <a:gd name="connsiteX14" fmla="*/ 1305973 w 1403409"/>
                <a:gd name="connsiteY14" fmla="*/ 723275 h 1891790"/>
                <a:gd name="connsiteX15" fmla="*/ 1328458 w 1403409"/>
                <a:gd name="connsiteY15" fmla="*/ 820711 h 1891790"/>
                <a:gd name="connsiteX16" fmla="*/ 1384671 w 1403409"/>
                <a:gd name="connsiteY16" fmla="*/ 918147 h 1891790"/>
                <a:gd name="connsiteX17" fmla="*/ 1392166 w 1403409"/>
                <a:gd name="connsiteY17" fmla="*/ 1064301 h 1891790"/>
                <a:gd name="connsiteX18" fmla="*/ 1388419 w 1403409"/>
                <a:gd name="connsiteY18" fmla="*/ 1120514 h 1891790"/>
                <a:gd name="connsiteX19" fmla="*/ 1403409 w 1403409"/>
                <a:gd name="connsiteY19" fmla="*/ 1146747 h 1891790"/>
                <a:gd name="connsiteX20" fmla="*/ 1388419 w 1403409"/>
                <a:gd name="connsiteY20" fmla="*/ 1221698 h 1891790"/>
                <a:gd name="connsiteX21" fmla="*/ 1368505 w 1403409"/>
                <a:gd name="connsiteY21" fmla="*/ 1341327 h 1891790"/>
                <a:gd name="connsiteX22" fmla="*/ 1332206 w 1403409"/>
                <a:gd name="connsiteY22" fmla="*/ 1386590 h 1891790"/>
                <a:gd name="connsiteX23" fmla="*/ 1227274 w 1403409"/>
                <a:gd name="connsiteY23" fmla="*/ 1416570 h 1891790"/>
                <a:gd name="connsiteX24" fmla="*/ 1272245 w 1403409"/>
                <a:gd name="connsiteY24" fmla="*/ 1472783 h 1891790"/>
                <a:gd name="connsiteX25" fmla="*/ 1324711 w 1403409"/>
                <a:gd name="connsiteY25" fmla="*/ 1596452 h 1891790"/>
                <a:gd name="connsiteX26" fmla="*/ 1354691 w 1403409"/>
                <a:gd name="connsiteY26" fmla="*/ 1731364 h 1891790"/>
                <a:gd name="connsiteX27" fmla="*/ 1354691 w 1403409"/>
                <a:gd name="connsiteY27" fmla="*/ 1802567 h 1891790"/>
                <a:gd name="connsiteX28" fmla="*/ 1328458 w 1403409"/>
                <a:gd name="connsiteY28" fmla="*/ 1877518 h 1891790"/>
                <a:gd name="connsiteX29" fmla="*/ 1294296 w 1403409"/>
                <a:gd name="connsiteY29" fmla="*/ 1891790 h 1891790"/>
                <a:gd name="connsiteX30" fmla="*/ 1263336 w 1403409"/>
                <a:gd name="connsiteY30" fmla="*/ 1820767 h 1891790"/>
                <a:gd name="connsiteX31" fmla="*/ 1177361 w 1403409"/>
                <a:gd name="connsiteY31" fmla="*/ 1756519 h 1891790"/>
                <a:gd name="connsiteX32" fmla="*/ 1073625 w 1403409"/>
                <a:gd name="connsiteY32" fmla="*/ 1660160 h 1891790"/>
                <a:gd name="connsiteX33" fmla="*/ 993296 w 1403409"/>
                <a:gd name="connsiteY33" fmla="*/ 1592367 h 1891790"/>
                <a:gd name="connsiteX34" fmla="*/ 953705 w 1403409"/>
                <a:gd name="connsiteY34" fmla="*/ 1244183 h 1891790"/>
                <a:gd name="connsiteX35" fmla="*/ 770074 w 1403409"/>
                <a:gd name="connsiteY35" fmla="*/ 1023078 h 1891790"/>
                <a:gd name="connsiteX36" fmla="*/ 627668 w 1403409"/>
                <a:gd name="connsiteY36" fmla="*/ 891914 h 1891790"/>
                <a:gd name="connsiteX37" fmla="*/ 500251 w 1403409"/>
                <a:gd name="connsiteY37" fmla="*/ 805720 h 1891790"/>
                <a:gd name="connsiteX38" fmla="*/ 387825 w 1403409"/>
                <a:gd name="connsiteY38" fmla="*/ 805721 h 1891790"/>
                <a:gd name="connsiteX39" fmla="*/ 224852 w 1403409"/>
                <a:gd name="connsiteY39" fmla="*/ 849323 h 1891790"/>
                <a:gd name="connsiteX40" fmla="*/ 138875 w 1403409"/>
                <a:gd name="connsiteY40" fmla="*/ 753256 h 1891790"/>
                <a:gd name="connsiteX41" fmla="*/ 43052 w 1403409"/>
                <a:gd name="connsiteY41" fmla="*/ 670809 h 1891790"/>
                <a:gd name="connsiteX42" fmla="*/ 0 w 1403409"/>
                <a:gd name="connsiteY42" fmla="*/ 630888 h 1891790"/>
                <a:gd name="connsiteX0" fmla="*/ 0 w 1403409"/>
                <a:gd name="connsiteY0" fmla="*/ 630888 h 1891790"/>
                <a:gd name="connsiteX1" fmla="*/ 31809 w 1403409"/>
                <a:gd name="connsiteY1" fmla="*/ 607101 h 1891790"/>
                <a:gd name="connsiteX2" fmla="*/ 65537 w 1403409"/>
                <a:gd name="connsiteY2" fmla="*/ 599606 h 1891790"/>
                <a:gd name="connsiteX3" fmla="*/ 136305 w 1403409"/>
                <a:gd name="connsiteY3" fmla="*/ 628869 h 1891790"/>
                <a:gd name="connsiteX4" fmla="*/ 178922 w 1403409"/>
                <a:gd name="connsiteY4" fmla="*/ 630888 h 1891790"/>
                <a:gd name="connsiteX5" fmla="*/ 219186 w 1403409"/>
                <a:gd name="connsiteY5" fmla="*/ 617266 h 1891790"/>
                <a:gd name="connsiteX6" fmla="*/ 249166 w 1403409"/>
                <a:gd name="connsiteY6" fmla="*/ 584616 h 1891790"/>
                <a:gd name="connsiteX7" fmla="*/ 286642 w 1403409"/>
                <a:gd name="connsiteY7" fmla="*/ 565878 h 1891790"/>
                <a:gd name="connsiteX8" fmla="*/ 320370 w 1403409"/>
                <a:gd name="connsiteY8" fmla="*/ 535898 h 1891790"/>
                <a:gd name="connsiteX9" fmla="*/ 680133 w 1403409"/>
                <a:gd name="connsiteY9" fmla="*/ 0 h 1891790"/>
                <a:gd name="connsiteX10" fmla="*/ 1305973 w 1403409"/>
                <a:gd name="connsiteY10" fmla="*/ 517160 h 1891790"/>
                <a:gd name="connsiteX11" fmla="*/ 1273186 w 1403409"/>
                <a:gd name="connsiteY11" fmla="*/ 534664 h 1891790"/>
                <a:gd name="connsiteX12" fmla="*/ 1291635 w 1403409"/>
                <a:gd name="connsiteY12" fmla="*/ 678013 h 1891790"/>
                <a:gd name="connsiteX13" fmla="*/ 1260260 w 1403409"/>
                <a:gd name="connsiteY13" fmla="*/ 713761 h 1891790"/>
                <a:gd name="connsiteX14" fmla="*/ 1305973 w 1403409"/>
                <a:gd name="connsiteY14" fmla="*/ 723275 h 1891790"/>
                <a:gd name="connsiteX15" fmla="*/ 1328458 w 1403409"/>
                <a:gd name="connsiteY15" fmla="*/ 820711 h 1891790"/>
                <a:gd name="connsiteX16" fmla="*/ 1384671 w 1403409"/>
                <a:gd name="connsiteY16" fmla="*/ 918147 h 1891790"/>
                <a:gd name="connsiteX17" fmla="*/ 1392166 w 1403409"/>
                <a:gd name="connsiteY17" fmla="*/ 1064301 h 1891790"/>
                <a:gd name="connsiteX18" fmla="*/ 1388419 w 1403409"/>
                <a:gd name="connsiteY18" fmla="*/ 1120514 h 1891790"/>
                <a:gd name="connsiteX19" fmla="*/ 1403409 w 1403409"/>
                <a:gd name="connsiteY19" fmla="*/ 1146747 h 1891790"/>
                <a:gd name="connsiteX20" fmla="*/ 1349025 w 1403409"/>
                <a:gd name="connsiteY20" fmla="*/ 1226815 h 1891790"/>
                <a:gd name="connsiteX21" fmla="*/ 1368505 w 1403409"/>
                <a:gd name="connsiteY21" fmla="*/ 1341327 h 1891790"/>
                <a:gd name="connsiteX22" fmla="*/ 1332206 w 1403409"/>
                <a:gd name="connsiteY22" fmla="*/ 1386590 h 1891790"/>
                <a:gd name="connsiteX23" fmla="*/ 1227274 w 1403409"/>
                <a:gd name="connsiteY23" fmla="*/ 1416570 h 1891790"/>
                <a:gd name="connsiteX24" fmla="*/ 1272245 w 1403409"/>
                <a:gd name="connsiteY24" fmla="*/ 1472783 h 1891790"/>
                <a:gd name="connsiteX25" fmla="*/ 1324711 w 1403409"/>
                <a:gd name="connsiteY25" fmla="*/ 1596452 h 1891790"/>
                <a:gd name="connsiteX26" fmla="*/ 1354691 w 1403409"/>
                <a:gd name="connsiteY26" fmla="*/ 1731364 h 1891790"/>
                <a:gd name="connsiteX27" fmla="*/ 1354691 w 1403409"/>
                <a:gd name="connsiteY27" fmla="*/ 1802567 h 1891790"/>
                <a:gd name="connsiteX28" fmla="*/ 1328458 w 1403409"/>
                <a:gd name="connsiteY28" fmla="*/ 1877518 h 1891790"/>
                <a:gd name="connsiteX29" fmla="*/ 1294296 w 1403409"/>
                <a:gd name="connsiteY29" fmla="*/ 1891790 h 1891790"/>
                <a:gd name="connsiteX30" fmla="*/ 1263336 w 1403409"/>
                <a:gd name="connsiteY30" fmla="*/ 1820767 h 1891790"/>
                <a:gd name="connsiteX31" fmla="*/ 1177361 w 1403409"/>
                <a:gd name="connsiteY31" fmla="*/ 1756519 h 1891790"/>
                <a:gd name="connsiteX32" fmla="*/ 1073625 w 1403409"/>
                <a:gd name="connsiteY32" fmla="*/ 1660160 h 1891790"/>
                <a:gd name="connsiteX33" fmla="*/ 993296 w 1403409"/>
                <a:gd name="connsiteY33" fmla="*/ 1592367 h 1891790"/>
                <a:gd name="connsiteX34" fmla="*/ 953705 w 1403409"/>
                <a:gd name="connsiteY34" fmla="*/ 1244183 h 1891790"/>
                <a:gd name="connsiteX35" fmla="*/ 770074 w 1403409"/>
                <a:gd name="connsiteY35" fmla="*/ 1023078 h 1891790"/>
                <a:gd name="connsiteX36" fmla="*/ 627668 w 1403409"/>
                <a:gd name="connsiteY36" fmla="*/ 891914 h 1891790"/>
                <a:gd name="connsiteX37" fmla="*/ 500251 w 1403409"/>
                <a:gd name="connsiteY37" fmla="*/ 805720 h 1891790"/>
                <a:gd name="connsiteX38" fmla="*/ 387825 w 1403409"/>
                <a:gd name="connsiteY38" fmla="*/ 805721 h 1891790"/>
                <a:gd name="connsiteX39" fmla="*/ 224852 w 1403409"/>
                <a:gd name="connsiteY39" fmla="*/ 849323 h 1891790"/>
                <a:gd name="connsiteX40" fmla="*/ 138875 w 1403409"/>
                <a:gd name="connsiteY40" fmla="*/ 753256 h 1891790"/>
                <a:gd name="connsiteX41" fmla="*/ 43052 w 1403409"/>
                <a:gd name="connsiteY41" fmla="*/ 670809 h 1891790"/>
                <a:gd name="connsiteX42" fmla="*/ 0 w 1403409"/>
                <a:gd name="connsiteY42" fmla="*/ 630888 h 1891790"/>
                <a:gd name="connsiteX0" fmla="*/ 0 w 1392166"/>
                <a:gd name="connsiteY0" fmla="*/ 630888 h 1891790"/>
                <a:gd name="connsiteX1" fmla="*/ 31809 w 1392166"/>
                <a:gd name="connsiteY1" fmla="*/ 607101 h 1891790"/>
                <a:gd name="connsiteX2" fmla="*/ 65537 w 1392166"/>
                <a:gd name="connsiteY2" fmla="*/ 599606 h 1891790"/>
                <a:gd name="connsiteX3" fmla="*/ 136305 w 1392166"/>
                <a:gd name="connsiteY3" fmla="*/ 628869 h 1891790"/>
                <a:gd name="connsiteX4" fmla="*/ 178922 w 1392166"/>
                <a:gd name="connsiteY4" fmla="*/ 630888 h 1891790"/>
                <a:gd name="connsiteX5" fmla="*/ 219186 w 1392166"/>
                <a:gd name="connsiteY5" fmla="*/ 617266 h 1891790"/>
                <a:gd name="connsiteX6" fmla="*/ 249166 w 1392166"/>
                <a:gd name="connsiteY6" fmla="*/ 584616 h 1891790"/>
                <a:gd name="connsiteX7" fmla="*/ 286642 w 1392166"/>
                <a:gd name="connsiteY7" fmla="*/ 565878 h 1891790"/>
                <a:gd name="connsiteX8" fmla="*/ 320370 w 1392166"/>
                <a:gd name="connsiteY8" fmla="*/ 535898 h 1891790"/>
                <a:gd name="connsiteX9" fmla="*/ 680133 w 1392166"/>
                <a:gd name="connsiteY9" fmla="*/ 0 h 1891790"/>
                <a:gd name="connsiteX10" fmla="*/ 1305973 w 1392166"/>
                <a:gd name="connsiteY10" fmla="*/ 517160 h 1891790"/>
                <a:gd name="connsiteX11" fmla="*/ 1273186 w 1392166"/>
                <a:gd name="connsiteY11" fmla="*/ 534664 h 1891790"/>
                <a:gd name="connsiteX12" fmla="*/ 1291635 w 1392166"/>
                <a:gd name="connsiteY12" fmla="*/ 678013 h 1891790"/>
                <a:gd name="connsiteX13" fmla="*/ 1260260 w 1392166"/>
                <a:gd name="connsiteY13" fmla="*/ 713761 h 1891790"/>
                <a:gd name="connsiteX14" fmla="*/ 1305973 w 1392166"/>
                <a:gd name="connsiteY14" fmla="*/ 723275 h 1891790"/>
                <a:gd name="connsiteX15" fmla="*/ 1328458 w 1392166"/>
                <a:gd name="connsiteY15" fmla="*/ 820711 h 1891790"/>
                <a:gd name="connsiteX16" fmla="*/ 1384671 w 1392166"/>
                <a:gd name="connsiteY16" fmla="*/ 918147 h 1891790"/>
                <a:gd name="connsiteX17" fmla="*/ 1392166 w 1392166"/>
                <a:gd name="connsiteY17" fmla="*/ 1064301 h 1891790"/>
                <a:gd name="connsiteX18" fmla="*/ 1388419 w 1392166"/>
                <a:gd name="connsiteY18" fmla="*/ 1120514 h 1891790"/>
                <a:gd name="connsiteX19" fmla="*/ 1324621 w 1392166"/>
                <a:gd name="connsiteY19" fmla="*/ 1162096 h 1891790"/>
                <a:gd name="connsiteX20" fmla="*/ 1349025 w 1392166"/>
                <a:gd name="connsiteY20" fmla="*/ 1226815 h 1891790"/>
                <a:gd name="connsiteX21" fmla="*/ 1368505 w 1392166"/>
                <a:gd name="connsiteY21" fmla="*/ 1341327 h 1891790"/>
                <a:gd name="connsiteX22" fmla="*/ 1332206 w 1392166"/>
                <a:gd name="connsiteY22" fmla="*/ 1386590 h 1891790"/>
                <a:gd name="connsiteX23" fmla="*/ 1227274 w 1392166"/>
                <a:gd name="connsiteY23" fmla="*/ 1416570 h 1891790"/>
                <a:gd name="connsiteX24" fmla="*/ 1272245 w 1392166"/>
                <a:gd name="connsiteY24" fmla="*/ 1472783 h 1891790"/>
                <a:gd name="connsiteX25" fmla="*/ 1324711 w 1392166"/>
                <a:gd name="connsiteY25" fmla="*/ 1596452 h 1891790"/>
                <a:gd name="connsiteX26" fmla="*/ 1354691 w 1392166"/>
                <a:gd name="connsiteY26" fmla="*/ 1731364 h 1891790"/>
                <a:gd name="connsiteX27" fmla="*/ 1354691 w 1392166"/>
                <a:gd name="connsiteY27" fmla="*/ 1802567 h 1891790"/>
                <a:gd name="connsiteX28" fmla="*/ 1328458 w 1392166"/>
                <a:gd name="connsiteY28" fmla="*/ 1877518 h 1891790"/>
                <a:gd name="connsiteX29" fmla="*/ 1294296 w 1392166"/>
                <a:gd name="connsiteY29" fmla="*/ 1891790 h 1891790"/>
                <a:gd name="connsiteX30" fmla="*/ 1263336 w 1392166"/>
                <a:gd name="connsiteY30" fmla="*/ 1820767 h 1891790"/>
                <a:gd name="connsiteX31" fmla="*/ 1177361 w 1392166"/>
                <a:gd name="connsiteY31" fmla="*/ 1756519 h 1891790"/>
                <a:gd name="connsiteX32" fmla="*/ 1073625 w 1392166"/>
                <a:gd name="connsiteY32" fmla="*/ 1660160 h 1891790"/>
                <a:gd name="connsiteX33" fmla="*/ 993296 w 1392166"/>
                <a:gd name="connsiteY33" fmla="*/ 1592367 h 1891790"/>
                <a:gd name="connsiteX34" fmla="*/ 953705 w 1392166"/>
                <a:gd name="connsiteY34" fmla="*/ 1244183 h 1891790"/>
                <a:gd name="connsiteX35" fmla="*/ 770074 w 1392166"/>
                <a:gd name="connsiteY35" fmla="*/ 1023078 h 1891790"/>
                <a:gd name="connsiteX36" fmla="*/ 627668 w 1392166"/>
                <a:gd name="connsiteY36" fmla="*/ 891914 h 1891790"/>
                <a:gd name="connsiteX37" fmla="*/ 500251 w 1392166"/>
                <a:gd name="connsiteY37" fmla="*/ 805720 h 1891790"/>
                <a:gd name="connsiteX38" fmla="*/ 387825 w 1392166"/>
                <a:gd name="connsiteY38" fmla="*/ 805721 h 1891790"/>
                <a:gd name="connsiteX39" fmla="*/ 224852 w 1392166"/>
                <a:gd name="connsiteY39" fmla="*/ 849323 h 1891790"/>
                <a:gd name="connsiteX40" fmla="*/ 138875 w 1392166"/>
                <a:gd name="connsiteY40" fmla="*/ 753256 h 1891790"/>
                <a:gd name="connsiteX41" fmla="*/ 43052 w 1392166"/>
                <a:gd name="connsiteY41" fmla="*/ 670809 h 1891790"/>
                <a:gd name="connsiteX42" fmla="*/ 0 w 1392166"/>
                <a:gd name="connsiteY42" fmla="*/ 630888 h 1891790"/>
                <a:gd name="connsiteX0" fmla="*/ 0 w 1392166"/>
                <a:gd name="connsiteY0" fmla="*/ 630888 h 1891790"/>
                <a:gd name="connsiteX1" fmla="*/ 31809 w 1392166"/>
                <a:gd name="connsiteY1" fmla="*/ 607101 h 1891790"/>
                <a:gd name="connsiteX2" fmla="*/ 65537 w 1392166"/>
                <a:gd name="connsiteY2" fmla="*/ 599606 h 1891790"/>
                <a:gd name="connsiteX3" fmla="*/ 136305 w 1392166"/>
                <a:gd name="connsiteY3" fmla="*/ 628869 h 1891790"/>
                <a:gd name="connsiteX4" fmla="*/ 178922 w 1392166"/>
                <a:gd name="connsiteY4" fmla="*/ 630888 h 1891790"/>
                <a:gd name="connsiteX5" fmla="*/ 219186 w 1392166"/>
                <a:gd name="connsiteY5" fmla="*/ 617266 h 1891790"/>
                <a:gd name="connsiteX6" fmla="*/ 249166 w 1392166"/>
                <a:gd name="connsiteY6" fmla="*/ 584616 h 1891790"/>
                <a:gd name="connsiteX7" fmla="*/ 286642 w 1392166"/>
                <a:gd name="connsiteY7" fmla="*/ 565878 h 1891790"/>
                <a:gd name="connsiteX8" fmla="*/ 320370 w 1392166"/>
                <a:gd name="connsiteY8" fmla="*/ 535898 h 1891790"/>
                <a:gd name="connsiteX9" fmla="*/ 680133 w 1392166"/>
                <a:gd name="connsiteY9" fmla="*/ 0 h 1891790"/>
                <a:gd name="connsiteX10" fmla="*/ 1305973 w 1392166"/>
                <a:gd name="connsiteY10" fmla="*/ 517160 h 1891790"/>
                <a:gd name="connsiteX11" fmla="*/ 1273186 w 1392166"/>
                <a:gd name="connsiteY11" fmla="*/ 534664 h 1891790"/>
                <a:gd name="connsiteX12" fmla="*/ 1291635 w 1392166"/>
                <a:gd name="connsiteY12" fmla="*/ 678013 h 1891790"/>
                <a:gd name="connsiteX13" fmla="*/ 1260260 w 1392166"/>
                <a:gd name="connsiteY13" fmla="*/ 713761 h 1891790"/>
                <a:gd name="connsiteX14" fmla="*/ 1305973 w 1392166"/>
                <a:gd name="connsiteY14" fmla="*/ 723275 h 1891790"/>
                <a:gd name="connsiteX15" fmla="*/ 1328458 w 1392166"/>
                <a:gd name="connsiteY15" fmla="*/ 820711 h 1891790"/>
                <a:gd name="connsiteX16" fmla="*/ 1384671 w 1392166"/>
                <a:gd name="connsiteY16" fmla="*/ 918147 h 1891790"/>
                <a:gd name="connsiteX17" fmla="*/ 1392166 w 1392166"/>
                <a:gd name="connsiteY17" fmla="*/ 1064301 h 1891790"/>
                <a:gd name="connsiteX18" fmla="*/ 1388419 w 1392166"/>
                <a:gd name="connsiteY18" fmla="*/ 1120514 h 1891790"/>
                <a:gd name="connsiteX19" fmla="*/ 1344318 w 1392166"/>
                <a:gd name="connsiteY19" fmla="*/ 1146747 h 1891790"/>
                <a:gd name="connsiteX20" fmla="*/ 1349025 w 1392166"/>
                <a:gd name="connsiteY20" fmla="*/ 1226815 h 1891790"/>
                <a:gd name="connsiteX21" fmla="*/ 1368505 w 1392166"/>
                <a:gd name="connsiteY21" fmla="*/ 1341327 h 1891790"/>
                <a:gd name="connsiteX22" fmla="*/ 1332206 w 1392166"/>
                <a:gd name="connsiteY22" fmla="*/ 1386590 h 1891790"/>
                <a:gd name="connsiteX23" fmla="*/ 1227274 w 1392166"/>
                <a:gd name="connsiteY23" fmla="*/ 1416570 h 1891790"/>
                <a:gd name="connsiteX24" fmla="*/ 1272245 w 1392166"/>
                <a:gd name="connsiteY24" fmla="*/ 1472783 h 1891790"/>
                <a:gd name="connsiteX25" fmla="*/ 1324711 w 1392166"/>
                <a:gd name="connsiteY25" fmla="*/ 1596452 h 1891790"/>
                <a:gd name="connsiteX26" fmla="*/ 1354691 w 1392166"/>
                <a:gd name="connsiteY26" fmla="*/ 1731364 h 1891790"/>
                <a:gd name="connsiteX27" fmla="*/ 1354691 w 1392166"/>
                <a:gd name="connsiteY27" fmla="*/ 1802567 h 1891790"/>
                <a:gd name="connsiteX28" fmla="*/ 1328458 w 1392166"/>
                <a:gd name="connsiteY28" fmla="*/ 1877518 h 1891790"/>
                <a:gd name="connsiteX29" fmla="*/ 1294296 w 1392166"/>
                <a:gd name="connsiteY29" fmla="*/ 1891790 h 1891790"/>
                <a:gd name="connsiteX30" fmla="*/ 1263336 w 1392166"/>
                <a:gd name="connsiteY30" fmla="*/ 1820767 h 1891790"/>
                <a:gd name="connsiteX31" fmla="*/ 1177361 w 1392166"/>
                <a:gd name="connsiteY31" fmla="*/ 1756519 h 1891790"/>
                <a:gd name="connsiteX32" fmla="*/ 1073625 w 1392166"/>
                <a:gd name="connsiteY32" fmla="*/ 1660160 h 1891790"/>
                <a:gd name="connsiteX33" fmla="*/ 993296 w 1392166"/>
                <a:gd name="connsiteY33" fmla="*/ 1592367 h 1891790"/>
                <a:gd name="connsiteX34" fmla="*/ 953705 w 1392166"/>
                <a:gd name="connsiteY34" fmla="*/ 1244183 h 1891790"/>
                <a:gd name="connsiteX35" fmla="*/ 770074 w 1392166"/>
                <a:gd name="connsiteY35" fmla="*/ 1023078 h 1891790"/>
                <a:gd name="connsiteX36" fmla="*/ 627668 w 1392166"/>
                <a:gd name="connsiteY36" fmla="*/ 891914 h 1891790"/>
                <a:gd name="connsiteX37" fmla="*/ 500251 w 1392166"/>
                <a:gd name="connsiteY37" fmla="*/ 805720 h 1891790"/>
                <a:gd name="connsiteX38" fmla="*/ 387825 w 1392166"/>
                <a:gd name="connsiteY38" fmla="*/ 805721 h 1891790"/>
                <a:gd name="connsiteX39" fmla="*/ 224852 w 1392166"/>
                <a:gd name="connsiteY39" fmla="*/ 849323 h 1891790"/>
                <a:gd name="connsiteX40" fmla="*/ 138875 w 1392166"/>
                <a:gd name="connsiteY40" fmla="*/ 753256 h 1891790"/>
                <a:gd name="connsiteX41" fmla="*/ 43052 w 1392166"/>
                <a:gd name="connsiteY41" fmla="*/ 670809 h 1891790"/>
                <a:gd name="connsiteX42" fmla="*/ 0 w 1392166"/>
                <a:gd name="connsiteY42" fmla="*/ 630888 h 1891790"/>
                <a:gd name="connsiteX0" fmla="*/ 0 w 1392166"/>
                <a:gd name="connsiteY0" fmla="*/ 630888 h 1891790"/>
                <a:gd name="connsiteX1" fmla="*/ 31809 w 1392166"/>
                <a:gd name="connsiteY1" fmla="*/ 607101 h 1891790"/>
                <a:gd name="connsiteX2" fmla="*/ 65537 w 1392166"/>
                <a:gd name="connsiteY2" fmla="*/ 599606 h 1891790"/>
                <a:gd name="connsiteX3" fmla="*/ 136305 w 1392166"/>
                <a:gd name="connsiteY3" fmla="*/ 628869 h 1891790"/>
                <a:gd name="connsiteX4" fmla="*/ 178922 w 1392166"/>
                <a:gd name="connsiteY4" fmla="*/ 630888 h 1891790"/>
                <a:gd name="connsiteX5" fmla="*/ 219186 w 1392166"/>
                <a:gd name="connsiteY5" fmla="*/ 617266 h 1891790"/>
                <a:gd name="connsiteX6" fmla="*/ 249166 w 1392166"/>
                <a:gd name="connsiteY6" fmla="*/ 584616 h 1891790"/>
                <a:gd name="connsiteX7" fmla="*/ 286642 w 1392166"/>
                <a:gd name="connsiteY7" fmla="*/ 565878 h 1891790"/>
                <a:gd name="connsiteX8" fmla="*/ 320370 w 1392166"/>
                <a:gd name="connsiteY8" fmla="*/ 535898 h 1891790"/>
                <a:gd name="connsiteX9" fmla="*/ 680133 w 1392166"/>
                <a:gd name="connsiteY9" fmla="*/ 0 h 1891790"/>
                <a:gd name="connsiteX10" fmla="*/ 1305973 w 1392166"/>
                <a:gd name="connsiteY10" fmla="*/ 517160 h 1891790"/>
                <a:gd name="connsiteX11" fmla="*/ 1273186 w 1392166"/>
                <a:gd name="connsiteY11" fmla="*/ 534664 h 1891790"/>
                <a:gd name="connsiteX12" fmla="*/ 1291635 w 1392166"/>
                <a:gd name="connsiteY12" fmla="*/ 678013 h 1891790"/>
                <a:gd name="connsiteX13" fmla="*/ 1260260 w 1392166"/>
                <a:gd name="connsiteY13" fmla="*/ 713761 h 1891790"/>
                <a:gd name="connsiteX14" fmla="*/ 1305973 w 1392166"/>
                <a:gd name="connsiteY14" fmla="*/ 723275 h 1891790"/>
                <a:gd name="connsiteX15" fmla="*/ 1328458 w 1392166"/>
                <a:gd name="connsiteY15" fmla="*/ 820711 h 1891790"/>
                <a:gd name="connsiteX16" fmla="*/ 1384671 w 1392166"/>
                <a:gd name="connsiteY16" fmla="*/ 918147 h 1891790"/>
                <a:gd name="connsiteX17" fmla="*/ 1392166 w 1392166"/>
                <a:gd name="connsiteY17" fmla="*/ 1064301 h 1891790"/>
                <a:gd name="connsiteX18" fmla="*/ 1334252 w 1392166"/>
                <a:gd name="connsiteY18" fmla="*/ 1110281 h 1891790"/>
                <a:gd name="connsiteX19" fmla="*/ 1344318 w 1392166"/>
                <a:gd name="connsiteY19" fmla="*/ 1146747 h 1891790"/>
                <a:gd name="connsiteX20" fmla="*/ 1349025 w 1392166"/>
                <a:gd name="connsiteY20" fmla="*/ 1226815 h 1891790"/>
                <a:gd name="connsiteX21" fmla="*/ 1368505 w 1392166"/>
                <a:gd name="connsiteY21" fmla="*/ 1341327 h 1891790"/>
                <a:gd name="connsiteX22" fmla="*/ 1332206 w 1392166"/>
                <a:gd name="connsiteY22" fmla="*/ 1386590 h 1891790"/>
                <a:gd name="connsiteX23" fmla="*/ 1227274 w 1392166"/>
                <a:gd name="connsiteY23" fmla="*/ 1416570 h 1891790"/>
                <a:gd name="connsiteX24" fmla="*/ 1272245 w 1392166"/>
                <a:gd name="connsiteY24" fmla="*/ 1472783 h 1891790"/>
                <a:gd name="connsiteX25" fmla="*/ 1324711 w 1392166"/>
                <a:gd name="connsiteY25" fmla="*/ 1596452 h 1891790"/>
                <a:gd name="connsiteX26" fmla="*/ 1354691 w 1392166"/>
                <a:gd name="connsiteY26" fmla="*/ 1731364 h 1891790"/>
                <a:gd name="connsiteX27" fmla="*/ 1354691 w 1392166"/>
                <a:gd name="connsiteY27" fmla="*/ 1802567 h 1891790"/>
                <a:gd name="connsiteX28" fmla="*/ 1328458 w 1392166"/>
                <a:gd name="connsiteY28" fmla="*/ 1877518 h 1891790"/>
                <a:gd name="connsiteX29" fmla="*/ 1294296 w 1392166"/>
                <a:gd name="connsiteY29" fmla="*/ 1891790 h 1891790"/>
                <a:gd name="connsiteX30" fmla="*/ 1263336 w 1392166"/>
                <a:gd name="connsiteY30" fmla="*/ 1820767 h 1891790"/>
                <a:gd name="connsiteX31" fmla="*/ 1177361 w 1392166"/>
                <a:gd name="connsiteY31" fmla="*/ 1756519 h 1891790"/>
                <a:gd name="connsiteX32" fmla="*/ 1073625 w 1392166"/>
                <a:gd name="connsiteY32" fmla="*/ 1660160 h 1891790"/>
                <a:gd name="connsiteX33" fmla="*/ 993296 w 1392166"/>
                <a:gd name="connsiteY33" fmla="*/ 1592367 h 1891790"/>
                <a:gd name="connsiteX34" fmla="*/ 953705 w 1392166"/>
                <a:gd name="connsiteY34" fmla="*/ 1244183 h 1891790"/>
                <a:gd name="connsiteX35" fmla="*/ 770074 w 1392166"/>
                <a:gd name="connsiteY35" fmla="*/ 1023078 h 1891790"/>
                <a:gd name="connsiteX36" fmla="*/ 627668 w 1392166"/>
                <a:gd name="connsiteY36" fmla="*/ 891914 h 1891790"/>
                <a:gd name="connsiteX37" fmla="*/ 500251 w 1392166"/>
                <a:gd name="connsiteY37" fmla="*/ 805720 h 1891790"/>
                <a:gd name="connsiteX38" fmla="*/ 387825 w 1392166"/>
                <a:gd name="connsiteY38" fmla="*/ 805721 h 1891790"/>
                <a:gd name="connsiteX39" fmla="*/ 224852 w 1392166"/>
                <a:gd name="connsiteY39" fmla="*/ 849323 h 1891790"/>
                <a:gd name="connsiteX40" fmla="*/ 138875 w 1392166"/>
                <a:gd name="connsiteY40" fmla="*/ 753256 h 1891790"/>
                <a:gd name="connsiteX41" fmla="*/ 43052 w 1392166"/>
                <a:gd name="connsiteY41" fmla="*/ 670809 h 1891790"/>
                <a:gd name="connsiteX42" fmla="*/ 0 w 1392166"/>
                <a:gd name="connsiteY42" fmla="*/ 630888 h 1891790"/>
                <a:gd name="connsiteX0" fmla="*/ 0 w 1384671"/>
                <a:gd name="connsiteY0" fmla="*/ 630888 h 1891790"/>
                <a:gd name="connsiteX1" fmla="*/ 31809 w 1384671"/>
                <a:gd name="connsiteY1" fmla="*/ 607101 h 1891790"/>
                <a:gd name="connsiteX2" fmla="*/ 65537 w 1384671"/>
                <a:gd name="connsiteY2" fmla="*/ 599606 h 1891790"/>
                <a:gd name="connsiteX3" fmla="*/ 136305 w 1384671"/>
                <a:gd name="connsiteY3" fmla="*/ 628869 h 1891790"/>
                <a:gd name="connsiteX4" fmla="*/ 178922 w 1384671"/>
                <a:gd name="connsiteY4" fmla="*/ 630888 h 1891790"/>
                <a:gd name="connsiteX5" fmla="*/ 219186 w 1384671"/>
                <a:gd name="connsiteY5" fmla="*/ 617266 h 1891790"/>
                <a:gd name="connsiteX6" fmla="*/ 249166 w 1384671"/>
                <a:gd name="connsiteY6" fmla="*/ 584616 h 1891790"/>
                <a:gd name="connsiteX7" fmla="*/ 286642 w 1384671"/>
                <a:gd name="connsiteY7" fmla="*/ 565878 h 1891790"/>
                <a:gd name="connsiteX8" fmla="*/ 320370 w 1384671"/>
                <a:gd name="connsiteY8" fmla="*/ 535898 h 1891790"/>
                <a:gd name="connsiteX9" fmla="*/ 680133 w 1384671"/>
                <a:gd name="connsiteY9" fmla="*/ 0 h 1891790"/>
                <a:gd name="connsiteX10" fmla="*/ 1305973 w 1384671"/>
                <a:gd name="connsiteY10" fmla="*/ 517160 h 1891790"/>
                <a:gd name="connsiteX11" fmla="*/ 1273186 w 1384671"/>
                <a:gd name="connsiteY11" fmla="*/ 534664 h 1891790"/>
                <a:gd name="connsiteX12" fmla="*/ 1291635 w 1384671"/>
                <a:gd name="connsiteY12" fmla="*/ 678013 h 1891790"/>
                <a:gd name="connsiteX13" fmla="*/ 1260260 w 1384671"/>
                <a:gd name="connsiteY13" fmla="*/ 713761 h 1891790"/>
                <a:gd name="connsiteX14" fmla="*/ 1305973 w 1384671"/>
                <a:gd name="connsiteY14" fmla="*/ 723275 h 1891790"/>
                <a:gd name="connsiteX15" fmla="*/ 1328458 w 1384671"/>
                <a:gd name="connsiteY15" fmla="*/ 820711 h 1891790"/>
                <a:gd name="connsiteX16" fmla="*/ 1384671 w 1384671"/>
                <a:gd name="connsiteY16" fmla="*/ 918147 h 1891790"/>
                <a:gd name="connsiteX17" fmla="*/ 1337999 w 1384671"/>
                <a:gd name="connsiteY17" fmla="*/ 1064301 h 1891790"/>
                <a:gd name="connsiteX18" fmla="*/ 1334252 w 1384671"/>
                <a:gd name="connsiteY18" fmla="*/ 1110281 h 1891790"/>
                <a:gd name="connsiteX19" fmla="*/ 1344318 w 1384671"/>
                <a:gd name="connsiteY19" fmla="*/ 1146747 h 1891790"/>
                <a:gd name="connsiteX20" fmla="*/ 1349025 w 1384671"/>
                <a:gd name="connsiteY20" fmla="*/ 1226815 h 1891790"/>
                <a:gd name="connsiteX21" fmla="*/ 1368505 w 1384671"/>
                <a:gd name="connsiteY21" fmla="*/ 1341327 h 1891790"/>
                <a:gd name="connsiteX22" fmla="*/ 1332206 w 1384671"/>
                <a:gd name="connsiteY22" fmla="*/ 1386590 h 1891790"/>
                <a:gd name="connsiteX23" fmla="*/ 1227274 w 1384671"/>
                <a:gd name="connsiteY23" fmla="*/ 1416570 h 1891790"/>
                <a:gd name="connsiteX24" fmla="*/ 1272245 w 1384671"/>
                <a:gd name="connsiteY24" fmla="*/ 1472783 h 1891790"/>
                <a:gd name="connsiteX25" fmla="*/ 1324711 w 1384671"/>
                <a:gd name="connsiteY25" fmla="*/ 1596452 h 1891790"/>
                <a:gd name="connsiteX26" fmla="*/ 1354691 w 1384671"/>
                <a:gd name="connsiteY26" fmla="*/ 1731364 h 1891790"/>
                <a:gd name="connsiteX27" fmla="*/ 1354691 w 1384671"/>
                <a:gd name="connsiteY27" fmla="*/ 1802567 h 1891790"/>
                <a:gd name="connsiteX28" fmla="*/ 1328458 w 1384671"/>
                <a:gd name="connsiteY28" fmla="*/ 1877518 h 1891790"/>
                <a:gd name="connsiteX29" fmla="*/ 1294296 w 1384671"/>
                <a:gd name="connsiteY29" fmla="*/ 1891790 h 1891790"/>
                <a:gd name="connsiteX30" fmla="*/ 1263336 w 1384671"/>
                <a:gd name="connsiteY30" fmla="*/ 1820767 h 1891790"/>
                <a:gd name="connsiteX31" fmla="*/ 1177361 w 1384671"/>
                <a:gd name="connsiteY31" fmla="*/ 1756519 h 1891790"/>
                <a:gd name="connsiteX32" fmla="*/ 1073625 w 1384671"/>
                <a:gd name="connsiteY32" fmla="*/ 1660160 h 1891790"/>
                <a:gd name="connsiteX33" fmla="*/ 993296 w 1384671"/>
                <a:gd name="connsiteY33" fmla="*/ 1592367 h 1891790"/>
                <a:gd name="connsiteX34" fmla="*/ 953705 w 1384671"/>
                <a:gd name="connsiteY34" fmla="*/ 1244183 h 1891790"/>
                <a:gd name="connsiteX35" fmla="*/ 770074 w 1384671"/>
                <a:gd name="connsiteY35" fmla="*/ 1023078 h 1891790"/>
                <a:gd name="connsiteX36" fmla="*/ 627668 w 1384671"/>
                <a:gd name="connsiteY36" fmla="*/ 891914 h 1891790"/>
                <a:gd name="connsiteX37" fmla="*/ 500251 w 1384671"/>
                <a:gd name="connsiteY37" fmla="*/ 805720 h 1891790"/>
                <a:gd name="connsiteX38" fmla="*/ 387825 w 1384671"/>
                <a:gd name="connsiteY38" fmla="*/ 805721 h 1891790"/>
                <a:gd name="connsiteX39" fmla="*/ 224852 w 1384671"/>
                <a:gd name="connsiteY39" fmla="*/ 849323 h 1891790"/>
                <a:gd name="connsiteX40" fmla="*/ 138875 w 1384671"/>
                <a:gd name="connsiteY40" fmla="*/ 753256 h 1891790"/>
                <a:gd name="connsiteX41" fmla="*/ 43052 w 1384671"/>
                <a:gd name="connsiteY41" fmla="*/ 670809 h 1891790"/>
                <a:gd name="connsiteX42" fmla="*/ 0 w 1384671"/>
                <a:gd name="connsiteY42" fmla="*/ 630888 h 1891790"/>
                <a:gd name="connsiteX0" fmla="*/ 0 w 1368505"/>
                <a:gd name="connsiteY0" fmla="*/ 630888 h 1891790"/>
                <a:gd name="connsiteX1" fmla="*/ 31809 w 1368505"/>
                <a:gd name="connsiteY1" fmla="*/ 607101 h 1891790"/>
                <a:gd name="connsiteX2" fmla="*/ 65537 w 1368505"/>
                <a:gd name="connsiteY2" fmla="*/ 599606 h 1891790"/>
                <a:gd name="connsiteX3" fmla="*/ 136305 w 1368505"/>
                <a:gd name="connsiteY3" fmla="*/ 628869 h 1891790"/>
                <a:gd name="connsiteX4" fmla="*/ 178922 w 1368505"/>
                <a:gd name="connsiteY4" fmla="*/ 630888 h 1891790"/>
                <a:gd name="connsiteX5" fmla="*/ 219186 w 1368505"/>
                <a:gd name="connsiteY5" fmla="*/ 617266 h 1891790"/>
                <a:gd name="connsiteX6" fmla="*/ 249166 w 1368505"/>
                <a:gd name="connsiteY6" fmla="*/ 584616 h 1891790"/>
                <a:gd name="connsiteX7" fmla="*/ 286642 w 1368505"/>
                <a:gd name="connsiteY7" fmla="*/ 565878 h 1891790"/>
                <a:gd name="connsiteX8" fmla="*/ 320370 w 1368505"/>
                <a:gd name="connsiteY8" fmla="*/ 535898 h 1891790"/>
                <a:gd name="connsiteX9" fmla="*/ 680133 w 1368505"/>
                <a:gd name="connsiteY9" fmla="*/ 0 h 1891790"/>
                <a:gd name="connsiteX10" fmla="*/ 1305973 w 1368505"/>
                <a:gd name="connsiteY10" fmla="*/ 517160 h 1891790"/>
                <a:gd name="connsiteX11" fmla="*/ 1273186 w 1368505"/>
                <a:gd name="connsiteY11" fmla="*/ 534664 h 1891790"/>
                <a:gd name="connsiteX12" fmla="*/ 1291635 w 1368505"/>
                <a:gd name="connsiteY12" fmla="*/ 678013 h 1891790"/>
                <a:gd name="connsiteX13" fmla="*/ 1260260 w 1368505"/>
                <a:gd name="connsiteY13" fmla="*/ 713761 h 1891790"/>
                <a:gd name="connsiteX14" fmla="*/ 1305973 w 1368505"/>
                <a:gd name="connsiteY14" fmla="*/ 723275 h 1891790"/>
                <a:gd name="connsiteX15" fmla="*/ 1328458 w 1368505"/>
                <a:gd name="connsiteY15" fmla="*/ 820711 h 1891790"/>
                <a:gd name="connsiteX16" fmla="*/ 1355126 w 1368505"/>
                <a:gd name="connsiteY16" fmla="*/ 938612 h 1891790"/>
                <a:gd name="connsiteX17" fmla="*/ 1337999 w 1368505"/>
                <a:gd name="connsiteY17" fmla="*/ 1064301 h 1891790"/>
                <a:gd name="connsiteX18" fmla="*/ 1334252 w 1368505"/>
                <a:gd name="connsiteY18" fmla="*/ 1110281 h 1891790"/>
                <a:gd name="connsiteX19" fmla="*/ 1344318 w 1368505"/>
                <a:gd name="connsiteY19" fmla="*/ 1146747 h 1891790"/>
                <a:gd name="connsiteX20" fmla="*/ 1349025 w 1368505"/>
                <a:gd name="connsiteY20" fmla="*/ 1226815 h 1891790"/>
                <a:gd name="connsiteX21" fmla="*/ 1368505 w 1368505"/>
                <a:gd name="connsiteY21" fmla="*/ 1341327 h 1891790"/>
                <a:gd name="connsiteX22" fmla="*/ 1332206 w 1368505"/>
                <a:gd name="connsiteY22" fmla="*/ 1386590 h 1891790"/>
                <a:gd name="connsiteX23" fmla="*/ 1227274 w 1368505"/>
                <a:gd name="connsiteY23" fmla="*/ 1416570 h 1891790"/>
                <a:gd name="connsiteX24" fmla="*/ 1272245 w 1368505"/>
                <a:gd name="connsiteY24" fmla="*/ 1472783 h 1891790"/>
                <a:gd name="connsiteX25" fmla="*/ 1324711 w 1368505"/>
                <a:gd name="connsiteY25" fmla="*/ 1596452 h 1891790"/>
                <a:gd name="connsiteX26" fmla="*/ 1354691 w 1368505"/>
                <a:gd name="connsiteY26" fmla="*/ 1731364 h 1891790"/>
                <a:gd name="connsiteX27" fmla="*/ 1354691 w 1368505"/>
                <a:gd name="connsiteY27" fmla="*/ 1802567 h 1891790"/>
                <a:gd name="connsiteX28" fmla="*/ 1328458 w 1368505"/>
                <a:gd name="connsiteY28" fmla="*/ 1877518 h 1891790"/>
                <a:gd name="connsiteX29" fmla="*/ 1294296 w 1368505"/>
                <a:gd name="connsiteY29" fmla="*/ 1891790 h 1891790"/>
                <a:gd name="connsiteX30" fmla="*/ 1263336 w 1368505"/>
                <a:gd name="connsiteY30" fmla="*/ 1820767 h 1891790"/>
                <a:gd name="connsiteX31" fmla="*/ 1177361 w 1368505"/>
                <a:gd name="connsiteY31" fmla="*/ 1756519 h 1891790"/>
                <a:gd name="connsiteX32" fmla="*/ 1073625 w 1368505"/>
                <a:gd name="connsiteY32" fmla="*/ 1660160 h 1891790"/>
                <a:gd name="connsiteX33" fmla="*/ 993296 w 1368505"/>
                <a:gd name="connsiteY33" fmla="*/ 1592367 h 1891790"/>
                <a:gd name="connsiteX34" fmla="*/ 953705 w 1368505"/>
                <a:gd name="connsiteY34" fmla="*/ 1244183 h 1891790"/>
                <a:gd name="connsiteX35" fmla="*/ 770074 w 1368505"/>
                <a:gd name="connsiteY35" fmla="*/ 1023078 h 1891790"/>
                <a:gd name="connsiteX36" fmla="*/ 627668 w 1368505"/>
                <a:gd name="connsiteY36" fmla="*/ 891914 h 1891790"/>
                <a:gd name="connsiteX37" fmla="*/ 500251 w 1368505"/>
                <a:gd name="connsiteY37" fmla="*/ 805720 h 1891790"/>
                <a:gd name="connsiteX38" fmla="*/ 387825 w 1368505"/>
                <a:gd name="connsiteY38" fmla="*/ 805721 h 1891790"/>
                <a:gd name="connsiteX39" fmla="*/ 224852 w 1368505"/>
                <a:gd name="connsiteY39" fmla="*/ 849323 h 1891790"/>
                <a:gd name="connsiteX40" fmla="*/ 138875 w 1368505"/>
                <a:gd name="connsiteY40" fmla="*/ 753256 h 1891790"/>
                <a:gd name="connsiteX41" fmla="*/ 43052 w 1368505"/>
                <a:gd name="connsiteY41" fmla="*/ 670809 h 1891790"/>
                <a:gd name="connsiteX42" fmla="*/ 0 w 1368505"/>
                <a:gd name="connsiteY42" fmla="*/ 630888 h 1891790"/>
                <a:gd name="connsiteX0" fmla="*/ 0 w 1368505"/>
                <a:gd name="connsiteY0" fmla="*/ 630888 h 1891790"/>
                <a:gd name="connsiteX1" fmla="*/ 31809 w 1368505"/>
                <a:gd name="connsiteY1" fmla="*/ 607101 h 1891790"/>
                <a:gd name="connsiteX2" fmla="*/ 65537 w 1368505"/>
                <a:gd name="connsiteY2" fmla="*/ 599606 h 1891790"/>
                <a:gd name="connsiteX3" fmla="*/ 136305 w 1368505"/>
                <a:gd name="connsiteY3" fmla="*/ 628869 h 1891790"/>
                <a:gd name="connsiteX4" fmla="*/ 178922 w 1368505"/>
                <a:gd name="connsiteY4" fmla="*/ 630888 h 1891790"/>
                <a:gd name="connsiteX5" fmla="*/ 219186 w 1368505"/>
                <a:gd name="connsiteY5" fmla="*/ 617266 h 1891790"/>
                <a:gd name="connsiteX6" fmla="*/ 249166 w 1368505"/>
                <a:gd name="connsiteY6" fmla="*/ 584616 h 1891790"/>
                <a:gd name="connsiteX7" fmla="*/ 286642 w 1368505"/>
                <a:gd name="connsiteY7" fmla="*/ 565878 h 1891790"/>
                <a:gd name="connsiteX8" fmla="*/ 320370 w 1368505"/>
                <a:gd name="connsiteY8" fmla="*/ 535898 h 1891790"/>
                <a:gd name="connsiteX9" fmla="*/ 680133 w 1368505"/>
                <a:gd name="connsiteY9" fmla="*/ 0 h 1891790"/>
                <a:gd name="connsiteX10" fmla="*/ 1305973 w 1368505"/>
                <a:gd name="connsiteY10" fmla="*/ 517160 h 1891790"/>
                <a:gd name="connsiteX11" fmla="*/ 1273186 w 1368505"/>
                <a:gd name="connsiteY11" fmla="*/ 534664 h 1891790"/>
                <a:gd name="connsiteX12" fmla="*/ 1291635 w 1368505"/>
                <a:gd name="connsiteY12" fmla="*/ 678013 h 1891790"/>
                <a:gd name="connsiteX13" fmla="*/ 1260260 w 1368505"/>
                <a:gd name="connsiteY13" fmla="*/ 713761 h 1891790"/>
                <a:gd name="connsiteX14" fmla="*/ 1305973 w 1368505"/>
                <a:gd name="connsiteY14" fmla="*/ 723275 h 1891790"/>
                <a:gd name="connsiteX15" fmla="*/ 1303837 w 1368505"/>
                <a:gd name="connsiteY15" fmla="*/ 866759 h 1891790"/>
                <a:gd name="connsiteX16" fmla="*/ 1355126 w 1368505"/>
                <a:gd name="connsiteY16" fmla="*/ 938612 h 1891790"/>
                <a:gd name="connsiteX17" fmla="*/ 1337999 w 1368505"/>
                <a:gd name="connsiteY17" fmla="*/ 1064301 h 1891790"/>
                <a:gd name="connsiteX18" fmla="*/ 1334252 w 1368505"/>
                <a:gd name="connsiteY18" fmla="*/ 1110281 h 1891790"/>
                <a:gd name="connsiteX19" fmla="*/ 1344318 w 1368505"/>
                <a:gd name="connsiteY19" fmla="*/ 1146747 h 1891790"/>
                <a:gd name="connsiteX20" fmla="*/ 1349025 w 1368505"/>
                <a:gd name="connsiteY20" fmla="*/ 1226815 h 1891790"/>
                <a:gd name="connsiteX21" fmla="*/ 1368505 w 1368505"/>
                <a:gd name="connsiteY21" fmla="*/ 1341327 h 1891790"/>
                <a:gd name="connsiteX22" fmla="*/ 1332206 w 1368505"/>
                <a:gd name="connsiteY22" fmla="*/ 1386590 h 1891790"/>
                <a:gd name="connsiteX23" fmla="*/ 1227274 w 1368505"/>
                <a:gd name="connsiteY23" fmla="*/ 1416570 h 1891790"/>
                <a:gd name="connsiteX24" fmla="*/ 1272245 w 1368505"/>
                <a:gd name="connsiteY24" fmla="*/ 1472783 h 1891790"/>
                <a:gd name="connsiteX25" fmla="*/ 1324711 w 1368505"/>
                <a:gd name="connsiteY25" fmla="*/ 1596452 h 1891790"/>
                <a:gd name="connsiteX26" fmla="*/ 1354691 w 1368505"/>
                <a:gd name="connsiteY26" fmla="*/ 1731364 h 1891790"/>
                <a:gd name="connsiteX27" fmla="*/ 1354691 w 1368505"/>
                <a:gd name="connsiteY27" fmla="*/ 1802567 h 1891790"/>
                <a:gd name="connsiteX28" fmla="*/ 1328458 w 1368505"/>
                <a:gd name="connsiteY28" fmla="*/ 1877518 h 1891790"/>
                <a:gd name="connsiteX29" fmla="*/ 1294296 w 1368505"/>
                <a:gd name="connsiteY29" fmla="*/ 1891790 h 1891790"/>
                <a:gd name="connsiteX30" fmla="*/ 1263336 w 1368505"/>
                <a:gd name="connsiteY30" fmla="*/ 1820767 h 1891790"/>
                <a:gd name="connsiteX31" fmla="*/ 1177361 w 1368505"/>
                <a:gd name="connsiteY31" fmla="*/ 1756519 h 1891790"/>
                <a:gd name="connsiteX32" fmla="*/ 1073625 w 1368505"/>
                <a:gd name="connsiteY32" fmla="*/ 1660160 h 1891790"/>
                <a:gd name="connsiteX33" fmla="*/ 993296 w 1368505"/>
                <a:gd name="connsiteY33" fmla="*/ 1592367 h 1891790"/>
                <a:gd name="connsiteX34" fmla="*/ 953705 w 1368505"/>
                <a:gd name="connsiteY34" fmla="*/ 1244183 h 1891790"/>
                <a:gd name="connsiteX35" fmla="*/ 770074 w 1368505"/>
                <a:gd name="connsiteY35" fmla="*/ 1023078 h 1891790"/>
                <a:gd name="connsiteX36" fmla="*/ 627668 w 1368505"/>
                <a:gd name="connsiteY36" fmla="*/ 891914 h 1891790"/>
                <a:gd name="connsiteX37" fmla="*/ 500251 w 1368505"/>
                <a:gd name="connsiteY37" fmla="*/ 805720 h 1891790"/>
                <a:gd name="connsiteX38" fmla="*/ 387825 w 1368505"/>
                <a:gd name="connsiteY38" fmla="*/ 805721 h 1891790"/>
                <a:gd name="connsiteX39" fmla="*/ 224852 w 1368505"/>
                <a:gd name="connsiteY39" fmla="*/ 849323 h 1891790"/>
                <a:gd name="connsiteX40" fmla="*/ 138875 w 1368505"/>
                <a:gd name="connsiteY40" fmla="*/ 753256 h 1891790"/>
                <a:gd name="connsiteX41" fmla="*/ 43052 w 1368505"/>
                <a:gd name="connsiteY41" fmla="*/ 670809 h 1891790"/>
                <a:gd name="connsiteX42" fmla="*/ 0 w 1368505"/>
                <a:gd name="connsiteY42" fmla="*/ 630888 h 1891790"/>
                <a:gd name="connsiteX0" fmla="*/ 0 w 1368505"/>
                <a:gd name="connsiteY0" fmla="*/ 630888 h 1891790"/>
                <a:gd name="connsiteX1" fmla="*/ 31809 w 1368505"/>
                <a:gd name="connsiteY1" fmla="*/ 607101 h 1891790"/>
                <a:gd name="connsiteX2" fmla="*/ 65537 w 1368505"/>
                <a:gd name="connsiteY2" fmla="*/ 599606 h 1891790"/>
                <a:gd name="connsiteX3" fmla="*/ 136305 w 1368505"/>
                <a:gd name="connsiteY3" fmla="*/ 628869 h 1891790"/>
                <a:gd name="connsiteX4" fmla="*/ 178922 w 1368505"/>
                <a:gd name="connsiteY4" fmla="*/ 630888 h 1891790"/>
                <a:gd name="connsiteX5" fmla="*/ 219186 w 1368505"/>
                <a:gd name="connsiteY5" fmla="*/ 617266 h 1891790"/>
                <a:gd name="connsiteX6" fmla="*/ 249166 w 1368505"/>
                <a:gd name="connsiteY6" fmla="*/ 584616 h 1891790"/>
                <a:gd name="connsiteX7" fmla="*/ 286642 w 1368505"/>
                <a:gd name="connsiteY7" fmla="*/ 565878 h 1891790"/>
                <a:gd name="connsiteX8" fmla="*/ 320370 w 1368505"/>
                <a:gd name="connsiteY8" fmla="*/ 535898 h 1891790"/>
                <a:gd name="connsiteX9" fmla="*/ 680133 w 1368505"/>
                <a:gd name="connsiteY9" fmla="*/ 0 h 1891790"/>
                <a:gd name="connsiteX10" fmla="*/ 1305973 w 1368505"/>
                <a:gd name="connsiteY10" fmla="*/ 517160 h 1891790"/>
                <a:gd name="connsiteX11" fmla="*/ 1273186 w 1368505"/>
                <a:gd name="connsiteY11" fmla="*/ 534664 h 1891790"/>
                <a:gd name="connsiteX12" fmla="*/ 1291635 w 1368505"/>
                <a:gd name="connsiteY12" fmla="*/ 678013 h 1891790"/>
                <a:gd name="connsiteX13" fmla="*/ 1260260 w 1368505"/>
                <a:gd name="connsiteY13" fmla="*/ 713761 h 1891790"/>
                <a:gd name="connsiteX14" fmla="*/ 1256731 w 1368505"/>
                <a:gd name="connsiteY14" fmla="*/ 794904 h 1891790"/>
                <a:gd name="connsiteX15" fmla="*/ 1303837 w 1368505"/>
                <a:gd name="connsiteY15" fmla="*/ 866759 h 1891790"/>
                <a:gd name="connsiteX16" fmla="*/ 1355126 w 1368505"/>
                <a:gd name="connsiteY16" fmla="*/ 938612 h 1891790"/>
                <a:gd name="connsiteX17" fmla="*/ 1337999 w 1368505"/>
                <a:gd name="connsiteY17" fmla="*/ 1064301 h 1891790"/>
                <a:gd name="connsiteX18" fmla="*/ 1334252 w 1368505"/>
                <a:gd name="connsiteY18" fmla="*/ 1110281 h 1891790"/>
                <a:gd name="connsiteX19" fmla="*/ 1344318 w 1368505"/>
                <a:gd name="connsiteY19" fmla="*/ 1146747 h 1891790"/>
                <a:gd name="connsiteX20" fmla="*/ 1349025 w 1368505"/>
                <a:gd name="connsiteY20" fmla="*/ 1226815 h 1891790"/>
                <a:gd name="connsiteX21" fmla="*/ 1368505 w 1368505"/>
                <a:gd name="connsiteY21" fmla="*/ 1341327 h 1891790"/>
                <a:gd name="connsiteX22" fmla="*/ 1332206 w 1368505"/>
                <a:gd name="connsiteY22" fmla="*/ 1386590 h 1891790"/>
                <a:gd name="connsiteX23" fmla="*/ 1227274 w 1368505"/>
                <a:gd name="connsiteY23" fmla="*/ 1416570 h 1891790"/>
                <a:gd name="connsiteX24" fmla="*/ 1272245 w 1368505"/>
                <a:gd name="connsiteY24" fmla="*/ 1472783 h 1891790"/>
                <a:gd name="connsiteX25" fmla="*/ 1324711 w 1368505"/>
                <a:gd name="connsiteY25" fmla="*/ 1596452 h 1891790"/>
                <a:gd name="connsiteX26" fmla="*/ 1354691 w 1368505"/>
                <a:gd name="connsiteY26" fmla="*/ 1731364 h 1891790"/>
                <a:gd name="connsiteX27" fmla="*/ 1354691 w 1368505"/>
                <a:gd name="connsiteY27" fmla="*/ 1802567 h 1891790"/>
                <a:gd name="connsiteX28" fmla="*/ 1328458 w 1368505"/>
                <a:gd name="connsiteY28" fmla="*/ 1877518 h 1891790"/>
                <a:gd name="connsiteX29" fmla="*/ 1294296 w 1368505"/>
                <a:gd name="connsiteY29" fmla="*/ 1891790 h 1891790"/>
                <a:gd name="connsiteX30" fmla="*/ 1263336 w 1368505"/>
                <a:gd name="connsiteY30" fmla="*/ 1820767 h 1891790"/>
                <a:gd name="connsiteX31" fmla="*/ 1177361 w 1368505"/>
                <a:gd name="connsiteY31" fmla="*/ 1756519 h 1891790"/>
                <a:gd name="connsiteX32" fmla="*/ 1073625 w 1368505"/>
                <a:gd name="connsiteY32" fmla="*/ 1660160 h 1891790"/>
                <a:gd name="connsiteX33" fmla="*/ 993296 w 1368505"/>
                <a:gd name="connsiteY33" fmla="*/ 1592367 h 1891790"/>
                <a:gd name="connsiteX34" fmla="*/ 953705 w 1368505"/>
                <a:gd name="connsiteY34" fmla="*/ 1244183 h 1891790"/>
                <a:gd name="connsiteX35" fmla="*/ 770074 w 1368505"/>
                <a:gd name="connsiteY35" fmla="*/ 1023078 h 1891790"/>
                <a:gd name="connsiteX36" fmla="*/ 627668 w 1368505"/>
                <a:gd name="connsiteY36" fmla="*/ 891914 h 1891790"/>
                <a:gd name="connsiteX37" fmla="*/ 500251 w 1368505"/>
                <a:gd name="connsiteY37" fmla="*/ 805720 h 1891790"/>
                <a:gd name="connsiteX38" fmla="*/ 387825 w 1368505"/>
                <a:gd name="connsiteY38" fmla="*/ 805721 h 1891790"/>
                <a:gd name="connsiteX39" fmla="*/ 224852 w 1368505"/>
                <a:gd name="connsiteY39" fmla="*/ 849323 h 1891790"/>
                <a:gd name="connsiteX40" fmla="*/ 138875 w 1368505"/>
                <a:gd name="connsiteY40" fmla="*/ 753256 h 1891790"/>
                <a:gd name="connsiteX41" fmla="*/ 43052 w 1368505"/>
                <a:gd name="connsiteY41" fmla="*/ 670809 h 1891790"/>
                <a:gd name="connsiteX42" fmla="*/ 0 w 1368505"/>
                <a:gd name="connsiteY42" fmla="*/ 630888 h 1891790"/>
                <a:gd name="connsiteX0" fmla="*/ 0 w 1368505"/>
                <a:gd name="connsiteY0" fmla="*/ 630888 h 1891790"/>
                <a:gd name="connsiteX1" fmla="*/ 31809 w 1368505"/>
                <a:gd name="connsiteY1" fmla="*/ 607101 h 1891790"/>
                <a:gd name="connsiteX2" fmla="*/ 65537 w 1368505"/>
                <a:gd name="connsiteY2" fmla="*/ 599606 h 1891790"/>
                <a:gd name="connsiteX3" fmla="*/ 136305 w 1368505"/>
                <a:gd name="connsiteY3" fmla="*/ 628869 h 1891790"/>
                <a:gd name="connsiteX4" fmla="*/ 178922 w 1368505"/>
                <a:gd name="connsiteY4" fmla="*/ 630888 h 1891790"/>
                <a:gd name="connsiteX5" fmla="*/ 219186 w 1368505"/>
                <a:gd name="connsiteY5" fmla="*/ 617266 h 1891790"/>
                <a:gd name="connsiteX6" fmla="*/ 249166 w 1368505"/>
                <a:gd name="connsiteY6" fmla="*/ 584616 h 1891790"/>
                <a:gd name="connsiteX7" fmla="*/ 286642 w 1368505"/>
                <a:gd name="connsiteY7" fmla="*/ 565878 h 1891790"/>
                <a:gd name="connsiteX8" fmla="*/ 320370 w 1368505"/>
                <a:gd name="connsiteY8" fmla="*/ 535898 h 1891790"/>
                <a:gd name="connsiteX9" fmla="*/ 680133 w 1368505"/>
                <a:gd name="connsiteY9" fmla="*/ 0 h 1891790"/>
                <a:gd name="connsiteX10" fmla="*/ 1305973 w 1368505"/>
                <a:gd name="connsiteY10" fmla="*/ 517160 h 1891790"/>
                <a:gd name="connsiteX11" fmla="*/ 1273186 w 1368505"/>
                <a:gd name="connsiteY11" fmla="*/ 534664 h 1891790"/>
                <a:gd name="connsiteX12" fmla="*/ 1271938 w 1368505"/>
                <a:gd name="connsiteY12" fmla="*/ 678013 h 1891790"/>
                <a:gd name="connsiteX13" fmla="*/ 1260260 w 1368505"/>
                <a:gd name="connsiteY13" fmla="*/ 713761 h 1891790"/>
                <a:gd name="connsiteX14" fmla="*/ 1256731 w 1368505"/>
                <a:gd name="connsiteY14" fmla="*/ 794904 h 1891790"/>
                <a:gd name="connsiteX15" fmla="*/ 1303837 w 1368505"/>
                <a:gd name="connsiteY15" fmla="*/ 866759 h 1891790"/>
                <a:gd name="connsiteX16" fmla="*/ 1355126 w 1368505"/>
                <a:gd name="connsiteY16" fmla="*/ 938612 h 1891790"/>
                <a:gd name="connsiteX17" fmla="*/ 1337999 w 1368505"/>
                <a:gd name="connsiteY17" fmla="*/ 1064301 h 1891790"/>
                <a:gd name="connsiteX18" fmla="*/ 1334252 w 1368505"/>
                <a:gd name="connsiteY18" fmla="*/ 1110281 h 1891790"/>
                <a:gd name="connsiteX19" fmla="*/ 1344318 w 1368505"/>
                <a:gd name="connsiteY19" fmla="*/ 1146747 h 1891790"/>
                <a:gd name="connsiteX20" fmla="*/ 1349025 w 1368505"/>
                <a:gd name="connsiteY20" fmla="*/ 1226815 h 1891790"/>
                <a:gd name="connsiteX21" fmla="*/ 1368505 w 1368505"/>
                <a:gd name="connsiteY21" fmla="*/ 1341327 h 1891790"/>
                <a:gd name="connsiteX22" fmla="*/ 1332206 w 1368505"/>
                <a:gd name="connsiteY22" fmla="*/ 1386590 h 1891790"/>
                <a:gd name="connsiteX23" fmla="*/ 1227274 w 1368505"/>
                <a:gd name="connsiteY23" fmla="*/ 1416570 h 1891790"/>
                <a:gd name="connsiteX24" fmla="*/ 1272245 w 1368505"/>
                <a:gd name="connsiteY24" fmla="*/ 1472783 h 1891790"/>
                <a:gd name="connsiteX25" fmla="*/ 1324711 w 1368505"/>
                <a:gd name="connsiteY25" fmla="*/ 1596452 h 1891790"/>
                <a:gd name="connsiteX26" fmla="*/ 1354691 w 1368505"/>
                <a:gd name="connsiteY26" fmla="*/ 1731364 h 1891790"/>
                <a:gd name="connsiteX27" fmla="*/ 1354691 w 1368505"/>
                <a:gd name="connsiteY27" fmla="*/ 1802567 h 1891790"/>
                <a:gd name="connsiteX28" fmla="*/ 1328458 w 1368505"/>
                <a:gd name="connsiteY28" fmla="*/ 1877518 h 1891790"/>
                <a:gd name="connsiteX29" fmla="*/ 1294296 w 1368505"/>
                <a:gd name="connsiteY29" fmla="*/ 1891790 h 1891790"/>
                <a:gd name="connsiteX30" fmla="*/ 1263336 w 1368505"/>
                <a:gd name="connsiteY30" fmla="*/ 1820767 h 1891790"/>
                <a:gd name="connsiteX31" fmla="*/ 1177361 w 1368505"/>
                <a:gd name="connsiteY31" fmla="*/ 1756519 h 1891790"/>
                <a:gd name="connsiteX32" fmla="*/ 1073625 w 1368505"/>
                <a:gd name="connsiteY32" fmla="*/ 1660160 h 1891790"/>
                <a:gd name="connsiteX33" fmla="*/ 993296 w 1368505"/>
                <a:gd name="connsiteY33" fmla="*/ 1592367 h 1891790"/>
                <a:gd name="connsiteX34" fmla="*/ 953705 w 1368505"/>
                <a:gd name="connsiteY34" fmla="*/ 1244183 h 1891790"/>
                <a:gd name="connsiteX35" fmla="*/ 770074 w 1368505"/>
                <a:gd name="connsiteY35" fmla="*/ 1023078 h 1891790"/>
                <a:gd name="connsiteX36" fmla="*/ 627668 w 1368505"/>
                <a:gd name="connsiteY36" fmla="*/ 891914 h 1891790"/>
                <a:gd name="connsiteX37" fmla="*/ 500251 w 1368505"/>
                <a:gd name="connsiteY37" fmla="*/ 805720 h 1891790"/>
                <a:gd name="connsiteX38" fmla="*/ 387825 w 1368505"/>
                <a:gd name="connsiteY38" fmla="*/ 805721 h 1891790"/>
                <a:gd name="connsiteX39" fmla="*/ 224852 w 1368505"/>
                <a:gd name="connsiteY39" fmla="*/ 849323 h 1891790"/>
                <a:gd name="connsiteX40" fmla="*/ 138875 w 1368505"/>
                <a:gd name="connsiteY40" fmla="*/ 753256 h 1891790"/>
                <a:gd name="connsiteX41" fmla="*/ 43052 w 1368505"/>
                <a:gd name="connsiteY41" fmla="*/ 670809 h 1891790"/>
                <a:gd name="connsiteX42" fmla="*/ 0 w 1368505"/>
                <a:gd name="connsiteY42" fmla="*/ 630888 h 1891790"/>
                <a:gd name="connsiteX0" fmla="*/ 0 w 1368505"/>
                <a:gd name="connsiteY0" fmla="*/ 630888 h 1891790"/>
                <a:gd name="connsiteX1" fmla="*/ 31809 w 1368505"/>
                <a:gd name="connsiteY1" fmla="*/ 607101 h 1891790"/>
                <a:gd name="connsiteX2" fmla="*/ 65537 w 1368505"/>
                <a:gd name="connsiteY2" fmla="*/ 599606 h 1891790"/>
                <a:gd name="connsiteX3" fmla="*/ 136305 w 1368505"/>
                <a:gd name="connsiteY3" fmla="*/ 628869 h 1891790"/>
                <a:gd name="connsiteX4" fmla="*/ 178922 w 1368505"/>
                <a:gd name="connsiteY4" fmla="*/ 630888 h 1891790"/>
                <a:gd name="connsiteX5" fmla="*/ 219186 w 1368505"/>
                <a:gd name="connsiteY5" fmla="*/ 617266 h 1891790"/>
                <a:gd name="connsiteX6" fmla="*/ 249166 w 1368505"/>
                <a:gd name="connsiteY6" fmla="*/ 584616 h 1891790"/>
                <a:gd name="connsiteX7" fmla="*/ 286642 w 1368505"/>
                <a:gd name="connsiteY7" fmla="*/ 565878 h 1891790"/>
                <a:gd name="connsiteX8" fmla="*/ 320370 w 1368505"/>
                <a:gd name="connsiteY8" fmla="*/ 535898 h 1891790"/>
                <a:gd name="connsiteX9" fmla="*/ 680133 w 1368505"/>
                <a:gd name="connsiteY9" fmla="*/ 0 h 1891790"/>
                <a:gd name="connsiteX10" fmla="*/ 1305973 w 1368505"/>
                <a:gd name="connsiteY10" fmla="*/ 517160 h 1891790"/>
                <a:gd name="connsiteX11" fmla="*/ 1273186 w 1368505"/>
                <a:gd name="connsiteY11" fmla="*/ 534664 h 1891790"/>
                <a:gd name="connsiteX12" fmla="*/ 1271938 w 1368505"/>
                <a:gd name="connsiteY12" fmla="*/ 678013 h 1891790"/>
                <a:gd name="connsiteX13" fmla="*/ 1260260 w 1368505"/>
                <a:gd name="connsiteY13" fmla="*/ 713761 h 1891790"/>
                <a:gd name="connsiteX14" fmla="*/ 1256731 w 1368505"/>
                <a:gd name="connsiteY14" fmla="*/ 794904 h 1891790"/>
                <a:gd name="connsiteX15" fmla="*/ 1303837 w 1368505"/>
                <a:gd name="connsiteY15" fmla="*/ 866759 h 1891790"/>
                <a:gd name="connsiteX16" fmla="*/ 1355126 w 1368505"/>
                <a:gd name="connsiteY16" fmla="*/ 938612 h 1891790"/>
                <a:gd name="connsiteX17" fmla="*/ 1337999 w 1368505"/>
                <a:gd name="connsiteY17" fmla="*/ 1064301 h 1891790"/>
                <a:gd name="connsiteX18" fmla="*/ 1334252 w 1368505"/>
                <a:gd name="connsiteY18" fmla="*/ 1110281 h 1891790"/>
                <a:gd name="connsiteX19" fmla="*/ 1344318 w 1368505"/>
                <a:gd name="connsiteY19" fmla="*/ 1146747 h 1891790"/>
                <a:gd name="connsiteX20" fmla="*/ 1349025 w 1368505"/>
                <a:gd name="connsiteY20" fmla="*/ 1226815 h 1891790"/>
                <a:gd name="connsiteX21" fmla="*/ 1368505 w 1368505"/>
                <a:gd name="connsiteY21" fmla="*/ 1341327 h 1891790"/>
                <a:gd name="connsiteX22" fmla="*/ 1332206 w 1368505"/>
                <a:gd name="connsiteY22" fmla="*/ 1386590 h 1891790"/>
                <a:gd name="connsiteX23" fmla="*/ 1227274 w 1368505"/>
                <a:gd name="connsiteY23" fmla="*/ 1416570 h 1891790"/>
                <a:gd name="connsiteX24" fmla="*/ 1272245 w 1368505"/>
                <a:gd name="connsiteY24" fmla="*/ 1472783 h 1891790"/>
                <a:gd name="connsiteX25" fmla="*/ 1324711 w 1368505"/>
                <a:gd name="connsiteY25" fmla="*/ 1596452 h 1891790"/>
                <a:gd name="connsiteX26" fmla="*/ 1354691 w 1368505"/>
                <a:gd name="connsiteY26" fmla="*/ 1731364 h 1891790"/>
                <a:gd name="connsiteX27" fmla="*/ 1354691 w 1368505"/>
                <a:gd name="connsiteY27" fmla="*/ 1802567 h 1891790"/>
                <a:gd name="connsiteX28" fmla="*/ 1328458 w 1368505"/>
                <a:gd name="connsiteY28" fmla="*/ 1877518 h 1891790"/>
                <a:gd name="connsiteX29" fmla="*/ 1294296 w 1368505"/>
                <a:gd name="connsiteY29" fmla="*/ 1891790 h 1891790"/>
                <a:gd name="connsiteX30" fmla="*/ 1263336 w 1368505"/>
                <a:gd name="connsiteY30" fmla="*/ 1820767 h 1891790"/>
                <a:gd name="connsiteX31" fmla="*/ 1177361 w 1368505"/>
                <a:gd name="connsiteY31" fmla="*/ 1756519 h 1891790"/>
                <a:gd name="connsiteX32" fmla="*/ 1073625 w 1368505"/>
                <a:gd name="connsiteY32" fmla="*/ 1660160 h 1891790"/>
                <a:gd name="connsiteX33" fmla="*/ 993296 w 1368505"/>
                <a:gd name="connsiteY33" fmla="*/ 1592367 h 1891790"/>
                <a:gd name="connsiteX34" fmla="*/ 953705 w 1368505"/>
                <a:gd name="connsiteY34" fmla="*/ 1244183 h 1891790"/>
                <a:gd name="connsiteX35" fmla="*/ 770074 w 1368505"/>
                <a:gd name="connsiteY35" fmla="*/ 1023078 h 1891790"/>
                <a:gd name="connsiteX36" fmla="*/ 627668 w 1368505"/>
                <a:gd name="connsiteY36" fmla="*/ 891914 h 1891790"/>
                <a:gd name="connsiteX37" fmla="*/ 500251 w 1368505"/>
                <a:gd name="connsiteY37" fmla="*/ 805720 h 1891790"/>
                <a:gd name="connsiteX38" fmla="*/ 387825 w 1368505"/>
                <a:gd name="connsiteY38" fmla="*/ 805721 h 1891790"/>
                <a:gd name="connsiteX39" fmla="*/ 224852 w 1368505"/>
                <a:gd name="connsiteY39" fmla="*/ 823741 h 1891790"/>
                <a:gd name="connsiteX40" fmla="*/ 138875 w 1368505"/>
                <a:gd name="connsiteY40" fmla="*/ 753256 h 1891790"/>
                <a:gd name="connsiteX41" fmla="*/ 43052 w 1368505"/>
                <a:gd name="connsiteY41" fmla="*/ 670809 h 1891790"/>
                <a:gd name="connsiteX42" fmla="*/ 0 w 1368505"/>
                <a:gd name="connsiteY42" fmla="*/ 630888 h 1891790"/>
                <a:gd name="connsiteX0" fmla="*/ 0 w 1368505"/>
                <a:gd name="connsiteY0" fmla="*/ 630888 h 1891790"/>
                <a:gd name="connsiteX1" fmla="*/ 31809 w 1368505"/>
                <a:gd name="connsiteY1" fmla="*/ 607101 h 1891790"/>
                <a:gd name="connsiteX2" fmla="*/ 65537 w 1368505"/>
                <a:gd name="connsiteY2" fmla="*/ 599606 h 1891790"/>
                <a:gd name="connsiteX3" fmla="*/ 136305 w 1368505"/>
                <a:gd name="connsiteY3" fmla="*/ 628869 h 1891790"/>
                <a:gd name="connsiteX4" fmla="*/ 178922 w 1368505"/>
                <a:gd name="connsiteY4" fmla="*/ 630888 h 1891790"/>
                <a:gd name="connsiteX5" fmla="*/ 219186 w 1368505"/>
                <a:gd name="connsiteY5" fmla="*/ 617266 h 1891790"/>
                <a:gd name="connsiteX6" fmla="*/ 249166 w 1368505"/>
                <a:gd name="connsiteY6" fmla="*/ 584616 h 1891790"/>
                <a:gd name="connsiteX7" fmla="*/ 286642 w 1368505"/>
                <a:gd name="connsiteY7" fmla="*/ 565878 h 1891790"/>
                <a:gd name="connsiteX8" fmla="*/ 320370 w 1368505"/>
                <a:gd name="connsiteY8" fmla="*/ 535898 h 1891790"/>
                <a:gd name="connsiteX9" fmla="*/ 680133 w 1368505"/>
                <a:gd name="connsiteY9" fmla="*/ 0 h 1891790"/>
                <a:gd name="connsiteX10" fmla="*/ 1305973 w 1368505"/>
                <a:gd name="connsiteY10" fmla="*/ 517160 h 1891790"/>
                <a:gd name="connsiteX11" fmla="*/ 1273186 w 1368505"/>
                <a:gd name="connsiteY11" fmla="*/ 534664 h 1891790"/>
                <a:gd name="connsiteX12" fmla="*/ 1271938 w 1368505"/>
                <a:gd name="connsiteY12" fmla="*/ 678013 h 1891790"/>
                <a:gd name="connsiteX13" fmla="*/ 1260260 w 1368505"/>
                <a:gd name="connsiteY13" fmla="*/ 713761 h 1891790"/>
                <a:gd name="connsiteX14" fmla="*/ 1256731 w 1368505"/>
                <a:gd name="connsiteY14" fmla="*/ 794904 h 1891790"/>
                <a:gd name="connsiteX15" fmla="*/ 1303837 w 1368505"/>
                <a:gd name="connsiteY15" fmla="*/ 866759 h 1891790"/>
                <a:gd name="connsiteX16" fmla="*/ 1355126 w 1368505"/>
                <a:gd name="connsiteY16" fmla="*/ 938612 h 1891790"/>
                <a:gd name="connsiteX17" fmla="*/ 1337999 w 1368505"/>
                <a:gd name="connsiteY17" fmla="*/ 1064301 h 1891790"/>
                <a:gd name="connsiteX18" fmla="*/ 1334252 w 1368505"/>
                <a:gd name="connsiteY18" fmla="*/ 1110281 h 1891790"/>
                <a:gd name="connsiteX19" fmla="*/ 1344318 w 1368505"/>
                <a:gd name="connsiteY19" fmla="*/ 1146747 h 1891790"/>
                <a:gd name="connsiteX20" fmla="*/ 1349025 w 1368505"/>
                <a:gd name="connsiteY20" fmla="*/ 1226815 h 1891790"/>
                <a:gd name="connsiteX21" fmla="*/ 1368505 w 1368505"/>
                <a:gd name="connsiteY21" fmla="*/ 1341327 h 1891790"/>
                <a:gd name="connsiteX22" fmla="*/ 1332206 w 1368505"/>
                <a:gd name="connsiteY22" fmla="*/ 1386590 h 1891790"/>
                <a:gd name="connsiteX23" fmla="*/ 1227274 w 1368505"/>
                <a:gd name="connsiteY23" fmla="*/ 1416570 h 1891790"/>
                <a:gd name="connsiteX24" fmla="*/ 1272245 w 1368505"/>
                <a:gd name="connsiteY24" fmla="*/ 1472783 h 1891790"/>
                <a:gd name="connsiteX25" fmla="*/ 1324711 w 1368505"/>
                <a:gd name="connsiteY25" fmla="*/ 1596452 h 1891790"/>
                <a:gd name="connsiteX26" fmla="*/ 1354691 w 1368505"/>
                <a:gd name="connsiteY26" fmla="*/ 1731364 h 1891790"/>
                <a:gd name="connsiteX27" fmla="*/ 1354691 w 1368505"/>
                <a:gd name="connsiteY27" fmla="*/ 1802567 h 1891790"/>
                <a:gd name="connsiteX28" fmla="*/ 1328458 w 1368505"/>
                <a:gd name="connsiteY28" fmla="*/ 1877518 h 1891790"/>
                <a:gd name="connsiteX29" fmla="*/ 1294296 w 1368505"/>
                <a:gd name="connsiteY29" fmla="*/ 1891790 h 1891790"/>
                <a:gd name="connsiteX30" fmla="*/ 1263336 w 1368505"/>
                <a:gd name="connsiteY30" fmla="*/ 1820767 h 1891790"/>
                <a:gd name="connsiteX31" fmla="*/ 1177361 w 1368505"/>
                <a:gd name="connsiteY31" fmla="*/ 1756519 h 1891790"/>
                <a:gd name="connsiteX32" fmla="*/ 1073625 w 1368505"/>
                <a:gd name="connsiteY32" fmla="*/ 1660160 h 1891790"/>
                <a:gd name="connsiteX33" fmla="*/ 993296 w 1368505"/>
                <a:gd name="connsiteY33" fmla="*/ 1592367 h 1891790"/>
                <a:gd name="connsiteX34" fmla="*/ 953705 w 1368505"/>
                <a:gd name="connsiteY34" fmla="*/ 1208368 h 1891790"/>
                <a:gd name="connsiteX35" fmla="*/ 770074 w 1368505"/>
                <a:gd name="connsiteY35" fmla="*/ 1023078 h 1891790"/>
                <a:gd name="connsiteX36" fmla="*/ 627668 w 1368505"/>
                <a:gd name="connsiteY36" fmla="*/ 891914 h 1891790"/>
                <a:gd name="connsiteX37" fmla="*/ 500251 w 1368505"/>
                <a:gd name="connsiteY37" fmla="*/ 805720 h 1891790"/>
                <a:gd name="connsiteX38" fmla="*/ 387825 w 1368505"/>
                <a:gd name="connsiteY38" fmla="*/ 805721 h 1891790"/>
                <a:gd name="connsiteX39" fmla="*/ 224852 w 1368505"/>
                <a:gd name="connsiteY39" fmla="*/ 823741 h 1891790"/>
                <a:gd name="connsiteX40" fmla="*/ 138875 w 1368505"/>
                <a:gd name="connsiteY40" fmla="*/ 753256 h 1891790"/>
                <a:gd name="connsiteX41" fmla="*/ 43052 w 1368505"/>
                <a:gd name="connsiteY41" fmla="*/ 670809 h 1891790"/>
                <a:gd name="connsiteX42" fmla="*/ 0 w 1368505"/>
                <a:gd name="connsiteY42" fmla="*/ 630888 h 1891790"/>
                <a:gd name="connsiteX0" fmla="*/ 0 w 1368505"/>
                <a:gd name="connsiteY0" fmla="*/ 630888 h 1891790"/>
                <a:gd name="connsiteX1" fmla="*/ 31809 w 1368505"/>
                <a:gd name="connsiteY1" fmla="*/ 607101 h 1891790"/>
                <a:gd name="connsiteX2" fmla="*/ 65537 w 1368505"/>
                <a:gd name="connsiteY2" fmla="*/ 599606 h 1891790"/>
                <a:gd name="connsiteX3" fmla="*/ 136305 w 1368505"/>
                <a:gd name="connsiteY3" fmla="*/ 628869 h 1891790"/>
                <a:gd name="connsiteX4" fmla="*/ 178922 w 1368505"/>
                <a:gd name="connsiteY4" fmla="*/ 630888 h 1891790"/>
                <a:gd name="connsiteX5" fmla="*/ 219186 w 1368505"/>
                <a:gd name="connsiteY5" fmla="*/ 617266 h 1891790"/>
                <a:gd name="connsiteX6" fmla="*/ 249166 w 1368505"/>
                <a:gd name="connsiteY6" fmla="*/ 584616 h 1891790"/>
                <a:gd name="connsiteX7" fmla="*/ 286642 w 1368505"/>
                <a:gd name="connsiteY7" fmla="*/ 565878 h 1891790"/>
                <a:gd name="connsiteX8" fmla="*/ 320370 w 1368505"/>
                <a:gd name="connsiteY8" fmla="*/ 535898 h 1891790"/>
                <a:gd name="connsiteX9" fmla="*/ 680133 w 1368505"/>
                <a:gd name="connsiteY9" fmla="*/ 0 h 1891790"/>
                <a:gd name="connsiteX10" fmla="*/ 1305973 w 1368505"/>
                <a:gd name="connsiteY10" fmla="*/ 517160 h 1891790"/>
                <a:gd name="connsiteX11" fmla="*/ 1273186 w 1368505"/>
                <a:gd name="connsiteY11" fmla="*/ 534664 h 1891790"/>
                <a:gd name="connsiteX12" fmla="*/ 1271938 w 1368505"/>
                <a:gd name="connsiteY12" fmla="*/ 678013 h 1891790"/>
                <a:gd name="connsiteX13" fmla="*/ 1260260 w 1368505"/>
                <a:gd name="connsiteY13" fmla="*/ 713761 h 1891790"/>
                <a:gd name="connsiteX14" fmla="*/ 1256731 w 1368505"/>
                <a:gd name="connsiteY14" fmla="*/ 794904 h 1891790"/>
                <a:gd name="connsiteX15" fmla="*/ 1303837 w 1368505"/>
                <a:gd name="connsiteY15" fmla="*/ 866759 h 1891790"/>
                <a:gd name="connsiteX16" fmla="*/ 1355126 w 1368505"/>
                <a:gd name="connsiteY16" fmla="*/ 938612 h 1891790"/>
                <a:gd name="connsiteX17" fmla="*/ 1337999 w 1368505"/>
                <a:gd name="connsiteY17" fmla="*/ 1064301 h 1891790"/>
                <a:gd name="connsiteX18" fmla="*/ 1334252 w 1368505"/>
                <a:gd name="connsiteY18" fmla="*/ 1110281 h 1891790"/>
                <a:gd name="connsiteX19" fmla="*/ 1344318 w 1368505"/>
                <a:gd name="connsiteY19" fmla="*/ 1146747 h 1891790"/>
                <a:gd name="connsiteX20" fmla="*/ 1349025 w 1368505"/>
                <a:gd name="connsiteY20" fmla="*/ 1226815 h 1891790"/>
                <a:gd name="connsiteX21" fmla="*/ 1368505 w 1368505"/>
                <a:gd name="connsiteY21" fmla="*/ 1341327 h 1891790"/>
                <a:gd name="connsiteX22" fmla="*/ 1332206 w 1368505"/>
                <a:gd name="connsiteY22" fmla="*/ 1386590 h 1891790"/>
                <a:gd name="connsiteX23" fmla="*/ 1227274 w 1368505"/>
                <a:gd name="connsiteY23" fmla="*/ 1416570 h 1891790"/>
                <a:gd name="connsiteX24" fmla="*/ 1272245 w 1368505"/>
                <a:gd name="connsiteY24" fmla="*/ 1472783 h 1891790"/>
                <a:gd name="connsiteX25" fmla="*/ 1324711 w 1368505"/>
                <a:gd name="connsiteY25" fmla="*/ 1596452 h 1891790"/>
                <a:gd name="connsiteX26" fmla="*/ 1354691 w 1368505"/>
                <a:gd name="connsiteY26" fmla="*/ 1731364 h 1891790"/>
                <a:gd name="connsiteX27" fmla="*/ 1354691 w 1368505"/>
                <a:gd name="connsiteY27" fmla="*/ 1802567 h 1891790"/>
                <a:gd name="connsiteX28" fmla="*/ 1328458 w 1368505"/>
                <a:gd name="connsiteY28" fmla="*/ 1877518 h 1891790"/>
                <a:gd name="connsiteX29" fmla="*/ 1294296 w 1368505"/>
                <a:gd name="connsiteY29" fmla="*/ 1891790 h 1891790"/>
                <a:gd name="connsiteX30" fmla="*/ 1263336 w 1368505"/>
                <a:gd name="connsiteY30" fmla="*/ 1820767 h 1891790"/>
                <a:gd name="connsiteX31" fmla="*/ 1177361 w 1368505"/>
                <a:gd name="connsiteY31" fmla="*/ 1756519 h 1891790"/>
                <a:gd name="connsiteX32" fmla="*/ 1073625 w 1368505"/>
                <a:gd name="connsiteY32" fmla="*/ 1660160 h 1891790"/>
                <a:gd name="connsiteX33" fmla="*/ 993296 w 1368505"/>
                <a:gd name="connsiteY33" fmla="*/ 1592367 h 1891790"/>
                <a:gd name="connsiteX34" fmla="*/ 953705 w 1368505"/>
                <a:gd name="connsiteY34" fmla="*/ 1208368 h 1891790"/>
                <a:gd name="connsiteX35" fmla="*/ 819316 w 1368505"/>
                <a:gd name="connsiteY35" fmla="*/ 992380 h 1891790"/>
                <a:gd name="connsiteX36" fmla="*/ 627668 w 1368505"/>
                <a:gd name="connsiteY36" fmla="*/ 891914 h 1891790"/>
                <a:gd name="connsiteX37" fmla="*/ 500251 w 1368505"/>
                <a:gd name="connsiteY37" fmla="*/ 805720 h 1891790"/>
                <a:gd name="connsiteX38" fmla="*/ 387825 w 1368505"/>
                <a:gd name="connsiteY38" fmla="*/ 805721 h 1891790"/>
                <a:gd name="connsiteX39" fmla="*/ 224852 w 1368505"/>
                <a:gd name="connsiteY39" fmla="*/ 823741 h 1891790"/>
                <a:gd name="connsiteX40" fmla="*/ 138875 w 1368505"/>
                <a:gd name="connsiteY40" fmla="*/ 753256 h 1891790"/>
                <a:gd name="connsiteX41" fmla="*/ 43052 w 1368505"/>
                <a:gd name="connsiteY41" fmla="*/ 670809 h 1891790"/>
                <a:gd name="connsiteX42" fmla="*/ 0 w 1368505"/>
                <a:gd name="connsiteY42" fmla="*/ 630888 h 1891790"/>
                <a:gd name="connsiteX0" fmla="*/ 0 w 1368505"/>
                <a:gd name="connsiteY0" fmla="*/ 630888 h 1891790"/>
                <a:gd name="connsiteX1" fmla="*/ 31809 w 1368505"/>
                <a:gd name="connsiteY1" fmla="*/ 607101 h 1891790"/>
                <a:gd name="connsiteX2" fmla="*/ 65537 w 1368505"/>
                <a:gd name="connsiteY2" fmla="*/ 599606 h 1891790"/>
                <a:gd name="connsiteX3" fmla="*/ 136305 w 1368505"/>
                <a:gd name="connsiteY3" fmla="*/ 628869 h 1891790"/>
                <a:gd name="connsiteX4" fmla="*/ 178922 w 1368505"/>
                <a:gd name="connsiteY4" fmla="*/ 630888 h 1891790"/>
                <a:gd name="connsiteX5" fmla="*/ 219186 w 1368505"/>
                <a:gd name="connsiteY5" fmla="*/ 617266 h 1891790"/>
                <a:gd name="connsiteX6" fmla="*/ 249166 w 1368505"/>
                <a:gd name="connsiteY6" fmla="*/ 584616 h 1891790"/>
                <a:gd name="connsiteX7" fmla="*/ 286642 w 1368505"/>
                <a:gd name="connsiteY7" fmla="*/ 565878 h 1891790"/>
                <a:gd name="connsiteX8" fmla="*/ 320370 w 1368505"/>
                <a:gd name="connsiteY8" fmla="*/ 535898 h 1891790"/>
                <a:gd name="connsiteX9" fmla="*/ 680133 w 1368505"/>
                <a:gd name="connsiteY9" fmla="*/ 0 h 1891790"/>
                <a:gd name="connsiteX10" fmla="*/ 1305973 w 1368505"/>
                <a:gd name="connsiteY10" fmla="*/ 517160 h 1891790"/>
                <a:gd name="connsiteX11" fmla="*/ 1273186 w 1368505"/>
                <a:gd name="connsiteY11" fmla="*/ 534664 h 1891790"/>
                <a:gd name="connsiteX12" fmla="*/ 1271938 w 1368505"/>
                <a:gd name="connsiteY12" fmla="*/ 678013 h 1891790"/>
                <a:gd name="connsiteX13" fmla="*/ 1260260 w 1368505"/>
                <a:gd name="connsiteY13" fmla="*/ 713761 h 1891790"/>
                <a:gd name="connsiteX14" fmla="*/ 1256731 w 1368505"/>
                <a:gd name="connsiteY14" fmla="*/ 794904 h 1891790"/>
                <a:gd name="connsiteX15" fmla="*/ 1303837 w 1368505"/>
                <a:gd name="connsiteY15" fmla="*/ 866759 h 1891790"/>
                <a:gd name="connsiteX16" fmla="*/ 1355126 w 1368505"/>
                <a:gd name="connsiteY16" fmla="*/ 938612 h 1891790"/>
                <a:gd name="connsiteX17" fmla="*/ 1337999 w 1368505"/>
                <a:gd name="connsiteY17" fmla="*/ 1064301 h 1891790"/>
                <a:gd name="connsiteX18" fmla="*/ 1334252 w 1368505"/>
                <a:gd name="connsiteY18" fmla="*/ 1110281 h 1891790"/>
                <a:gd name="connsiteX19" fmla="*/ 1344318 w 1368505"/>
                <a:gd name="connsiteY19" fmla="*/ 1146747 h 1891790"/>
                <a:gd name="connsiteX20" fmla="*/ 1349025 w 1368505"/>
                <a:gd name="connsiteY20" fmla="*/ 1226815 h 1891790"/>
                <a:gd name="connsiteX21" fmla="*/ 1368505 w 1368505"/>
                <a:gd name="connsiteY21" fmla="*/ 1341327 h 1891790"/>
                <a:gd name="connsiteX22" fmla="*/ 1332206 w 1368505"/>
                <a:gd name="connsiteY22" fmla="*/ 1386590 h 1891790"/>
                <a:gd name="connsiteX23" fmla="*/ 1227274 w 1368505"/>
                <a:gd name="connsiteY23" fmla="*/ 1416570 h 1891790"/>
                <a:gd name="connsiteX24" fmla="*/ 1272245 w 1368505"/>
                <a:gd name="connsiteY24" fmla="*/ 1472783 h 1891790"/>
                <a:gd name="connsiteX25" fmla="*/ 1324711 w 1368505"/>
                <a:gd name="connsiteY25" fmla="*/ 1596452 h 1891790"/>
                <a:gd name="connsiteX26" fmla="*/ 1354691 w 1368505"/>
                <a:gd name="connsiteY26" fmla="*/ 1731364 h 1891790"/>
                <a:gd name="connsiteX27" fmla="*/ 1354691 w 1368505"/>
                <a:gd name="connsiteY27" fmla="*/ 1802567 h 1891790"/>
                <a:gd name="connsiteX28" fmla="*/ 1328458 w 1368505"/>
                <a:gd name="connsiteY28" fmla="*/ 1877518 h 1891790"/>
                <a:gd name="connsiteX29" fmla="*/ 1294296 w 1368505"/>
                <a:gd name="connsiteY29" fmla="*/ 1891790 h 1891790"/>
                <a:gd name="connsiteX30" fmla="*/ 1263336 w 1368505"/>
                <a:gd name="connsiteY30" fmla="*/ 1820767 h 1891790"/>
                <a:gd name="connsiteX31" fmla="*/ 1177361 w 1368505"/>
                <a:gd name="connsiteY31" fmla="*/ 1756519 h 1891790"/>
                <a:gd name="connsiteX32" fmla="*/ 1073625 w 1368505"/>
                <a:gd name="connsiteY32" fmla="*/ 1660160 h 1891790"/>
                <a:gd name="connsiteX33" fmla="*/ 993296 w 1368505"/>
                <a:gd name="connsiteY33" fmla="*/ 1592367 h 1891790"/>
                <a:gd name="connsiteX34" fmla="*/ 953705 w 1368505"/>
                <a:gd name="connsiteY34" fmla="*/ 1208368 h 1891790"/>
                <a:gd name="connsiteX35" fmla="*/ 819316 w 1368505"/>
                <a:gd name="connsiteY35" fmla="*/ 992380 h 1891790"/>
                <a:gd name="connsiteX36" fmla="*/ 711380 w 1368505"/>
                <a:gd name="connsiteY36" fmla="*/ 876565 h 1891790"/>
                <a:gd name="connsiteX37" fmla="*/ 500251 w 1368505"/>
                <a:gd name="connsiteY37" fmla="*/ 805720 h 1891790"/>
                <a:gd name="connsiteX38" fmla="*/ 387825 w 1368505"/>
                <a:gd name="connsiteY38" fmla="*/ 805721 h 1891790"/>
                <a:gd name="connsiteX39" fmla="*/ 224852 w 1368505"/>
                <a:gd name="connsiteY39" fmla="*/ 823741 h 1891790"/>
                <a:gd name="connsiteX40" fmla="*/ 138875 w 1368505"/>
                <a:gd name="connsiteY40" fmla="*/ 753256 h 1891790"/>
                <a:gd name="connsiteX41" fmla="*/ 43052 w 1368505"/>
                <a:gd name="connsiteY41" fmla="*/ 670809 h 1891790"/>
                <a:gd name="connsiteX42" fmla="*/ 0 w 1368505"/>
                <a:gd name="connsiteY42" fmla="*/ 630888 h 1891790"/>
                <a:gd name="connsiteX0" fmla="*/ 0 w 1368505"/>
                <a:gd name="connsiteY0" fmla="*/ 630888 h 1891790"/>
                <a:gd name="connsiteX1" fmla="*/ 31809 w 1368505"/>
                <a:gd name="connsiteY1" fmla="*/ 607101 h 1891790"/>
                <a:gd name="connsiteX2" fmla="*/ 65537 w 1368505"/>
                <a:gd name="connsiteY2" fmla="*/ 599606 h 1891790"/>
                <a:gd name="connsiteX3" fmla="*/ 136305 w 1368505"/>
                <a:gd name="connsiteY3" fmla="*/ 628869 h 1891790"/>
                <a:gd name="connsiteX4" fmla="*/ 178922 w 1368505"/>
                <a:gd name="connsiteY4" fmla="*/ 630888 h 1891790"/>
                <a:gd name="connsiteX5" fmla="*/ 219186 w 1368505"/>
                <a:gd name="connsiteY5" fmla="*/ 617266 h 1891790"/>
                <a:gd name="connsiteX6" fmla="*/ 249166 w 1368505"/>
                <a:gd name="connsiteY6" fmla="*/ 584616 h 1891790"/>
                <a:gd name="connsiteX7" fmla="*/ 286642 w 1368505"/>
                <a:gd name="connsiteY7" fmla="*/ 565878 h 1891790"/>
                <a:gd name="connsiteX8" fmla="*/ 320370 w 1368505"/>
                <a:gd name="connsiteY8" fmla="*/ 535898 h 1891790"/>
                <a:gd name="connsiteX9" fmla="*/ 680133 w 1368505"/>
                <a:gd name="connsiteY9" fmla="*/ 0 h 1891790"/>
                <a:gd name="connsiteX10" fmla="*/ 1305973 w 1368505"/>
                <a:gd name="connsiteY10" fmla="*/ 517160 h 1891790"/>
                <a:gd name="connsiteX11" fmla="*/ 1273186 w 1368505"/>
                <a:gd name="connsiteY11" fmla="*/ 534664 h 1891790"/>
                <a:gd name="connsiteX12" fmla="*/ 1271938 w 1368505"/>
                <a:gd name="connsiteY12" fmla="*/ 678013 h 1891790"/>
                <a:gd name="connsiteX13" fmla="*/ 1260260 w 1368505"/>
                <a:gd name="connsiteY13" fmla="*/ 713761 h 1891790"/>
                <a:gd name="connsiteX14" fmla="*/ 1256731 w 1368505"/>
                <a:gd name="connsiteY14" fmla="*/ 794904 h 1891790"/>
                <a:gd name="connsiteX15" fmla="*/ 1303837 w 1368505"/>
                <a:gd name="connsiteY15" fmla="*/ 866759 h 1891790"/>
                <a:gd name="connsiteX16" fmla="*/ 1355126 w 1368505"/>
                <a:gd name="connsiteY16" fmla="*/ 938612 h 1891790"/>
                <a:gd name="connsiteX17" fmla="*/ 1337999 w 1368505"/>
                <a:gd name="connsiteY17" fmla="*/ 1064301 h 1891790"/>
                <a:gd name="connsiteX18" fmla="*/ 1334252 w 1368505"/>
                <a:gd name="connsiteY18" fmla="*/ 1110281 h 1891790"/>
                <a:gd name="connsiteX19" fmla="*/ 1344318 w 1368505"/>
                <a:gd name="connsiteY19" fmla="*/ 1146747 h 1891790"/>
                <a:gd name="connsiteX20" fmla="*/ 1349025 w 1368505"/>
                <a:gd name="connsiteY20" fmla="*/ 1226815 h 1891790"/>
                <a:gd name="connsiteX21" fmla="*/ 1368505 w 1368505"/>
                <a:gd name="connsiteY21" fmla="*/ 1341327 h 1891790"/>
                <a:gd name="connsiteX22" fmla="*/ 1332206 w 1368505"/>
                <a:gd name="connsiteY22" fmla="*/ 1386590 h 1891790"/>
                <a:gd name="connsiteX23" fmla="*/ 1227274 w 1368505"/>
                <a:gd name="connsiteY23" fmla="*/ 1416570 h 1891790"/>
                <a:gd name="connsiteX24" fmla="*/ 1272245 w 1368505"/>
                <a:gd name="connsiteY24" fmla="*/ 1472783 h 1891790"/>
                <a:gd name="connsiteX25" fmla="*/ 1324711 w 1368505"/>
                <a:gd name="connsiteY25" fmla="*/ 1596452 h 1891790"/>
                <a:gd name="connsiteX26" fmla="*/ 1354691 w 1368505"/>
                <a:gd name="connsiteY26" fmla="*/ 1731364 h 1891790"/>
                <a:gd name="connsiteX27" fmla="*/ 1354691 w 1368505"/>
                <a:gd name="connsiteY27" fmla="*/ 1802567 h 1891790"/>
                <a:gd name="connsiteX28" fmla="*/ 1328458 w 1368505"/>
                <a:gd name="connsiteY28" fmla="*/ 1877518 h 1891790"/>
                <a:gd name="connsiteX29" fmla="*/ 1294296 w 1368505"/>
                <a:gd name="connsiteY29" fmla="*/ 1891790 h 1891790"/>
                <a:gd name="connsiteX30" fmla="*/ 1263336 w 1368505"/>
                <a:gd name="connsiteY30" fmla="*/ 1820767 h 1891790"/>
                <a:gd name="connsiteX31" fmla="*/ 1177361 w 1368505"/>
                <a:gd name="connsiteY31" fmla="*/ 1756519 h 1891790"/>
                <a:gd name="connsiteX32" fmla="*/ 1073625 w 1368505"/>
                <a:gd name="connsiteY32" fmla="*/ 1660160 h 1891790"/>
                <a:gd name="connsiteX33" fmla="*/ 993296 w 1368505"/>
                <a:gd name="connsiteY33" fmla="*/ 1592367 h 1891790"/>
                <a:gd name="connsiteX34" fmla="*/ 953705 w 1368505"/>
                <a:gd name="connsiteY34" fmla="*/ 1208368 h 1891790"/>
                <a:gd name="connsiteX35" fmla="*/ 819316 w 1368505"/>
                <a:gd name="connsiteY35" fmla="*/ 992380 h 1891790"/>
                <a:gd name="connsiteX36" fmla="*/ 711380 w 1368505"/>
                <a:gd name="connsiteY36" fmla="*/ 876565 h 1891790"/>
                <a:gd name="connsiteX37" fmla="*/ 534721 w 1368505"/>
                <a:gd name="connsiteY37" fmla="*/ 785254 h 1891790"/>
                <a:gd name="connsiteX38" fmla="*/ 387825 w 1368505"/>
                <a:gd name="connsiteY38" fmla="*/ 805721 h 1891790"/>
                <a:gd name="connsiteX39" fmla="*/ 224852 w 1368505"/>
                <a:gd name="connsiteY39" fmla="*/ 823741 h 1891790"/>
                <a:gd name="connsiteX40" fmla="*/ 138875 w 1368505"/>
                <a:gd name="connsiteY40" fmla="*/ 753256 h 1891790"/>
                <a:gd name="connsiteX41" fmla="*/ 43052 w 1368505"/>
                <a:gd name="connsiteY41" fmla="*/ 670809 h 1891790"/>
                <a:gd name="connsiteX42" fmla="*/ 0 w 1368505"/>
                <a:gd name="connsiteY42" fmla="*/ 630888 h 1891790"/>
                <a:gd name="connsiteX0" fmla="*/ 0 w 1368505"/>
                <a:gd name="connsiteY0" fmla="*/ 630888 h 1891790"/>
                <a:gd name="connsiteX1" fmla="*/ 31809 w 1368505"/>
                <a:gd name="connsiteY1" fmla="*/ 607101 h 1891790"/>
                <a:gd name="connsiteX2" fmla="*/ 65537 w 1368505"/>
                <a:gd name="connsiteY2" fmla="*/ 599606 h 1891790"/>
                <a:gd name="connsiteX3" fmla="*/ 136305 w 1368505"/>
                <a:gd name="connsiteY3" fmla="*/ 628869 h 1891790"/>
                <a:gd name="connsiteX4" fmla="*/ 178922 w 1368505"/>
                <a:gd name="connsiteY4" fmla="*/ 630888 h 1891790"/>
                <a:gd name="connsiteX5" fmla="*/ 219186 w 1368505"/>
                <a:gd name="connsiteY5" fmla="*/ 617266 h 1891790"/>
                <a:gd name="connsiteX6" fmla="*/ 249166 w 1368505"/>
                <a:gd name="connsiteY6" fmla="*/ 584616 h 1891790"/>
                <a:gd name="connsiteX7" fmla="*/ 286642 w 1368505"/>
                <a:gd name="connsiteY7" fmla="*/ 565878 h 1891790"/>
                <a:gd name="connsiteX8" fmla="*/ 320370 w 1368505"/>
                <a:gd name="connsiteY8" fmla="*/ 535898 h 1891790"/>
                <a:gd name="connsiteX9" fmla="*/ 680133 w 1368505"/>
                <a:gd name="connsiteY9" fmla="*/ 0 h 1891790"/>
                <a:gd name="connsiteX10" fmla="*/ 1305973 w 1368505"/>
                <a:gd name="connsiteY10" fmla="*/ 517160 h 1891790"/>
                <a:gd name="connsiteX11" fmla="*/ 1273186 w 1368505"/>
                <a:gd name="connsiteY11" fmla="*/ 534664 h 1891790"/>
                <a:gd name="connsiteX12" fmla="*/ 1271938 w 1368505"/>
                <a:gd name="connsiteY12" fmla="*/ 678013 h 1891790"/>
                <a:gd name="connsiteX13" fmla="*/ 1260260 w 1368505"/>
                <a:gd name="connsiteY13" fmla="*/ 713761 h 1891790"/>
                <a:gd name="connsiteX14" fmla="*/ 1256731 w 1368505"/>
                <a:gd name="connsiteY14" fmla="*/ 794904 h 1891790"/>
                <a:gd name="connsiteX15" fmla="*/ 1303837 w 1368505"/>
                <a:gd name="connsiteY15" fmla="*/ 866759 h 1891790"/>
                <a:gd name="connsiteX16" fmla="*/ 1355126 w 1368505"/>
                <a:gd name="connsiteY16" fmla="*/ 938612 h 1891790"/>
                <a:gd name="connsiteX17" fmla="*/ 1337999 w 1368505"/>
                <a:gd name="connsiteY17" fmla="*/ 1064301 h 1891790"/>
                <a:gd name="connsiteX18" fmla="*/ 1334252 w 1368505"/>
                <a:gd name="connsiteY18" fmla="*/ 1110281 h 1891790"/>
                <a:gd name="connsiteX19" fmla="*/ 1344318 w 1368505"/>
                <a:gd name="connsiteY19" fmla="*/ 1146747 h 1891790"/>
                <a:gd name="connsiteX20" fmla="*/ 1349025 w 1368505"/>
                <a:gd name="connsiteY20" fmla="*/ 1226815 h 1891790"/>
                <a:gd name="connsiteX21" fmla="*/ 1368505 w 1368505"/>
                <a:gd name="connsiteY21" fmla="*/ 1341327 h 1891790"/>
                <a:gd name="connsiteX22" fmla="*/ 1332206 w 1368505"/>
                <a:gd name="connsiteY22" fmla="*/ 1386590 h 1891790"/>
                <a:gd name="connsiteX23" fmla="*/ 1227274 w 1368505"/>
                <a:gd name="connsiteY23" fmla="*/ 1416570 h 1891790"/>
                <a:gd name="connsiteX24" fmla="*/ 1272245 w 1368505"/>
                <a:gd name="connsiteY24" fmla="*/ 1472783 h 1891790"/>
                <a:gd name="connsiteX25" fmla="*/ 1324711 w 1368505"/>
                <a:gd name="connsiteY25" fmla="*/ 1596452 h 1891790"/>
                <a:gd name="connsiteX26" fmla="*/ 1354691 w 1368505"/>
                <a:gd name="connsiteY26" fmla="*/ 1731364 h 1891790"/>
                <a:gd name="connsiteX27" fmla="*/ 1354691 w 1368505"/>
                <a:gd name="connsiteY27" fmla="*/ 1802567 h 1891790"/>
                <a:gd name="connsiteX28" fmla="*/ 1328458 w 1368505"/>
                <a:gd name="connsiteY28" fmla="*/ 1877518 h 1891790"/>
                <a:gd name="connsiteX29" fmla="*/ 1294296 w 1368505"/>
                <a:gd name="connsiteY29" fmla="*/ 1891790 h 1891790"/>
                <a:gd name="connsiteX30" fmla="*/ 1263336 w 1368505"/>
                <a:gd name="connsiteY30" fmla="*/ 1820767 h 1891790"/>
                <a:gd name="connsiteX31" fmla="*/ 1177361 w 1368505"/>
                <a:gd name="connsiteY31" fmla="*/ 1756519 h 1891790"/>
                <a:gd name="connsiteX32" fmla="*/ 1073625 w 1368505"/>
                <a:gd name="connsiteY32" fmla="*/ 1660160 h 1891790"/>
                <a:gd name="connsiteX33" fmla="*/ 993296 w 1368505"/>
                <a:gd name="connsiteY33" fmla="*/ 1592367 h 1891790"/>
                <a:gd name="connsiteX34" fmla="*/ 953705 w 1368505"/>
                <a:gd name="connsiteY34" fmla="*/ 1208368 h 1891790"/>
                <a:gd name="connsiteX35" fmla="*/ 873483 w 1368505"/>
                <a:gd name="connsiteY35" fmla="*/ 1038427 h 1891790"/>
                <a:gd name="connsiteX36" fmla="*/ 711380 w 1368505"/>
                <a:gd name="connsiteY36" fmla="*/ 876565 h 1891790"/>
                <a:gd name="connsiteX37" fmla="*/ 534721 w 1368505"/>
                <a:gd name="connsiteY37" fmla="*/ 785254 h 1891790"/>
                <a:gd name="connsiteX38" fmla="*/ 387825 w 1368505"/>
                <a:gd name="connsiteY38" fmla="*/ 805721 h 1891790"/>
                <a:gd name="connsiteX39" fmla="*/ 224852 w 1368505"/>
                <a:gd name="connsiteY39" fmla="*/ 823741 h 1891790"/>
                <a:gd name="connsiteX40" fmla="*/ 138875 w 1368505"/>
                <a:gd name="connsiteY40" fmla="*/ 753256 h 1891790"/>
                <a:gd name="connsiteX41" fmla="*/ 43052 w 1368505"/>
                <a:gd name="connsiteY41" fmla="*/ 670809 h 1891790"/>
                <a:gd name="connsiteX42" fmla="*/ 0 w 1368505"/>
                <a:gd name="connsiteY42" fmla="*/ 630888 h 1891790"/>
                <a:gd name="connsiteX0" fmla="*/ 0 w 1368505"/>
                <a:gd name="connsiteY0" fmla="*/ 630888 h 1891790"/>
                <a:gd name="connsiteX1" fmla="*/ 31809 w 1368505"/>
                <a:gd name="connsiteY1" fmla="*/ 607101 h 1891790"/>
                <a:gd name="connsiteX2" fmla="*/ 65537 w 1368505"/>
                <a:gd name="connsiteY2" fmla="*/ 599606 h 1891790"/>
                <a:gd name="connsiteX3" fmla="*/ 136305 w 1368505"/>
                <a:gd name="connsiteY3" fmla="*/ 628869 h 1891790"/>
                <a:gd name="connsiteX4" fmla="*/ 178922 w 1368505"/>
                <a:gd name="connsiteY4" fmla="*/ 630888 h 1891790"/>
                <a:gd name="connsiteX5" fmla="*/ 219186 w 1368505"/>
                <a:gd name="connsiteY5" fmla="*/ 617266 h 1891790"/>
                <a:gd name="connsiteX6" fmla="*/ 249166 w 1368505"/>
                <a:gd name="connsiteY6" fmla="*/ 584616 h 1891790"/>
                <a:gd name="connsiteX7" fmla="*/ 286642 w 1368505"/>
                <a:gd name="connsiteY7" fmla="*/ 565878 h 1891790"/>
                <a:gd name="connsiteX8" fmla="*/ 320370 w 1368505"/>
                <a:gd name="connsiteY8" fmla="*/ 535898 h 1891790"/>
                <a:gd name="connsiteX9" fmla="*/ 680133 w 1368505"/>
                <a:gd name="connsiteY9" fmla="*/ 0 h 1891790"/>
                <a:gd name="connsiteX10" fmla="*/ 1305973 w 1368505"/>
                <a:gd name="connsiteY10" fmla="*/ 517160 h 1891790"/>
                <a:gd name="connsiteX11" fmla="*/ 1273186 w 1368505"/>
                <a:gd name="connsiteY11" fmla="*/ 534664 h 1891790"/>
                <a:gd name="connsiteX12" fmla="*/ 1271938 w 1368505"/>
                <a:gd name="connsiteY12" fmla="*/ 678013 h 1891790"/>
                <a:gd name="connsiteX13" fmla="*/ 1260260 w 1368505"/>
                <a:gd name="connsiteY13" fmla="*/ 713761 h 1891790"/>
                <a:gd name="connsiteX14" fmla="*/ 1256731 w 1368505"/>
                <a:gd name="connsiteY14" fmla="*/ 794904 h 1891790"/>
                <a:gd name="connsiteX15" fmla="*/ 1303837 w 1368505"/>
                <a:gd name="connsiteY15" fmla="*/ 866759 h 1891790"/>
                <a:gd name="connsiteX16" fmla="*/ 1355126 w 1368505"/>
                <a:gd name="connsiteY16" fmla="*/ 938612 h 1891790"/>
                <a:gd name="connsiteX17" fmla="*/ 1337999 w 1368505"/>
                <a:gd name="connsiteY17" fmla="*/ 1064301 h 1891790"/>
                <a:gd name="connsiteX18" fmla="*/ 1334252 w 1368505"/>
                <a:gd name="connsiteY18" fmla="*/ 1110281 h 1891790"/>
                <a:gd name="connsiteX19" fmla="*/ 1344318 w 1368505"/>
                <a:gd name="connsiteY19" fmla="*/ 1146747 h 1891790"/>
                <a:gd name="connsiteX20" fmla="*/ 1349025 w 1368505"/>
                <a:gd name="connsiteY20" fmla="*/ 1226815 h 1891790"/>
                <a:gd name="connsiteX21" fmla="*/ 1368505 w 1368505"/>
                <a:gd name="connsiteY21" fmla="*/ 1341327 h 1891790"/>
                <a:gd name="connsiteX22" fmla="*/ 1332206 w 1368505"/>
                <a:gd name="connsiteY22" fmla="*/ 1386590 h 1891790"/>
                <a:gd name="connsiteX23" fmla="*/ 1227274 w 1368505"/>
                <a:gd name="connsiteY23" fmla="*/ 1416570 h 1891790"/>
                <a:gd name="connsiteX24" fmla="*/ 1272245 w 1368505"/>
                <a:gd name="connsiteY24" fmla="*/ 1472783 h 1891790"/>
                <a:gd name="connsiteX25" fmla="*/ 1324711 w 1368505"/>
                <a:gd name="connsiteY25" fmla="*/ 1596452 h 1891790"/>
                <a:gd name="connsiteX26" fmla="*/ 1354691 w 1368505"/>
                <a:gd name="connsiteY26" fmla="*/ 1731364 h 1891790"/>
                <a:gd name="connsiteX27" fmla="*/ 1354691 w 1368505"/>
                <a:gd name="connsiteY27" fmla="*/ 1802567 h 1891790"/>
                <a:gd name="connsiteX28" fmla="*/ 1328458 w 1368505"/>
                <a:gd name="connsiteY28" fmla="*/ 1877518 h 1891790"/>
                <a:gd name="connsiteX29" fmla="*/ 1294296 w 1368505"/>
                <a:gd name="connsiteY29" fmla="*/ 1891790 h 1891790"/>
                <a:gd name="connsiteX30" fmla="*/ 1263336 w 1368505"/>
                <a:gd name="connsiteY30" fmla="*/ 1820767 h 1891790"/>
                <a:gd name="connsiteX31" fmla="*/ 1177361 w 1368505"/>
                <a:gd name="connsiteY31" fmla="*/ 1756519 h 1891790"/>
                <a:gd name="connsiteX32" fmla="*/ 1073625 w 1368505"/>
                <a:gd name="connsiteY32" fmla="*/ 1660160 h 1891790"/>
                <a:gd name="connsiteX33" fmla="*/ 993296 w 1368505"/>
                <a:gd name="connsiteY33" fmla="*/ 1592367 h 1891790"/>
                <a:gd name="connsiteX34" fmla="*/ 963553 w 1368505"/>
                <a:gd name="connsiteY34" fmla="*/ 1249300 h 1891790"/>
                <a:gd name="connsiteX35" fmla="*/ 873483 w 1368505"/>
                <a:gd name="connsiteY35" fmla="*/ 1038427 h 1891790"/>
                <a:gd name="connsiteX36" fmla="*/ 711380 w 1368505"/>
                <a:gd name="connsiteY36" fmla="*/ 876565 h 1891790"/>
                <a:gd name="connsiteX37" fmla="*/ 534721 w 1368505"/>
                <a:gd name="connsiteY37" fmla="*/ 785254 h 1891790"/>
                <a:gd name="connsiteX38" fmla="*/ 387825 w 1368505"/>
                <a:gd name="connsiteY38" fmla="*/ 805721 h 1891790"/>
                <a:gd name="connsiteX39" fmla="*/ 224852 w 1368505"/>
                <a:gd name="connsiteY39" fmla="*/ 823741 h 1891790"/>
                <a:gd name="connsiteX40" fmla="*/ 138875 w 1368505"/>
                <a:gd name="connsiteY40" fmla="*/ 753256 h 1891790"/>
                <a:gd name="connsiteX41" fmla="*/ 43052 w 1368505"/>
                <a:gd name="connsiteY41" fmla="*/ 670809 h 1891790"/>
                <a:gd name="connsiteX42" fmla="*/ 0 w 1368505"/>
                <a:gd name="connsiteY42" fmla="*/ 630888 h 1891790"/>
                <a:gd name="connsiteX0" fmla="*/ 0 w 1368505"/>
                <a:gd name="connsiteY0" fmla="*/ 630888 h 1891790"/>
                <a:gd name="connsiteX1" fmla="*/ 31809 w 1368505"/>
                <a:gd name="connsiteY1" fmla="*/ 607101 h 1891790"/>
                <a:gd name="connsiteX2" fmla="*/ 65537 w 1368505"/>
                <a:gd name="connsiteY2" fmla="*/ 599606 h 1891790"/>
                <a:gd name="connsiteX3" fmla="*/ 136305 w 1368505"/>
                <a:gd name="connsiteY3" fmla="*/ 628869 h 1891790"/>
                <a:gd name="connsiteX4" fmla="*/ 178922 w 1368505"/>
                <a:gd name="connsiteY4" fmla="*/ 630888 h 1891790"/>
                <a:gd name="connsiteX5" fmla="*/ 219186 w 1368505"/>
                <a:gd name="connsiteY5" fmla="*/ 617266 h 1891790"/>
                <a:gd name="connsiteX6" fmla="*/ 249166 w 1368505"/>
                <a:gd name="connsiteY6" fmla="*/ 584616 h 1891790"/>
                <a:gd name="connsiteX7" fmla="*/ 286642 w 1368505"/>
                <a:gd name="connsiteY7" fmla="*/ 565878 h 1891790"/>
                <a:gd name="connsiteX8" fmla="*/ 320370 w 1368505"/>
                <a:gd name="connsiteY8" fmla="*/ 535898 h 1891790"/>
                <a:gd name="connsiteX9" fmla="*/ 680133 w 1368505"/>
                <a:gd name="connsiteY9" fmla="*/ 0 h 1891790"/>
                <a:gd name="connsiteX10" fmla="*/ 1305973 w 1368505"/>
                <a:gd name="connsiteY10" fmla="*/ 517160 h 1891790"/>
                <a:gd name="connsiteX11" fmla="*/ 1273186 w 1368505"/>
                <a:gd name="connsiteY11" fmla="*/ 534664 h 1891790"/>
                <a:gd name="connsiteX12" fmla="*/ 1271938 w 1368505"/>
                <a:gd name="connsiteY12" fmla="*/ 678013 h 1891790"/>
                <a:gd name="connsiteX13" fmla="*/ 1260260 w 1368505"/>
                <a:gd name="connsiteY13" fmla="*/ 713761 h 1891790"/>
                <a:gd name="connsiteX14" fmla="*/ 1256731 w 1368505"/>
                <a:gd name="connsiteY14" fmla="*/ 794904 h 1891790"/>
                <a:gd name="connsiteX15" fmla="*/ 1303837 w 1368505"/>
                <a:gd name="connsiteY15" fmla="*/ 866759 h 1891790"/>
                <a:gd name="connsiteX16" fmla="*/ 1355126 w 1368505"/>
                <a:gd name="connsiteY16" fmla="*/ 938612 h 1891790"/>
                <a:gd name="connsiteX17" fmla="*/ 1337999 w 1368505"/>
                <a:gd name="connsiteY17" fmla="*/ 1064301 h 1891790"/>
                <a:gd name="connsiteX18" fmla="*/ 1334252 w 1368505"/>
                <a:gd name="connsiteY18" fmla="*/ 1110281 h 1891790"/>
                <a:gd name="connsiteX19" fmla="*/ 1344318 w 1368505"/>
                <a:gd name="connsiteY19" fmla="*/ 1146747 h 1891790"/>
                <a:gd name="connsiteX20" fmla="*/ 1349025 w 1368505"/>
                <a:gd name="connsiteY20" fmla="*/ 1226815 h 1891790"/>
                <a:gd name="connsiteX21" fmla="*/ 1368505 w 1368505"/>
                <a:gd name="connsiteY21" fmla="*/ 1341327 h 1891790"/>
                <a:gd name="connsiteX22" fmla="*/ 1332206 w 1368505"/>
                <a:gd name="connsiteY22" fmla="*/ 1386590 h 1891790"/>
                <a:gd name="connsiteX23" fmla="*/ 1227274 w 1368505"/>
                <a:gd name="connsiteY23" fmla="*/ 1416570 h 1891790"/>
                <a:gd name="connsiteX24" fmla="*/ 1272245 w 1368505"/>
                <a:gd name="connsiteY24" fmla="*/ 1472783 h 1891790"/>
                <a:gd name="connsiteX25" fmla="*/ 1324711 w 1368505"/>
                <a:gd name="connsiteY25" fmla="*/ 1596452 h 1891790"/>
                <a:gd name="connsiteX26" fmla="*/ 1354691 w 1368505"/>
                <a:gd name="connsiteY26" fmla="*/ 1731364 h 1891790"/>
                <a:gd name="connsiteX27" fmla="*/ 1354691 w 1368505"/>
                <a:gd name="connsiteY27" fmla="*/ 1802567 h 1891790"/>
                <a:gd name="connsiteX28" fmla="*/ 1328458 w 1368505"/>
                <a:gd name="connsiteY28" fmla="*/ 1877518 h 1891790"/>
                <a:gd name="connsiteX29" fmla="*/ 1294296 w 1368505"/>
                <a:gd name="connsiteY29" fmla="*/ 1891790 h 1891790"/>
                <a:gd name="connsiteX30" fmla="*/ 1263336 w 1368505"/>
                <a:gd name="connsiteY30" fmla="*/ 1820767 h 1891790"/>
                <a:gd name="connsiteX31" fmla="*/ 1177361 w 1368505"/>
                <a:gd name="connsiteY31" fmla="*/ 1756519 h 1891790"/>
                <a:gd name="connsiteX32" fmla="*/ 1073625 w 1368505"/>
                <a:gd name="connsiteY32" fmla="*/ 1660160 h 1891790"/>
                <a:gd name="connsiteX33" fmla="*/ 993296 w 1368505"/>
                <a:gd name="connsiteY33" fmla="*/ 1592367 h 1891790"/>
                <a:gd name="connsiteX34" fmla="*/ 963553 w 1368505"/>
                <a:gd name="connsiteY34" fmla="*/ 1249300 h 1891790"/>
                <a:gd name="connsiteX35" fmla="*/ 873483 w 1368505"/>
                <a:gd name="connsiteY35" fmla="*/ 1038427 h 1891790"/>
                <a:gd name="connsiteX36" fmla="*/ 711380 w 1368505"/>
                <a:gd name="connsiteY36" fmla="*/ 876565 h 1891790"/>
                <a:gd name="connsiteX37" fmla="*/ 534721 w 1368505"/>
                <a:gd name="connsiteY37" fmla="*/ 785254 h 1891790"/>
                <a:gd name="connsiteX38" fmla="*/ 387825 w 1368505"/>
                <a:gd name="connsiteY38" fmla="*/ 805721 h 1891790"/>
                <a:gd name="connsiteX39" fmla="*/ 224852 w 1368505"/>
                <a:gd name="connsiteY39" fmla="*/ 823741 h 1891790"/>
                <a:gd name="connsiteX40" fmla="*/ 138875 w 1368505"/>
                <a:gd name="connsiteY40" fmla="*/ 753256 h 1891790"/>
                <a:gd name="connsiteX41" fmla="*/ 43052 w 1368505"/>
                <a:gd name="connsiteY41" fmla="*/ 670809 h 1891790"/>
                <a:gd name="connsiteX42" fmla="*/ 0 w 1368505"/>
                <a:gd name="connsiteY42" fmla="*/ 630888 h 189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368505" h="1891790">
                  <a:moveTo>
                    <a:pt x="0" y="630888"/>
                  </a:moveTo>
                  <a:lnTo>
                    <a:pt x="31809" y="607101"/>
                  </a:lnTo>
                  <a:lnTo>
                    <a:pt x="65537" y="599606"/>
                  </a:lnTo>
                  <a:lnTo>
                    <a:pt x="136305" y="628869"/>
                  </a:lnTo>
                  <a:lnTo>
                    <a:pt x="178922" y="630888"/>
                  </a:lnTo>
                  <a:lnTo>
                    <a:pt x="219186" y="617266"/>
                  </a:lnTo>
                  <a:lnTo>
                    <a:pt x="249166" y="584616"/>
                  </a:lnTo>
                  <a:lnTo>
                    <a:pt x="286642" y="565878"/>
                  </a:lnTo>
                  <a:lnTo>
                    <a:pt x="320370" y="535898"/>
                  </a:lnTo>
                  <a:lnTo>
                    <a:pt x="680133" y="0"/>
                  </a:lnTo>
                  <a:lnTo>
                    <a:pt x="1305973" y="517160"/>
                  </a:lnTo>
                  <a:cubicBezTo>
                    <a:pt x="1306534" y="522995"/>
                    <a:pt x="1272625" y="528829"/>
                    <a:pt x="1273186" y="534664"/>
                  </a:cubicBezTo>
                  <a:lnTo>
                    <a:pt x="1271938" y="678013"/>
                  </a:lnTo>
                  <a:lnTo>
                    <a:pt x="1260260" y="713761"/>
                  </a:lnTo>
                  <a:lnTo>
                    <a:pt x="1256731" y="794904"/>
                  </a:lnTo>
                  <a:lnTo>
                    <a:pt x="1303837" y="866759"/>
                  </a:lnTo>
                  <a:lnTo>
                    <a:pt x="1355126" y="938612"/>
                  </a:lnTo>
                  <a:lnTo>
                    <a:pt x="1337999" y="1064301"/>
                  </a:lnTo>
                  <a:lnTo>
                    <a:pt x="1334252" y="1110281"/>
                  </a:lnTo>
                  <a:lnTo>
                    <a:pt x="1344318" y="1146747"/>
                  </a:lnTo>
                  <a:lnTo>
                    <a:pt x="1349025" y="1226815"/>
                  </a:lnTo>
                  <a:lnTo>
                    <a:pt x="1368505" y="1341327"/>
                  </a:lnTo>
                  <a:lnTo>
                    <a:pt x="1332206" y="1386590"/>
                  </a:lnTo>
                  <a:lnTo>
                    <a:pt x="1227274" y="1416570"/>
                  </a:lnTo>
                  <a:lnTo>
                    <a:pt x="1272245" y="1472783"/>
                  </a:lnTo>
                  <a:lnTo>
                    <a:pt x="1324711" y="1596452"/>
                  </a:lnTo>
                  <a:lnTo>
                    <a:pt x="1354691" y="1731364"/>
                  </a:lnTo>
                  <a:lnTo>
                    <a:pt x="1354691" y="1802567"/>
                  </a:lnTo>
                  <a:lnTo>
                    <a:pt x="1328458" y="1877518"/>
                  </a:lnTo>
                  <a:lnTo>
                    <a:pt x="1294296" y="1891790"/>
                  </a:lnTo>
                  <a:cubicBezTo>
                    <a:pt x="1293825" y="1857883"/>
                    <a:pt x="1263807" y="1854674"/>
                    <a:pt x="1263336" y="1820767"/>
                  </a:cubicBezTo>
                  <a:lnTo>
                    <a:pt x="1177361" y="1756519"/>
                  </a:lnTo>
                  <a:lnTo>
                    <a:pt x="1073625" y="1660160"/>
                  </a:lnTo>
                  <a:lnTo>
                    <a:pt x="993296" y="1592367"/>
                  </a:lnTo>
                  <a:cubicBezTo>
                    <a:pt x="1017031" y="1524911"/>
                    <a:pt x="939818" y="1316756"/>
                    <a:pt x="963553" y="1249300"/>
                  </a:cubicBezTo>
                  <a:cubicBezTo>
                    <a:pt x="938515" y="1196782"/>
                    <a:pt x="934693" y="1112129"/>
                    <a:pt x="873483" y="1038427"/>
                  </a:cubicBezTo>
                  <a:lnTo>
                    <a:pt x="711380" y="876565"/>
                  </a:lnTo>
                  <a:lnTo>
                    <a:pt x="534721" y="785254"/>
                  </a:lnTo>
                  <a:lnTo>
                    <a:pt x="387825" y="805721"/>
                  </a:lnTo>
                  <a:lnTo>
                    <a:pt x="224852" y="823741"/>
                  </a:lnTo>
                  <a:lnTo>
                    <a:pt x="138875" y="753256"/>
                  </a:lnTo>
                  <a:lnTo>
                    <a:pt x="43052" y="670809"/>
                  </a:lnTo>
                  <a:lnTo>
                    <a:pt x="0" y="630888"/>
                  </a:lnTo>
                  <a:close/>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76" name="31 Llamada rectangular"/>
            <p:cNvSpPr/>
            <p:nvPr/>
          </p:nvSpPr>
          <p:spPr>
            <a:xfrm>
              <a:off x="1198563" y="116632"/>
              <a:ext cx="811413" cy="633228"/>
            </a:xfrm>
            <a:prstGeom prst="wedgeRectCallout">
              <a:avLst>
                <a:gd name="adj1" fmla="val 136858"/>
                <a:gd name="adj2" fmla="val 6195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s-CL" sz="1100" dirty="0">
                  <a:solidFill>
                    <a:schemeClr val="bg1"/>
                  </a:solidFill>
                </a:rPr>
                <a:t>PROPIEDAD</a:t>
              </a:r>
            </a:p>
            <a:p>
              <a:pPr algn="ctr">
                <a:defRPr/>
              </a:pPr>
              <a:r>
                <a:rPr lang="es-CL" sz="1100" dirty="0">
                  <a:solidFill>
                    <a:schemeClr val="bg1"/>
                  </a:solidFill>
                </a:rPr>
                <a:t>FISCAL</a:t>
              </a:r>
            </a:p>
            <a:p>
              <a:pPr algn="ctr">
                <a:defRPr/>
              </a:pPr>
              <a:r>
                <a:rPr lang="es-CL" sz="1100" dirty="0">
                  <a:solidFill>
                    <a:schemeClr val="bg1"/>
                  </a:solidFill>
                </a:rPr>
                <a:t>I.S.P.</a:t>
              </a:r>
            </a:p>
            <a:p>
              <a:pPr algn="ctr">
                <a:defRPr/>
              </a:pPr>
              <a:r>
                <a:rPr lang="es-CL" sz="800" dirty="0">
                  <a:solidFill>
                    <a:schemeClr val="bg1"/>
                  </a:solidFill>
                </a:rPr>
                <a:t>90 </a:t>
              </a:r>
              <a:r>
                <a:rPr lang="es-CL" sz="800" dirty="0" err="1">
                  <a:solidFill>
                    <a:schemeClr val="bg1"/>
                  </a:solidFill>
                </a:rPr>
                <a:t>há</a:t>
              </a:r>
              <a:r>
                <a:rPr lang="es-CL" sz="800" dirty="0">
                  <a:solidFill>
                    <a:schemeClr val="bg1"/>
                  </a:solidFill>
                </a:rPr>
                <a:t> </a:t>
              </a:r>
              <a:r>
                <a:rPr lang="es-CL" sz="800" dirty="0" err="1">
                  <a:solidFill>
                    <a:schemeClr val="bg1"/>
                  </a:solidFill>
                </a:rPr>
                <a:t>aprox</a:t>
              </a:r>
              <a:endParaRPr lang="es-CL" sz="8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1" presetClass="entr" presetSubtype="1"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heel(1)">
                                      <p:cBhvr>
                                        <p:cTn id="23" dur="1000"/>
                                        <p:tgtEl>
                                          <p:spTgt spid="1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2"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 name="Grupo 28"/>
          <p:cNvGrpSpPr>
            <a:grpSpLocks/>
          </p:cNvGrpSpPr>
          <p:nvPr/>
        </p:nvGrpSpPr>
        <p:grpSpPr bwMode="auto">
          <a:xfrm>
            <a:off x="1536303" y="683816"/>
            <a:ext cx="4187825" cy="3897312"/>
            <a:chOff x="1817370" y="1445895"/>
            <a:chExt cx="3611880" cy="3469005"/>
          </a:xfrm>
          <a:blipFill>
            <a:blip r:embed="rId3"/>
            <a:tile tx="0" ty="0" sx="100000" sy="100000" flip="none" algn="tl"/>
          </a:blipFill>
        </p:grpSpPr>
        <p:sp>
          <p:nvSpPr>
            <p:cNvPr id="80" name="Forma libre 35"/>
            <p:cNvSpPr/>
            <p:nvPr/>
          </p:nvSpPr>
          <p:spPr>
            <a:xfrm>
              <a:off x="2606014" y="2812301"/>
              <a:ext cx="473734" cy="279781"/>
            </a:xfrm>
            <a:custGeom>
              <a:avLst/>
              <a:gdLst>
                <a:gd name="connsiteX0" fmla="*/ 0 w 474345"/>
                <a:gd name="connsiteY0" fmla="*/ 160020 h 280035"/>
                <a:gd name="connsiteX1" fmla="*/ 154305 w 474345"/>
                <a:gd name="connsiteY1" fmla="*/ 165735 h 280035"/>
                <a:gd name="connsiteX2" fmla="*/ 222885 w 474345"/>
                <a:gd name="connsiteY2" fmla="*/ 80010 h 280035"/>
                <a:gd name="connsiteX3" fmla="*/ 382905 w 474345"/>
                <a:gd name="connsiteY3" fmla="*/ 17145 h 280035"/>
                <a:gd name="connsiteX4" fmla="*/ 394335 w 474345"/>
                <a:gd name="connsiteY4" fmla="*/ 0 h 280035"/>
                <a:gd name="connsiteX5" fmla="*/ 468630 w 474345"/>
                <a:gd name="connsiteY5" fmla="*/ 120015 h 280035"/>
                <a:gd name="connsiteX6" fmla="*/ 468630 w 474345"/>
                <a:gd name="connsiteY6" fmla="*/ 200025 h 280035"/>
                <a:gd name="connsiteX7" fmla="*/ 474345 w 474345"/>
                <a:gd name="connsiteY7" fmla="*/ 262890 h 280035"/>
                <a:gd name="connsiteX8" fmla="*/ 400050 w 474345"/>
                <a:gd name="connsiteY8" fmla="*/ 280035 h 280035"/>
                <a:gd name="connsiteX9" fmla="*/ 348615 w 474345"/>
                <a:gd name="connsiteY9" fmla="*/ 205740 h 280035"/>
                <a:gd name="connsiteX10" fmla="*/ 245745 w 474345"/>
                <a:gd name="connsiteY10" fmla="*/ 205740 h 280035"/>
                <a:gd name="connsiteX11" fmla="*/ 142875 w 474345"/>
                <a:gd name="connsiteY11" fmla="*/ 251460 h 280035"/>
                <a:gd name="connsiteX12" fmla="*/ 80010 w 474345"/>
                <a:gd name="connsiteY12" fmla="*/ 257175 h 280035"/>
                <a:gd name="connsiteX13" fmla="*/ 0 w 474345"/>
                <a:gd name="connsiteY13" fmla="*/ 160020 h 2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345" h="280035">
                  <a:moveTo>
                    <a:pt x="0" y="160020"/>
                  </a:moveTo>
                  <a:lnTo>
                    <a:pt x="154305" y="165735"/>
                  </a:lnTo>
                  <a:lnTo>
                    <a:pt x="222885" y="80010"/>
                  </a:lnTo>
                  <a:lnTo>
                    <a:pt x="382905" y="17145"/>
                  </a:lnTo>
                  <a:lnTo>
                    <a:pt x="394335" y="0"/>
                  </a:lnTo>
                  <a:lnTo>
                    <a:pt x="468630" y="120015"/>
                  </a:lnTo>
                  <a:lnTo>
                    <a:pt x="468630" y="200025"/>
                  </a:lnTo>
                  <a:lnTo>
                    <a:pt x="474345" y="262890"/>
                  </a:lnTo>
                  <a:lnTo>
                    <a:pt x="400050" y="280035"/>
                  </a:lnTo>
                  <a:lnTo>
                    <a:pt x="348615" y="205740"/>
                  </a:lnTo>
                  <a:lnTo>
                    <a:pt x="245745" y="205740"/>
                  </a:lnTo>
                  <a:lnTo>
                    <a:pt x="142875" y="251460"/>
                  </a:lnTo>
                  <a:lnTo>
                    <a:pt x="80010" y="257175"/>
                  </a:lnTo>
                  <a:lnTo>
                    <a:pt x="0" y="1600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81" name="Forma libre 38"/>
            <p:cNvSpPr/>
            <p:nvPr/>
          </p:nvSpPr>
          <p:spPr>
            <a:xfrm>
              <a:off x="2931877" y="1943284"/>
              <a:ext cx="799597" cy="617497"/>
            </a:xfrm>
            <a:custGeom>
              <a:avLst/>
              <a:gdLst>
                <a:gd name="connsiteX0" fmla="*/ 0 w 800100"/>
                <a:gd name="connsiteY0" fmla="*/ 131445 h 617220"/>
                <a:gd name="connsiteX1" fmla="*/ 85725 w 800100"/>
                <a:gd name="connsiteY1" fmla="*/ 28575 h 617220"/>
                <a:gd name="connsiteX2" fmla="*/ 85725 w 800100"/>
                <a:gd name="connsiteY2" fmla="*/ 120015 h 617220"/>
                <a:gd name="connsiteX3" fmla="*/ 194310 w 800100"/>
                <a:gd name="connsiteY3" fmla="*/ 137160 h 617220"/>
                <a:gd name="connsiteX4" fmla="*/ 211455 w 800100"/>
                <a:gd name="connsiteY4" fmla="*/ 80010 h 617220"/>
                <a:gd name="connsiteX5" fmla="*/ 194310 w 800100"/>
                <a:gd name="connsiteY5" fmla="*/ 11430 h 617220"/>
                <a:gd name="connsiteX6" fmla="*/ 268605 w 800100"/>
                <a:gd name="connsiteY6" fmla="*/ 0 h 617220"/>
                <a:gd name="connsiteX7" fmla="*/ 337185 w 800100"/>
                <a:gd name="connsiteY7" fmla="*/ 160020 h 617220"/>
                <a:gd name="connsiteX8" fmla="*/ 417195 w 800100"/>
                <a:gd name="connsiteY8" fmla="*/ 165735 h 617220"/>
                <a:gd name="connsiteX9" fmla="*/ 502920 w 800100"/>
                <a:gd name="connsiteY9" fmla="*/ 188595 h 617220"/>
                <a:gd name="connsiteX10" fmla="*/ 548640 w 800100"/>
                <a:gd name="connsiteY10" fmla="*/ 280035 h 617220"/>
                <a:gd name="connsiteX11" fmla="*/ 560070 w 800100"/>
                <a:gd name="connsiteY11" fmla="*/ 348615 h 617220"/>
                <a:gd name="connsiteX12" fmla="*/ 605790 w 800100"/>
                <a:gd name="connsiteY12" fmla="*/ 422910 h 617220"/>
                <a:gd name="connsiteX13" fmla="*/ 771525 w 800100"/>
                <a:gd name="connsiteY13" fmla="*/ 497205 h 617220"/>
                <a:gd name="connsiteX14" fmla="*/ 794385 w 800100"/>
                <a:gd name="connsiteY14" fmla="*/ 560070 h 617220"/>
                <a:gd name="connsiteX15" fmla="*/ 800100 w 800100"/>
                <a:gd name="connsiteY15" fmla="*/ 577215 h 617220"/>
                <a:gd name="connsiteX16" fmla="*/ 714375 w 800100"/>
                <a:gd name="connsiteY16" fmla="*/ 617220 h 617220"/>
                <a:gd name="connsiteX17" fmla="*/ 617220 w 800100"/>
                <a:gd name="connsiteY17" fmla="*/ 571500 h 617220"/>
                <a:gd name="connsiteX18" fmla="*/ 502920 w 800100"/>
                <a:gd name="connsiteY18" fmla="*/ 514350 h 617220"/>
                <a:gd name="connsiteX19" fmla="*/ 457200 w 800100"/>
                <a:gd name="connsiteY19" fmla="*/ 582930 h 617220"/>
                <a:gd name="connsiteX20" fmla="*/ 234315 w 800100"/>
                <a:gd name="connsiteY20" fmla="*/ 371475 h 617220"/>
                <a:gd name="connsiteX21" fmla="*/ 188595 w 800100"/>
                <a:gd name="connsiteY21" fmla="*/ 371475 h 617220"/>
                <a:gd name="connsiteX22" fmla="*/ 182880 w 800100"/>
                <a:gd name="connsiteY22" fmla="*/ 297180 h 617220"/>
                <a:gd name="connsiteX23" fmla="*/ 0 w 800100"/>
                <a:gd name="connsiteY23" fmla="*/ 131445 h 61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00100" h="617220">
                  <a:moveTo>
                    <a:pt x="0" y="131445"/>
                  </a:moveTo>
                  <a:lnTo>
                    <a:pt x="85725" y="28575"/>
                  </a:lnTo>
                  <a:lnTo>
                    <a:pt x="85725" y="120015"/>
                  </a:lnTo>
                  <a:lnTo>
                    <a:pt x="194310" y="137160"/>
                  </a:lnTo>
                  <a:lnTo>
                    <a:pt x="211455" y="80010"/>
                  </a:lnTo>
                  <a:lnTo>
                    <a:pt x="194310" y="11430"/>
                  </a:lnTo>
                  <a:lnTo>
                    <a:pt x="268605" y="0"/>
                  </a:lnTo>
                  <a:lnTo>
                    <a:pt x="337185" y="160020"/>
                  </a:lnTo>
                  <a:lnTo>
                    <a:pt x="417195" y="165735"/>
                  </a:lnTo>
                  <a:lnTo>
                    <a:pt x="502920" y="188595"/>
                  </a:lnTo>
                  <a:lnTo>
                    <a:pt x="548640" y="280035"/>
                  </a:lnTo>
                  <a:lnTo>
                    <a:pt x="560070" y="348615"/>
                  </a:lnTo>
                  <a:lnTo>
                    <a:pt x="605790" y="422910"/>
                  </a:lnTo>
                  <a:lnTo>
                    <a:pt x="771525" y="497205"/>
                  </a:lnTo>
                  <a:lnTo>
                    <a:pt x="794385" y="560070"/>
                  </a:lnTo>
                  <a:lnTo>
                    <a:pt x="800100" y="577215"/>
                  </a:lnTo>
                  <a:lnTo>
                    <a:pt x="714375" y="617220"/>
                  </a:lnTo>
                  <a:lnTo>
                    <a:pt x="617220" y="571500"/>
                  </a:lnTo>
                  <a:lnTo>
                    <a:pt x="502920" y="514350"/>
                  </a:lnTo>
                  <a:lnTo>
                    <a:pt x="457200" y="582930"/>
                  </a:lnTo>
                  <a:lnTo>
                    <a:pt x="234315" y="371475"/>
                  </a:lnTo>
                  <a:lnTo>
                    <a:pt x="188595" y="371475"/>
                  </a:lnTo>
                  <a:lnTo>
                    <a:pt x="182880" y="297180"/>
                  </a:lnTo>
                  <a:lnTo>
                    <a:pt x="0" y="1314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82" name="Forma libre 39"/>
            <p:cNvSpPr/>
            <p:nvPr/>
          </p:nvSpPr>
          <p:spPr>
            <a:xfrm>
              <a:off x="4440707" y="1857088"/>
              <a:ext cx="794121" cy="914235"/>
            </a:xfrm>
            <a:custGeom>
              <a:avLst/>
              <a:gdLst>
                <a:gd name="connsiteX0" fmla="*/ 285750 w 794385"/>
                <a:gd name="connsiteY0" fmla="*/ 251460 h 914400"/>
                <a:gd name="connsiteX1" fmla="*/ 394335 w 794385"/>
                <a:gd name="connsiteY1" fmla="*/ 200025 h 914400"/>
                <a:gd name="connsiteX2" fmla="*/ 428625 w 794385"/>
                <a:gd name="connsiteY2" fmla="*/ 137160 h 914400"/>
                <a:gd name="connsiteX3" fmla="*/ 468630 w 794385"/>
                <a:gd name="connsiteY3" fmla="*/ 51435 h 914400"/>
                <a:gd name="connsiteX4" fmla="*/ 537210 w 794385"/>
                <a:gd name="connsiteY4" fmla="*/ 0 h 914400"/>
                <a:gd name="connsiteX5" fmla="*/ 577215 w 794385"/>
                <a:gd name="connsiteY5" fmla="*/ 148590 h 914400"/>
                <a:gd name="connsiteX6" fmla="*/ 537210 w 794385"/>
                <a:gd name="connsiteY6" fmla="*/ 245745 h 914400"/>
                <a:gd name="connsiteX7" fmla="*/ 594360 w 794385"/>
                <a:gd name="connsiteY7" fmla="*/ 440055 h 914400"/>
                <a:gd name="connsiteX8" fmla="*/ 605790 w 794385"/>
                <a:gd name="connsiteY8" fmla="*/ 491490 h 914400"/>
                <a:gd name="connsiteX9" fmla="*/ 697230 w 794385"/>
                <a:gd name="connsiteY9" fmla="*/ 411480 h 914400"/>
                <a:gd name="connsiteX10" fmla="*/ 760095 w 794385"/>
                <a:gd name="connsiteY10" fmla="*/ 434340 h 914400"/>
                <a:gd name="connsiteX11" fmla="*/ 794385 w 794385"/>
                <a:gd name="connsiteY11" fmla="*/ 542925 h 914400"/>
                <a:gd name="connsiteX12" fmla="*/ 765810 w 794385"/>
                <a:gd name="connsiteY12" fmla="*/ 617220 h 914400"/>
                <a:gd name="connsiteX13" fmla="*/ 588645 w 794385"/>
                <a:gd name="connsiteY13" fmla="*/ 537210 h 914400"/>
                <a:gd name="connsiteX14" fmla="*/ 382905 w 794385"/>
                <a:gd name="connsiteY14" fmla="*/ 474345 h 914400"/>
                <a:gd name="connsiteX15" fmla="*/ 377190 w 794385"/>
                <a:gd name="connsiteY15" fmla="*/ 548640 h 914400"/>
                <a:gd name="connsiteX16" fmla="*/ 280035 w 794385"/>
                <a:gd name="connsiteY16" fmla="*/ 565785 h 914400"/>
                <a:gd name="connsiteX17" fmla="*/ 274320 w 794385"/>
                <a:gd name="connsiteY17" fmla="*/ 680085 h 914400"/>
                <a:gd name="connsiteX18" fmla="*/ 131445 w 794385"/>
                <a:gd name="connsiteY18" fmla="*/ 680085 h 914400"/>
                <a:gd name="connsiteX19" fmla="*/ 68580 w 794385"/>
                <a:gd name="connsiteY19" fmla="*/ 674370 h 914400"/>
                <a:gd name="connsiteX20" fmla="*/ 68580 w 794385"/>
                <a:gd name="connsiteY20" fmla="*/ 765810 h 914400"/>
                <a:gd name="connsiteX21" fmla="*/ 68580 w 794385"/>
                <a:gd name="connsiteY21" fmla="*/ 862965 h 914400"/>
                <a:gd name="connsiteX22" fmla="*/ 11430 w 794385"/>
                <a:gd name="connsiteY22" fmla="*/ 914400 h 914400"/>
                <a:gd name="connsiteX23" fmla="*/ 0 w 794385"/>
                <a:gd name="connsiteY23" fmla="*/ 754380 h 914400"/>
                <a:gd name="connsiteX24" fmla="*/ 5715 w 794385"/>
                <a:gd name="connsiteY24" fmla="*/ 634365 h 914400"/>
                <a:gd name="connsiteX25" fmla="*/ 80010 w 794385"/>
                <a:gd name="connsiteY25" fmla="*/ 617220 h 914400"/>
                <a:gd name="connsiteX26" fmla="*/ 148590 w 794385"/>
                <a:gd name="connsiteY26" fmla="*/ 537210 h 914400"/>
                <a:gd name="connsiteX27" fmla="*/ 268605 w 794385"/>
                <a:gd name="connsiteY27" fmla="*/ 502920 h 914400"/>
                <a:gd name="connsiteX28" fmla="*/ 285750 w 794385"/>
                <a:gd name="connsiteY28" fmla="*/ 400050 h 914400"/>
                <a:gd name="connsiteX29" fmla="*/ 285750 w 794385"/>
                <a:gd name="connsiteY29" fmla="*/ 251460 h 914400"/>
                <a:gd name="connsiteX0" fmla="*/ 285750 w 794385"/>
                <a:gd name="connsiteY0" fmla="*/ 251460 h 914400"/>
                <a:gd name="connsiteX1" fmla="*/ 394335 w 794385"/>
                <a:gd name="connsiteY1" fmla="*/ 200025 h 914400"/>
                <a:gd name="connsiteX2" fmla="*/ 428625 w 794385"/>
                <a:gd name="connsiteY2" fmla="*/ 137160 h 914400"/>
                <a:gd name="connsiteX3" fmla="*/ 468630 w 794385"/>
                <a:gd name="connsiteY3" fmla="*/ 51435 h 914400"/>
                <a:gd name="connsiteX4" fmla="*/ 537210 w 794385"/>
                <a:gd name="connsiteY4" fmla="*/ 0 h 914400"/>
                <a:gd name="connsiteX5" fmla="*/ 577215 w 794385"/>
                <a:gd name="connsiteY5" fmla="*/ 148590 h 914400"/>
                <a:gd name="connsiteX6" fmla="*/ 537210 w 794385"/>
                <a:gd name="connsiteY6" fmla="*/ 245745 h 914400"/>
                <a:gd name="connsiteX7" fmla="*/ 594360 w 794385"/>
                <a:gd name="connsiteY7" fmla="*/ 440055 h 914400"/>
                <a:gd name="connsiteX8" fmla="*/ 605790 w 794385"/>
                <a:gd name="connsiteY8" fmla="*/ 491490 h 914400"/>
                <a:gd name="connsiteX9" fmla="*/ 697230 w 794385"/>
                <a:gd name="connsiteY9" fmla="*/ 411480 h 914400"/>
                <a:gd name="connsiteX10" fmla="*/ 760095 w 794385"/>
                <a:gd name="connsiteY10" fmla="*/ 434340 h 914400"/>
                <a:gd name="connsiteX11" fmla="*/ 794385 w 794385"/>
                <a:gd name="connsiteY11" fmla="*/ 542925 h 914400"/>
                <a:gd name="connsiteX12" fmla="*/ 765810 w 794385"/>
                <a:gd name="connsiteY12" fmla="*/ 617220 h 914400"/>
                <a:gd name="connsiteX13" fmla="*/ 588645 w 794385"/>
                <a:gd name="connsiteY13" fmla="*/ 537210 h 914400"/>
                <a:gd name="connsiteX14" fmla="*/ 382905 w 794385"/>
                <a:gd name="connsiteY14" fmla="*/ 474345 h 914400"/>
                <a:gd name="connsiteX15" fmla="*/ 377190 w 794385"/>
                <a:gd name="connsiteY15" fmla="*/ 548640 h 914400"/>
                <a:gd name="connsiteX16" fmla="*/ 280035 w 794385"/>
                <a:gd name="connsiteY16" fmla="*/ 565785 h 914400"/>
                <a:gd name="connsiteX17" fmla="*/ 274320 w 794385"/>
                <a:gd name="connsiteY17" fmla="*/ 680085 h 914400"/>
                <a:gd name="connsiteX18" fmla="*/ 131445 w 794385"/>
                <a:gd name="connsiteY18" fmla="*/ 680085 h 914400"/>
                <a:gd name="connsiteX19" fmla="*/ 68580 w 794385"/>
                <a:gd name="connsiteY19" fmla="*/ 674370 h 914400"/>
                <a:gd name="connsiteX20" fmla="*/ 68580 w 794385"/>
                <a:gd name="connsiteY20" fmla="*/ 765810 h 914400"/>
                <a:gd name="connsiteX21" fmla="*/ 68580 w 794385"/>
                <a:gd name="connsiteY21" fmla="*/ 862965 h 914400"/>
                <a:gd name="connsiteX22" fmla="*/ 11430 w 794385"/>
                <a:gd name="connsiteY22" fmla="*/ 914400 h 914400"/>
                <a:gd name="connsiteX23" fmla="*/ 0 w 794385"/>
                <a:gd name="connsiteY23" fmla="*/ 754380 h 914400"/>
                <a:gd name="connsiteX24" fmla="*/ 5715 w 794385"/>
                <a:gd name="connsiteY24" fmla="*/ 634365 h 914400"/>
                <a:gd name="connsiteX25" fmla="*/ 80010 w 794385"/>
                <a:gd name="connsiteY25" fmla="*/ 617220 h 914400"/>
                <a:gd name="connsiteX26" fmla="*/ 148590 w 794385"/>
                <a:gd name="connsiteY26" fmla="*/ 537210 h 914400"/>
                <a:gd name="connsiteX27" fmla="*/ 268605 w 794385"/>
                <a:gd name="connsiteY27" fmla="*/ 502920 h 914400"/>
                <a:gd name="connsiteX28" fmla="*/ 211455 w 794385"/>
                <a:gd name="connsiteY28" fmla="*/ 262890 h 914400"/>
                <a:gd name="connsiteX29" fmla="*/ 285750 w 794385"/>
                <a:gd name="connsiteY29" fmla="*/ 25146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94385" h="914400">
                  <a:moveTo>
                    <a:pt x="285750" y="251460"/>
                  </a:moveTo>
                  <a:lnTo>
                    <a:pt x="394335" y="200025"/>
                  </a:lnTo>
                  <a:lnTo>
                    <a:pt x="428625" y="137160"/>
                  </a:lnTo>
                  <a:lnTo>
                    <a:pt x="468630" y="51435"/>
                  </a:lnTo>
                  <a:lnTo>
                    <a:pt x="537210" y="0"/>
                  </a:lnTo>
                  <a:lnTo>
                    <a:pt x="577215" y="148590"/>
                  </a:lnTo>
                  <a:lnTo>
                    <a:pt x="537210" y="245745"/>
                  </a:lnTo>
                  <a:lnTo>
                    <a:pt x="594360" y="440055"/>
                  </a:lnTo>
                  <a:lnTo>
                    <a:pt x="605790" y="491490"/>
                  </a:lnTo>
                  <a:lnTo>
                    <a:pt x="697230" y="411480"/>
                  </a:lnTo>
                  <a:lnTo>
                    <a:pt x="760095" y="434340"/>
                  </a:lnTo>
                  <a:lnTo>
                    <a:pt x="794385" y="542925"/>
                  </a:lnTo>
                  <a:lnTo>
                    <a:pt x="765810" y="617220"/>
                  </a:lnTo>
                  <a:lnTo>
                    <a:pt x="588645" y="537210"/>
                  </a:lnTo>
                  <a:lnTo>
                    <a:pt x="382905" y="474345"/>
                  </a:lnTo>
                  <a:lnTo>
                    <a:pt x="377190" y="548640"/>
                  </a:lnTo>
                  <a:lnTo>
                    <a:pt x="280035" y="565785"/>
                  </a:lnTo>
                  <a:lnTo>
                    <a:pt x="274320" y="680085"/>
                  </a:lnTo>
                  <a:lnTo>
                    <a:pt x="131445" y="680085"/>
                  </a:lnTo>
                  <a:lnTo>
                    <a:pt x="68580" y="674370"/>
                  </a:lnTo>
                  <a:lnTo>
                    <a:pt x="68580" y="765810"/>
                  </a:lnTo>
                  <a:lnTo>
                    <a:pt x="68580" y="862965"/>
                  </a:lnTo>
                  <a:lnTo>
                    <a:pt x="11430" y="914400"/>
                  </a:lnTo>
                  <a:lnTo>
                    <a:pt x="0" y="754380"/>
                  </a:lnTo>
                  <a:lnTo>
                    <a:pt x="5715" y="634365"/>
                  </a:lnTo>
                  <a:lnTo>
                    <a:pt x="80010" y="617220"/>
                  </a:lnTo>
                  <a:lnTo>
                    <a:pt x="148590" y="537210"/>
                  </a:lnTo>
                  <a:lnTo>
                    <a:pt x="268605" y="502920"/>
                  </a:lnTo>
                  <a:lnTo>
                    <a:pt x="211455" y="262890"/>
                  </a:lnTo>
                  <a:lnTo>
                    <a:pt x="285750" y="2514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83" name="Forma libre 41"/>
            <p:cNvSpPr/>
            <p:nvPr/>
          </p:nvSpPr>
          <p:spPr>
            <a:xfrm>
              <a:off x="5160892" y="1445895"/>
              <a:ext cx="268358" cy="617497"/>
            </a:xfrm>
            <a:custGeom>
              <a:avLst/>
              <a:gdLst>
                <a:gd name="connsiteX0" fmla="*/ 40005 w 268605"/>
                <a:gd name="connsiteY0" fmla="*/ 11430 h 617220"/>
                <a:gd name="connsiteX1" fmla="*/ 40005 w 268605"/>
                <a:gd name="connsiteY1" fmla="*/ 11430 h 617220"/>
                <a:gd name="connsiteX2" fmla="*/ 188595 w 268605"/>
                <a:gd name="connsiteY2" fmla="*/ 0 h 617220"/>
                <a:gd name="connsiteX3" fmla="*/ 240030 w 268605"/>
                <a:gd name="connsiteY3" fmla="*/ 120015 h 617220"/>
                <a:gd name="connsiteX4" fmla="*/ 268605 w 268605"/>
                <a:gd name="connsiteY4" fmla="*/ 217170 h 617220"/>
                <a:gd name="connsiteX5" fmla="*/ 228600 w 268605"/>
                <a:gd name="connsiteY5" fmla="*/ 297180 h 617220"/>
                <a:gd name="connsiteX6" fmla="*/ 200025 w 268605"/>
                <a:gd name="connsiteY6" fmla="*/ 411480 h 617220"/>
                <a:gd name="connsiteX7" fmla="*/ 262890 w 268605"/>
                <a:gd name="connsiteY7" fmla="*/ 605790 h 617220"/>
                <a:gd name="connsiteX8" fmla="*/ 262890 w 268605"/>
                <a:gd name="connsiteY8" fmla="*/ 605790 h 617220"/>
                <a:gd name="connsiteX9" fmla="*/ 108585 w 268605"/>
                <a:gd name="connsiteY9" fmla="*/ 617220 h 617220"/>
                <a:gd name="connsiteX10" fmla="*/ 131445 w 268605"/>
                <a:gd name="connsiteY10" fmla="*/ 417195 h 617220"/>
                <a:gd name="connsiteX11" fmla="*/ 131445 w 268605"/>
                <a:gd name="connsiteY11" fmla="*/ 417195 h 617220"/>
                <a:gd name="connsiteX12" fmla="*/ 131445 w 268605"/>
                <a:gd name="connsiteY12" fmla="*/ 417195 h 617220"/>
                <a:gd name="connsiteX13" fmla="*/ 120015 w 268605"/>
                <a:gd name="connsiteY13" fmla="*/ 291465 h 617220"/>
                <a:gd name="connsiteX14" fmla="*/ 62865 w 268605"/>
                <a:gd name="connsiteY14" fmla="*/ 228600 h 617220"/>
                <a:gd name="connsiteX15" fmla="*/ 0 w 268605"/>
                <a:gd name="connsiteY15" fmla="*/ 165735 h 617220"/>
                <a:gd name="connsiteX16" fmla="*/ 0 w 268605"/>
                <a:gd name="connsiteY16" fmla="*/ 62865 h 617220"/>
                <a:gd name="connsiteX0" fmla="*/ 40005 w 268605"/>
                <a:gd name="connsiteY0" fmla="*/ 11430 h 617220"/>
                <a:gd name="connsiteX1" fmla="*/ 40005 w 268605"/>
                <a:gd name="connsiteY1" fmla="*/ 11430 h 617220"/>
                <a:gd name="connsiteX2" fmla="*/ 188595 w 268605"/>
                <a:gd name="connsiteY2" fmla="*/ 0 h 617220"/>
                <a:gd name="connsiteX3" fmla="*/ 240030 w 268605"/>
                <a:gd name="connsiteY3" fmla="*/ 120015 h 617220"/>
                <a:gd name="connsiteX4" fmla="*/ 268605 w 268605"/>
                <a:gd name="connsiteY4" fmla="*/ 217170 h 617220"/>
                <a:gd name="connsiteX5" fmla="*/ 228600 w 268605"/>
                <a:gd name="connsiteY5" fmla="*/ 297180 h 617220"/>
                <a:gd name="connsiteX6" fmla="*/ 200025 w 268605"/>
                <a:gd name="connsiteY6" fmla="*/ 411480 h 617220"/>
                <a:gd name="connsiteX7" fmla="*/ 262890 w 268605"/>
                <a:gd name="connsiteY7" fmla="*/ 605790 h 617220"/>
                <a:gd name="connsiteX8" fmla="*/ 262890 w 268605"/>
                <a:gd name="connsiteY8" fmla="*/ 605790 h 617220"/>
                <a:gd name="connsiteX9" fmla="*/ 108585 w 268605"/>
                <a:gd name="connsiteY9" fmla="*/ 617220 h 617220"/>
                <a:gd name="connsiteX10" fmla="*/ 131445 w 268605"/>
                <a:gd name="connsiteY10" fmla="*/ 417195 h 617220"/>
                <a:gd name="connsiteX11" fmla="*/ 131445 w 268605"/>
                <a:gd name="connsiteY11" fmla="*/ 417195 h 617220"/>
                <a:gd name="connsiteX12" fmla="*/ 131445 w 268605"/>
                <a:gd name="connsiteY12" fmla="*/ 417195 h 617220"/>
                <a:gd name="connsiteX13" fmla="*/ 120015 w 268605"/>
                <a:gd name="connsiteY13" fmla="*/ 291465 h 617220"/>
                <a:gd name="connsiteX14" fmla="*/ 62865 w 268605"/>
                <a:gd name="connsiteY14" fmla="*/ 228600 h 617220"/>
                <a:gd name="connsiteX15" fmla="*/ 0 w 268605"/>
                <a:gd name="connsiteY15" fmla="*/ 165735 h 617220"/>
                <a:gd name="connsiteX16" fmla="*/ 11430 w 268605"/>
                <a:gd name="connsiteY16" fmla="*/ 5715 h 61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8605" h="617220">
                  <a:moveTo>
                    <a:pt x="40005" y="11430"/>
                  </a:moveTo>
                  <a:lnTo>
                    <a:pt x="40005" y="11430"/>
                  </a:lnTo>
                  <a:lnTo>
                    <a:pt x="188595" y="0"/>
                  </a:lnTo>
                  <a:lnTo>
                    <a:pt x="240030" y="120015"/>
                  </a:lnTo>
                  <a:lnTo>
                    <a:pt x="268605" y="217170"/>
                  </a:lnTo>
                  <a:lnTo>
                    <a:pt x="228600" y="297180"/>
                  </a:lnTo>
                  <a:lnTo>
                    <a:pt x="200025" y="411480"/>
                  </a:lnTo>
                  <a:lnTo>
                    <a:pt x="262890" y="605790"/>
                  </a:lnTo>
                  <a:lnTo>
                    <a:pt x="262890" y="605790"/>
                  </a:lnTo>
                  <a:lnTo>
                    <a:pt x="108585" y="617220"/>
                  </a:lnTo>
                  <a:lnTo>
                    <a:pt x="131445" y="417195"/>
                  </a:lnTo>
                  <a:lnTo>
                    <a:pt x="131445" y="417195"/>
                  </a:lnTo>
                  <a:lnTo>
                    <a:pt x="131445" y="417195"/>
                  </a:lnTo>
                  <a:lnTo>
                    <a:pt x="120015" y="291465"/>
                  </a:lnTo>
                  <a:lnTo>
                    <a:pt x="62865" y="228600"/>
                  </a:lnTo>
                  <a:lnTo>
                    <a:pt x="0" y="165735"/>
                  </a:lnTo>
                  <a:lnTo>
                    <a:pt x="11430" y="5715"/>
                  </a:ln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84" name="Forma libre 43"/>
            <p:cNvSpPr/>
            <p:nvPr/>
          </p:nvSpPr>
          <p:spPr>
            <a:xfrm>
              <a:off x="1817370" y="3011540"/>
              <a:ext cx="2743824" cy="1903360"/>
            </a:xfrm>
            <a:custGeom>
              <a:avLst/>
              <a:gdLst>
                <a:gd name="connsiteX0" fmla="*/ 1423035 w 2743200"/>
                <a:gd name="connsiteY0" fmla="*/ 222885 h 1903095"/>
                <a:gd name="connsiteX1" fmla="*/ 1577340 w 2743200"/>
                <a:gd name="connsiteY1" fmla="*/ 234315 h 1903095"/>
                <a:gd name="connsiteX2" fmla="*/ 1685925 w 2743200"/>
                <a:gd name="connsiteY2" fmla="*/ 194310 h 1903095"/>
                <a:gd name="connsiteX3" fmla="*/ 1645920 w 2743200"/>
                <a:gd name="connsiteY3" fmla="*/ 120015 h 1903095"/>
                <a:gd name="connsiteX4" fmla="*/ 1645920 w 2743200"/>
                <a:gd name="connsiteY4" fmla="*/ 45720 h 1903095"/>
                <a:gd name="connsiteX5" fmla="*/ 1680210 w 2743200"/>
                <a:gd name="connsiteY5" fmla="*/ 0 h 1903095"/>
                <a:gd name="connsiteX6" fmla="*/ 1725930 w 2743200"/>
                <a:gd name="connsiteY6" fmla="*/ 165735 h 1903095"/>
                <a:gd name="connsiteX7" fmla="*/ 1920240 w 2743200"/>
                <a:gd name="connsiteY7" fmla="*/ 308610 h 1903095"/>
                <a:gd name="connsiteX8" fmla="*/ 2034540 w 2743200"/>
                <a:gd name="connsiteY8" fmla="*/ 497205 h 1903095"/>
                <a:gd name="connsiteX9" fmla="*/ 2114550 w 2743200"/>
                <a:gd name="connsiteY9" fmla="*/ 611505 h 1903095"/>
                <a:gd name="connsiteX10" fmla="*/ 2171700 w 2743200"/>
                <a:gd name="connsiteY10" fmla="*/ 748665 h 1903095"/>
                <a:gd name="connsiteX11" fmla="*/ 2171700 w 2743200"/>
                <a:gd name="connsiteY11" fmla="*/ 748665 h 1903095"/>
                <a:gd name="connsiteX12" fmla="*/ 2263140 w 2743200"/>
                <a:gd name="connsiteY12" fmla="*/ 537210 h 1903095"/>
                <a:gd name="connsiteX13" fmla="*/ 2331720 w 2743200"/>
                <a:gd name="connsiteY13" fmla="*/ 485775 h 1903095"/>
                <a:gd name="connsiteX14" fmla="*/ 2486025 w 2743200"/>
                <a:gd name="connsiteY14" fmla="*/ 548640 h 1903095"/>
                <a:gd name="connsiteX15" fmla="*/ 2543175 w 2743200"/>
                <a:gd name="connsiteY15" fmla="*/ 571500 h 1903095"/>
                <a:gd name="connsiteX16" fmla="*/ 2588895 w 2743200"/>
                <a:gd name="connsiteY16" fmla="*/ 640080 h 1903095"/>
                <a:gd name="connsiteX17" fmla="*/ 2646045 w 2743200"/>
                <a:gd name="connsiteY17" fmla="*/ 668655 h 1903095"/>
                <a:gd name="connsiteX18" fmla="*/ 2680335 w 2743200"/>
                <a:gd name="connsiteY18" fmla="*/ 628650 h 1903095"/>
                <a:gd name="connsiteX19" fmla="*/ 2743200 w 2743200"/>
                <a:gd name="connsiteY19" fmla="*/ 622935 h 1903095"/>
                <a:gd name="connsiteX20" fmla="*/ 2697480 w 2743200"/>
                <a:gd name="connsiteY20" fmla="*/ 748665 h 1903095"/>
                <a:gd name="connsiteX21" fmla="*/ 2680335 w 2743200"/>
                <a:gd name="connsiteY21" fmla="*/ 965835 h 1903095"/>
                <a:gd name="connsiteX22" fmla="*/ 2657475 w 2743200"/>
                <a:gd name="connsiteY22" fmla="*/ 1005840 h 1903095"/>
                <a:gd name="connsiteX23" fmla="*/ 2337435 w 2743200"/>
                <a:gd name="connsiteY23" fmla="*/ 914400 h 1903095"/>
                <a:gd name="connsiteX24" fmla="*/ 2383155 w 2743200"/>
                <a:gd name="connsiteY24" fmla="*/ 1194435 h 1903095"/>
                <a:gd name="connsiteX25" fmla="*/ 2383155 w 2743200"/>
                <a:gd name="connsiteY25" fmla="*/ 1285875 h 1903095"/>
                <a:gd name="connsiteX26" fmla="*/ 2286000 w 2743200"/>
                <a:gd name="connsiteY26" fmla="*/ 1194435 h 1903095"/>
                <a:gd name="connsiteX27" fmla="*/ 2331720 w 2743200"/>
                <a:gd name="connsiteY27" fmla="*/ 1303020 h 1903095"/>
                <a:gd name="connsiteX28" fmla="*/ 2366010 w 2743200"/>
                <a:gd name="connsiteY28" fmla="*/ 1354455 h 1903095"/>
                <a:gd name="connsiteX29" fmla="*/ 2463165 w 2743200"/>
                <a:gd name="connsiteY29" fmla="*/ 1520190 h 1903095"/>
                <a:gd name="connsiteX30" fmla="*/ 2463165 w 2743200"/>
                <a:gd name="connsiteY30" fmla="*/ 1520190 h 1903095"/>
                <a:gd name="connsiteX31" fmla="*/ 2320290 w 2743200"/>
                <a:gd name="connsiteY31" fmla="*/ 1537335 h 1903095"/>
                <a:gd name="connsiteX32" fmla="*/ 2263140 w 2743200"/>
                <a:gd name="connsiteY32" fmla="*/ 1411605 h 1903095"/>
                <a:gd name="connsiteX33" fmla="*/ 2125980 w 2743200"/>
                <a:gd name="connsiteY33" fmla="*/ 1200150 h 1903095"/>
                <a:gd name="connsiteX34" fmla="*/ 2085975 w 2743200"/>
                <a:gd name="connsiteY34" fmla="*/ 1137285 h 1903095"/>
                <a:gd name="connsiteX35" fmla="*/ 1943100 w 2743200"/>
                <a:gd name="connsiteY35" fmla="*/ 1228725 h 1903095"/>
                <a:gd name="connsiteX36" fmla="*/ 1743075 w 2743200"/>
                <a:gd name="connsiteY36" fmla="*/ 1291590 h 1903095"/>
                <a:gd name="connsiteX37" fmla="*/ 1697355 w 2743200"/>
                <a:gd name="connsiteY37" fmla="*/ 1400175 h 1903095"/>
                <a:gd name="connsiteX38" fmla="*/ 1560195 w 2743200"/>
                <a:gd name="connsiteY38" fmla="*/ 1480185 h 1903095"/>
                <a:gd name="connsiteX39" fmla="*/ 1423035 w 2743200"/>
                <a:gd name="connsiteY39" fmla="*/ 1640205 h 1903095"/>
                <a:gd name="connsiteX40" fmla="*/ 1377315 w 2743200"/>
                <a:gd name="connsiteY40" fmla="*/ 1754505 h 1903095"/>
                <a:gd name="connsiteX41" fmla="*/ 1257300 w 2743200"/>
                <a:gd name="connsiteY41" fmla="*/ 1788795 h 1903095"/>
                <a:gd name="connsiteX42" fmla="*/ 1108710 w 2743200"/>
                <a:gd name="connsiteY42" fmla="*/ 1903095 h 1903095"/>
                <a:gd name="connsiteX43" fmla="*/ 645795 w 2743200"/>
                <a:gd name="connsiteY43" fmla="*/ 1594485 h 1903095"/>
                <a:gd name="connsiteX44" fmla="*/ 451485 w 2743200"/>
                <a:gd name="connsiteY44" fmla="*/ 1583055 h 1903095"/>
                <a:gd name="connsiteX45" fmla="*/ 280035 w 2743200"/>
                <a:gd name="connsiteY45" fmla="*/ 1314450 h 1903095"/>
                <a:gd name="connsiteX46" fmla="*/ 148590 w 2743200"/>
                <a:gd name="connsiteY46" fmla="*/ 1343025 h 1903095"/>
                <a:gd name="connsiteX47" fmla="*/ 57150 w 2743200"/>
                <a:gd name="connsiteY47" fmla="*/ 1240155 h 1903095"/>
                <a:gd name="connsiteX48" fmla="*/ 0 w 2743200"/>
                <a:gd name="connsiteY48" fmla="*/ 1223010 h 1903095"/>
                <a:gd name="connsiteX49" fmla="*/ 85725 w 2743200"/>
                <a:gd name="connsiteY49" fmla="*/ 1194435 h 1903095"/>
                <a:gd name="connsiteX50" fmla="*/ 137160 w 2743200"/>
                <a:gd name="connsiteY50" fmla="*/ 1200150 h 1903095"/>
                <a:gd name="connsiteX51" fmla="*/ 171450 w 2743200"/>
                <a:gd name="connsiteY51" fmla="*/ 1211580 h 1903095"/>
                <a:gd name="connsiteX52" fmla="*/ 188595 w 2743200"/>
                <a:gd name="connsiteY52" fmla="*/ 1194435 h 1903095"/>
                <a:gd name="connsiteX53" fmla="*/ 257175 w 2743200"/>
                <a:gd name="connsiteY53" fmla="*/ 925830 h 1903095"/>
                <a:gd name="connsiteX54" fmla="*/ 302895 w 2743200"/>
                <a:gd name="connsiteY54" fmla="*/ 937260 h 1903095"/>
                <a:gd name="connsiteX55" fmla="*/ 428625 w 2743200"/>
                <a:gd name="connsiteY55" fmla="*/ 1154430 h 1903095"/>
                <a:gd name="connsiteX56" fmla="*/ 457200 w 2743200"/>
                <a:gd name="connsiteY56" fmla="*/ 1177290 h 1903095"/>
                <a:gd name="connsiteX57" fmla="*/ 525780 w 2743200"/>
                <a:gd name="connsiteY57" fmla="*/ 1320165 h 1903095"/>
                <a:gd name="connsiteX58" fmla="*/ 640080 w 2743200"/>
                <a:gd name="connsiteY58" fmla="*/ 1280160 h 1903095"/>
                <a:gd name="connsiteX59" fmla="*/ 765810 w 2743200"/>
                <a:gd name="connsiteY59" fmla="*/ 1274445 h 1903095"/>
                <a:gd name="connsiteX60" fmla="*/ 782955 w 2743200"/>
                <a:gd name="connsiteY60" fmla="*/ 1337310 h 1903095"/>
                <a:gd name="connsiteX61" fmla="*/ 845820 w 2743200"/>
                <a:gd name="connsiteY61" fmla="*/ 1520190 h 1903095"/>
                <a:gd name="connsiteX62" fmla="*/ 982980 w 2743200"/>
                <a:gd name="connsiteY62" fmla="*/ 1485900 h 1903095"/>
                <a:gd name="connsiteX63" fmla="*/ 1108710 w 2743200"/>
                <a:gd name="connsiteY63" fmla="*/ 1360170 h 1903095"/>
                <a:gd name="connsiteX64" fmla="*/ 1137285 w 2743200"/>
                <a:gd name="connsiteY64" fmla="*/ 1343025 h 1903095"/>
                <a:gd name="connsiteX65" fmla="*/ 1137285 w 2743200"/>
                <a:gd name="connsiteY65" fmla="*/ 1280160 h 1903095"/>
                <a:gd name="connsiteX66" fmla="*/ 1062990 w 2743200"/>
                <a:gd name="connsiteY66" fmla="*/ 1125855 h 1903095"/>
                <a:gd name="connsiteX67" fmla="*/ 1102995 w 2743200"/>
                <a:gd name="connsiteY67" fmla="*/ 1034415 h 1903095"/>
                <a:gd name="connsiteX68" fmla="*/ 1085850 w 2743200"/>
                <a:gd name="connsiteY68" fmla="*/ 908685 h 1903095"/>
                <a:gd name="connsiteX69" fmla="*/ 1251585 w 2743200"/>
                <a:gd name="connsiteY69" fmla="*/ 845820 h 1903095"/>
                <a:gd name="connsiteX70" fmla="*/ 1388745 w 2743200"/>
                <a:gd name="connsiteY70" fmla="*/ 822960 h 1903095"/>
                <a:gd name="connsiteX71" fmla="*/ 1434465 w 2743200"/>
                <a:gd name="connsiteY71" fmla="*/ 874395 h 1903095"/>
                <a:gd name="connsiteX72" fmla="*/ 1531620 w 2743200"/>
                <a:gd name="connsiteY72" fmla="*/ 742950 h 1903095"/>
                <a:gd name="connsiteX73" fmla="*/ 1537335 w 2743200"/>
                <a:gd name="connsiteY73" fmla="*/ 628650 h 1903095"/>
                <a:gd name="connsiteX74" fmla="*/ 1657350 w 2743200"/>
                <a:gd name="connsiteY74" fmla="*/ 628650 h 1903095"/>
                <a:gd name="connsiteX75" fmla="*/ 1743075 w 2743200"/>
                <a:gd name="connsiteY75" fmla="*/ 617220 h 1903095"/>
                <a:gd name="connsiteX76" fmla="*/ 1685925 w 2743200"/>
                <a:gd name="connsiteY76" fmla="*/ 548640 h 1903095"/>
                <a:gd name="connsiteX77" fmla="*/ 1548765 w 2743200"/>
                <a:gd name="connsiteY77" fmla="*/ 514350 h 1903095"/>
                <a:gd name="connsiteX78" fmla="*/ 1383030 w 2743200"/>
                <a:gd name="connsiteY78" fmla="*/ 440055 h 1903095"/>
                <a:gd name="connsiteX79" fmla="*/ 1405890 w 2743200"/>
                <a:gd name="connsiteY79" fmla="*/ 342900 h 1903095"/>
                <a:gd name="connsiteX80" fmla="*/ 1617345 w 2743200"/>
                <a:gd name="connsiteY80" fmla="*/ 348615 h 1903095"/>
                <a:gd name="connsiteX81" fmla="*/ 1405890 w 2743200"/>
                <a:gd name="connsiteY81" fmla="*/ 280035 h 1903095"/>
                <a:gd name="connsiteX82" fmla="*/ 1423035 w 2743200"/>
                <a:gd name="connsiteY82" fmla="*/ 222885 h 190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2743200" h="1903095">
                  <a:moveTo>
                    <a:pt x="1423035" y="222885"/>
                  </a:moveTo>
                  <a:lnTo>
                    <a:pt x="1577340" y="234315"/>
                  </a:lnTo>
                  <a:lnTo>
                    <a:pt x="1685925" y="194310"/>
                  </a:lnTo>
                  <a:lnTo>
                    <a:pt x="1645920" y="120015"/>
                  </a:lnTo>
                  <a:lnTo>
                    <a:pt x="1645920" y="45720"/>
                  </a:lnTo>
                  <a:lnTo>
                    <a:pt x="1680210" y="0"/>
                  </a:lnTo>
                  <a:lnTo>
                    <a:pt x="1725930" y="165735"/>
                  </a:lnTo>
                  <a:lnTo>
                    <a:pt x="1920240" y="308610"/>
                  </a:lnTo>
                  <a:lnTo>
                    <a:pt x="2034540" y="497205"/>
                  </a:lnTo>
                  <a:lnTo>
                    <a:pt x="2114550" y="611505"/>
                  </a:lnTo>
                  <a:lnTo>
                    <a:pt x="2171700" y="748665"/>
                  </a:lnTo>
                  <a:lnTo>
                    <a:pt x="2171700" y="748665"/>
                  </a:lnTo>
                  <a:lnTo>
                    <a:pt x="2263140" y="537210"/>
                  </a:lnTo>
                  <a:lnTo>
                    <a:pt x="2331720" y="485775"/>
                  </a:lnTo>
                  <a:lnTo>
                    <a:pt x="2486025" y="548640"/>
                  </a:lnTo>
                  <a:lnTo>
                    <a:pt x="2543175" y="571500"/>
                  </a:lnTo>
                  <a:lnTo>
                    <a:pt x="2588895" y="640080"/>
                  </a:lnTo>
                  <a:lnTo>
                    <a:pt x="2646045" y="668655"/>
                  </a:lnTo>
                  <a:lnTo>
                    <a:pt x="2680335" y="628650"/>
                  </a:lnTo>
                  <a:lnTo>
                    <a:pt x="2743200" y="622935"/>
                  </a:lnTo>
                  <a:lnTo>
                    <a:pt x="2697480" y="748665"/>
                  </a:lnTo>
                  <a:lnTo>
                    <a:pt x="2680335" y="965835"/>
                  </a:lnTo>
                  <a:lnTo>
                    <a:pt x="2657475" y="1005840"/>
                  </a:lnTo>
                  <a:lnTo>
                    <a:pt x="2337435" y="914400"/>
                  </a:lnTo>
                  <a:lnTo>
                    <a:pt x="2383155" y="1194435"/>
                  </a:lnTo>
                  <a:lnTo>
                    <a:pt x="2383155" y="1285875"/>
                  </a:lnTo>
                  <a:lnTo>
                    <a:pt x="2286000" y="1194435"/>
                  </a:lnTo>
                  <a:lnTo>
                    <a:pt x="2331720" y="1303020"/>
                  </a:lnTo>
                  <a:lnTo>
                    <a:pt x="2366010" y="1354455"/>
                  </a:lnTo>
                  <a:lnTo>
                    <a:pt x="2463165" y="1520190"/>
                  </a:lnTo>
                  <a:lnTo>
                    <a:pt x="2463165" y="1520190"/>
                  </a:lnTo>
                  <a:lnTo>
                    <a:pt x="2320290" y="1537335"/>
                  </a:lnTo>
                  <a:lnTo>
                    <a:pt x="2263140" y="1411605"/>
                  </a:lnTo>
                  <a:lnTo>
                    <a:pt x="2125980" y="1200150"/>
                  </a:lnTo>
                  <a:lnTo>
                    <a:pt x="2085975" y="1137285"/>
                  </a:lnTo>
                  <a:lnTo>
                    <a:pt x="1943100" y="1228725"/>
                  </a:lnTo>
                  <a:lnTo>
                    <a:pt x="1743075" y="1291590"/>
                  </a:lnTo>
                  <a:lnTo>
                    <a:pt x="1697355" y="1400175"/>
                  </a:lnTo>
                  <a:lnTo>
                    <a:pt x="1560195" y="1480185"/>
                  </a:lnTo>
                  <a:lnTo>
                    <a:pt x="1423035" y="1640205"/>
                  </a:lnTo>
                  <a:lnTo>
                    <a:pt x="1377315" y="1754505"/>
                  </a:lnTo>
                  <a:lnTo>
                    <a:pt x="1257300" y="1788795"/>
                  </a:lnTo>
                  <a:lnTo>
                    <a:pt x="1108710" y="1903095"/>
                  </a:lnTo>
                  <a:lnTo>
                    <a:pt x="645795" y="1594485"/>
                  </a:lnTo>
                  <a:lnTo>
                    <a:pt x="451485" y="1583055"/>
                  </a:lnTo>
                  <a:lnTo>
                    <a:pt x="280035" y="1314450"/>
                  </a:lnTo>
                  <a:lnTo>
                    <a:pt x="148590" y="1343025"/>
                  </a:lnTo>
                  <a:lnTo>
                    <a:pt x="57150" y="1240155"/>
                  </a:lnTo>
                  <a:lnTo>
                    <a:pt x="0" y="1223010"/>
                  </a:lnTo>
                  <a:lnTo>
                    <a:pt x="85725" y="1194435"/>
                  </a:lnTo>
                  <a:cubicBezTo>
                    <a:pt x="102870" y="1196340"/>
                    <a:pt x="120244" y="1196767"/>
                    <a:pt x="137160" y="1200150"/>
                  </a:cubicBezTo>
                  <a:cubicBezTo>
                    <a:pt x="148974" y="1202513"/>
                    <a:pt x="171450" y="1211580"/>
                    <a:pt x="171450" y="1211580"/>
                  </a:cubicBezTo>
                  <a:lnTo>
                    <a:pt x="188595" y="1194435"/>
                  </a:lnTo>
                  <a:lnTo>
                    <a:pt x="257175" y="925830"/>
                  </a:lnTo>
                  <a:lnTo>
                    <a:pt x="302895" y="937260"/>
                  </a:lnTo>
                  <a:lnTo>
                    <a:pt x="428625" y="1154430"/>
                  </a:lnTo>
                  <a:lnTo>
                    <a:pt x="457200" y="1177290"/>
                  </a:lnTo>
                  <a:lnTo>
                    <a:pt x="525780" y="1320165"/>
                  </a:lnTo>
                  <a:lnTo>
                    <a:pt x="640080" y="1280160"/>
                  </a:lnTo>
                  <a:lnTo>
                    <a:pt x="765810" y="1274445"/>
                  </a:lnTo>
                  <a:lnTo>
                    <a:pt x="782955" y="1337310"/>
                  </a:lnTo>
                  <a:lnTo>
                    <a:pt x="845820" y="1520190"/>
                  </a:lnTo>
                  <a:lnTo>
                    <a:pt x="982980" y="1485900"/>
                  </a:lnTo>
                  <a:lnTo>
                    <a:pt x="1108710" y="1360170"/>
                  </a:lnTo>
                  <a:lnTo>
                    <a:pt x="1137285" y="1343025"/>
                  </a:lnTo>
                  <a:lnTo>
                    <a:pt x="1137285" y="1280160"/>
                  </a:lnTo>
                  <a:lnTo>
                    <a:pt x="1062990" y="1125855"/>
                  </a:lnTo>
                  <a:lnTo>
                    <a:pt x="1102995" y="1034415"/>
                  </a:lnTo>
                  <a:lnTo>
                    <a:pt x="1085850" y="908685"/>
                  </a:lnTo>
                  <a:lnTo>
                    <a:pt x="1251585" y="845820"/>
                  </a:lnTo>
                  <a:lnTo>
                    <a:pt x="1388745" y="822960"/>
                  </a:lnTo>
                  <a:lnTo>
                    <a:pt x="1434465" y="874395"/>
                  </a:lnTo>
                  <a:lnTo>
                    <a:pt x="1531620" y="742950"/>
                  </a:lnTo>
                  <a:lnTo>
                    <a:pt x="1537335" y="628650"/>
                  </a:lnTo>
                  <a:lnTo>
                    <a:pt x="1657350" y="628650"/>
                  </a:lnTo>
                  <a:lnTo>
                    <a:pt x="1743075" y="617220"/>
                  </a:lnTo>
                  <a:lnTo>
                    <a:pt x="1685925" y="548640"/>
                  </a:lnTo>
                  <a:lnTo>
                    <a:pt x="1548765" y="514350"/>
                  </a:lnTo>
                  <a:lnTo>
                    <a:pt x="1383030" y="440055"/>
                  </a:lnTo>
                  <a:lnTo>
                    <a:pt x="1405890" y="342900"/>
                  </a:lnTo>
                  <a:lnTo>
                    <a:pt x="1617345" y="348615"/>
                  </a:lnTo>
                  <a:lnTo>
                    <a:pt x="1405890" y="280035"/>
                  </a:lnTo>
                  <a:lnTo>
                    <a:pt x="1423035" y="22288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85" name="Forma libre 45"/>
            <p:cNvSpPr/>
            <p:nvPr/>
          </p:nvSpPr>
          <p:spPr>
            <a:xfrm>
              <a:off x="4822706" y="4177295"/>
              <a:ext cx="440874" cy="262825"/>
            </a:xfrm>
            <a:custGeom>
              <a:avLst/>
              <a:gdLst>
                <a:gd name="connsiteX0" fmla="*/ 23070 w 440265"/>
                <a:gd name="connsiteY0" fmla="*/ 5715 h 262890"/>
                <a:gd name="connsiteX1" fmla="*/ 23070 w 440265"/>
                <a:gd name="connsiteY1" fmla="*/ 5715 h 262890"/>
                <a:gd name="connsiteX2" fmla="*/ 210 w 440265"/>
                <a:gd name="connsiteY2" fmla="*/ 102870 h 262890"/>
                <a:gd name="connsiteX3" fmla="*/ 210 w 440265"/>
                <a:gd name="connsiteY3" fmla="*/ 114300 h 262890"/>
                <a:gd name="connsiteX4" fmla="*/ 45930 w 440265"/>
                <a:gd name="connsiteY4" fmla="*/ 171450 h 262890"/>
                <a:gd name="connsiteX5" fmla="*/ 68790 w 440265"/>
                <a:gd name="connsiteY5" fmla="*/ 228600 h 262890"/>
                <a:gd name="connsiteX6" fmla="*/ 108795 w 440265"/>
                <a:gd name="connsiteY6" fmla="*/ 205740 h 262890"/>
                <a:gd name="connsiteX7" fmla="*/ 143085 w 440265"/>
                <a:gd name="connsiteY7" fmla="*/ 177165 h 262890"/>
                <a:gd name="connsiteX8" fmla="*/ 325965 w 440265"/>
                <a:gd name="connsiteY8" fmla="*/ 262890 h 262890"/>
                <a:gd name="connsiteX9" fmla="*/ 348825 w 440265"/>
                <a:gd name="connsiteY9" fmla="*/ 182880 h 262890"/>
                <a:gd name="connsiteX10" fmla="*/ 383115 w 440265"/>
                <a:gd name="connsiteY10" fmla="*/ 142875 h 262890"/>
                <a:gd name="connsiteX11" fmla="*/ 440265 w 440265"/>
                <a:gd name="connsiteY11" fmla="*/ 68580 h 262890"/>
                <a:gd name="connsiteX12" fmla="*/ 360255 w 440265"/>
                <a:gd name="connsiteY12" fmla="*/ 0 h 262890"/>
                <a:gd name="connsiteX13" fmla="*/ 291675 w 440265"/>
                <a:gd name="connsiteY13" fmla="*/ 57150 h 262890"/>
                <a:gd name="connsiteX14" fmla="*/ 205950 w 440265"/>
                <a:gd name="connsiteY14" fmla="*/ 62865 h 262890"/>
                <a:gd name="connsiteX15" fmla="*/ 120225 w 440265"/>
                <a:gd name="connsiteY15" fmla="*/ 22860 h 262890"/>
                <a:gd name="connsiteX16" fmla="*/ 23070 w 440265"/>
                <a:gd name="connsiteY16" fmla="*/ 5715 h 2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0265" h="262890">
                  <a:moveTo>
                    <a:pt x="23070" y="5715"/>
                  </a:moveTo>
                  <a:lnTo>
                    <a:pt x="23070" y="5715"/>
                  </a:lnTo>
                  <a:cubicBezTo>
                    <a:pt x="10909" y="50304"/>
                    <a:pt x="5210" y="62870"/>
                    <a:pt x="210" y="102870"/>
                  </a:cubicBezTo>
                  <a:cubicBezTo>
                    <a:pt x="-263" y="106651"/>
                    <a:pt x="210" y="110490"/>
                    <a:pt x="210" y="114300"/>
                  </a:cubicBezTo>
                  <a:lnTo>
                    <a:pt x="45930" y="171450"/>
                  </a:lnTo>
                  <a:lnTo>
                    <a:pt x="68790" y="228600"/>
                  </a:lnTo>
                  <a:lnTo>
                    <a:pt x="108795" y="205740"/>
                  </a:lnTo>
                  <a:lnTo>
                    <a:pt x="143085" y="177165"/>
                  </a:lnTo>
                  <a:lnTo>
                    <a:pt x="325965" y="262890"/>
                  </a:lnTo>
                  <a:lnTo>
                    <a:pt x="348825" y="182880"/>
                  </a:lnTo>
                  <a:lnTo>
                    <a:pt x="383115" y="142875"/>
                  </a:lnTo>
                  <a:lnTo>
                    <a:pt x="440265" y="68580"/>
                  </a:lnTo>
                  <a:lnTo>
                    <a:pt x="360255" y="0"/>
                  </a:lnTo>
                  <a:lnTo>
                    <a:pt x="291675" y="57150"/>
                  </a:lnTo>
                  <a:lnTo>
                    <a:pt x="205950" y="62865"/>
                  </a:lnTo>
                  <a:lnTo>
                    <a:pt x="120225" y="22860"/>
                  </a:lnTo>
                  <a:lnTo>
                    <a:pt x="23070" y="571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grpSp>
      <p:sp>
        <p:nvSpPr>
          <p:cNvPr id="4" name="3 Elipse"/>
          <p:cNvSpPr/>
          <p:nvPr/>
        </p:nvSpPr>
        <p:spPr>
          <a:xfrm>
            <a:off x="2627313" y="5157788"/>
            <a:ext cx="647700" cy="503237"/>
          </a:xfrm>
          <a:prstGeom prst="ellipse">
            <a:avLst/>
          </a:prstGeom>
          <a:noFill/>
          <a:ln w="50800">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30" name="29 Elipse"/>
          <p:cNvSpPr/>
          <p:nvPr/>
        </p:nvSpPr>
        <p:spPr>
          <a:xfrm>
            <a:off x="6156325" y="2924175"/>
            <a:ext cx="649288" cy="503238"/>
          </a:xfrm>
          <a:prstGeom prst="ellipse">
            <a:avLst/>
          </a:prstGeom>
          <a:noFill/>
          <a:ln w="5080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33" name="32 Elipse"/>
          <p:cNvSpPr/>
          <p:nvPr/>
        </p:nvSpPr>
        <p:spPr>
          <a:xfrm>
            <a:off x="6227763" y="4508500"/>
            <a:ext cx="252412" cy="239713"/>
          </a:xfrm>
          <a:prstGeom prst="ellipse">
            <a:avLst/>
          </a:prstGeom>
          <a:noFill/>
          <a:ln w="5080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37" name="36 Elipse"/>
          <p:cNvSpPr/>
          <p:nvPr/>
        </p:nvSpPr>
        <p:spPr>
          <a:xfrm>
            <a:off x="2771775" y="5943600"/>
            <a:ext cx="647700" cy="503238"/>
          </a:xfrm>
          <a:prstGeom prst="ellipse">
            <a:avLst/>
          </a:prstGeom>
          <a:noFill/>
          <a:ln w="5080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grpSp>
        <p:nvGrpSpPr>
          <p:cNvPr id="36871" name="Grupo 22528"/>
          <p:cNvGrpSpPr>
            <a:grpSpLocks/>
          </p:cNvGrpSpPr>
          <p:nvPr/>
        </p:nvGrpSpPr>
        <p:grpSpPr bwMode="auto">
          <a:xfrm>
            <a:off x="-47625" y="0"/>
            <a:ext cx="7048500" cy="6858000"/>
            <a:chOff x="-47004" y="0"/>
            <a:chExt cx="7047879" cy="6858000"/>
          </a:xfrm>
        </p:grpSpPr>
        <p:grpSp>
          <p:nvGrpSpPr>
            <p:cNvPr id="36890" name="Grupo 15"/>
            <p:cNvGrpSpPr>
              <a:grpSpLocks/>
            </p:cNvGrpSpPr>
            <p:nvPr/>
          </p:nvGrpSpPr>
          <p:grpSpPr bwMode="auto">
            <a:xfrm>
              <a:off x="-47004" y="0"/>
              <a:ext cx="2819176" cy="4776390"/>
              <a:chOff x="-47004" y="0"/>
              <a:chExt cx="2819176" cy="4776390"/>
            </a:xfrm>
          </p:grpSpPr>
          <p:cxnSp>
            <p:nvCxnSpPr>
              <p:cNvPr id="6" name="Conector recto 5"/>
              <p:cNvCxnSpPr/>
              <p:nvPr/>
            </p:nvCxnSpPr>
            <p:spPr>
              <a:xfrm flipH="1">
                <a:off x="827632" y="0"/>
                <a:ext cx="1944516" cy="2990850"/>
              </a:xfrm>
              <a:prstGeom prst="line">
                <a:avLst/>
              </a:prstGeom>
              <a:ln w="3810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35" name="Conector recto 34"/>
              <p:cNvCxnSpPr/>
              <p:nvPr/>
            </p:nvCxnSpPr>
            <p:spPr>
              <a:xfrm flipH="1">
                <a:off x="-47004" y="2990850"/>
                <a:ext cx="874636" cy="1785938"/>
              </a:xfrm>
              <a:prstGeom prst="line">
                <a:avLst/>
              </a:prstGeom>
              <a:ln w="38100">
                <a:solidFill>
                  <a:schemeClr val="bg2">
                    <a:lumMod val="25000"/>
                  </a:schemeClr>
                </a:solidFill>
              </a:ln>
            </p:spPr>
            <p:style>
              <a:lnRef idx="3">
                <a:schemeClr val="dk1"/>
              </a:lnRef>
              <a:fillRef idx="0">
                <a:schemeClr val="dk1"/>
              </a:fillRef>
              <a:effectRef idx="2">
                <a:schemeClr val="dk1"/>
              </a:effectRef>
              <a:fontRef idx="minor">
                <a:schemeClr val="tx1"/>
              </a:fontRef>
            </p:style>
          </p:cxnSp>
        </p:grpSp>
        <p:grpSp>
          <p:nvGrpSpPr>
            <p:cNvPr id="36891" name="Grupo 42"/>
            <p:cNvGrpSpPr>
              <a:grpSpLocks/>
            </p:cNvGrpSpPr>
            <p:nvPr/>
          </p:nvGrpSpPr>
          <p:grpSpPr bwMode="auto">
            <a:xfrm>
              <a:off x="6644109" y="0"/>
              <a:ext cx="356766" cy="6858000"/>
              <a:chOff x="6644109" y="0"/>
              <a:chExt cx="356766" cy="6858000"/>
            </a:xfrm>
          </p:grpSpPr>
          <p:cxnSp>
            <p:nvCxnSpPr>
              <p:cNvPr id="26" name="Conector recto 25"/>
              <p:cNvCxnSpPr/>
              <p:nvPr/>
            </p:nvCxnSpPr>
            <p:spPr>
              <a:xfrm flipH="1">
                <a:off x="6643719" y="0"/>
                <a:ext cx="357156" cy="4581525"/>
              </a:xfrm>
              <a:prstGeom prst="line">
                <a:avLst/>
              </a:prstGeom>
              <a:ln w="635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a:off x="6643719" y="4629150"/>
                <a:ext cx="179371" cy="2228850"/>
              </a:xfrm>
              <a:prstGeom prst="line">
                <a:avLst/>
              </a:prstGeom>
              <a:ln w="635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36892" name="Grupo 49"/>
            <p:cNvGrpSpPr>
              <a:grpSpLocks/>
            </p:cNvGrpSpPr>
            <p:nvPr/>
          </p:nvGrpSpPr>
          <p:grpSpPr bwMode="auto">
            <a:xfrm>
              <a:off x="2907404" y="4865514"/>
              <a:ext cx="3736705" cy="1966286"/>
              <a:chOff x="2907404" y="4865514"/>
              <a:chExt cx="3736705" cy="1966286"/>
            </a:xfrm>
          </p:grpSpPr>
          <p:cxnSp>
            <p:nvCxnSpPr>
              <p:cNvPr id="45" name="Conector recto 44"/>
              <p:cNvCxnSpPr/>
              <p:nvPr/>
            </p:nvCxnSpPr>
            <p:spPr>
              <a:xfrm flipH="1">
                <a:off x="4138866" y="4865688"/>
                <a:ext cx="2504854" cy="650875"/>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a:xfrm flipH="1">
                <a:off x="2907074" y="6318250"/>
                <a:ext cx="42858" cy="512763"/>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8" name="Forma libre 47"/>
              <p:cNvSpPr/>
              <p:nvPr/>
            </p:nvSpPr>
            <p:spPr>
              <a:xfrm>
                <a:off x="2959456" y="5505450"/>
                <a:ext cx="1177821" cy="828675"/>
              </a:xfrm>
              <a:custGeom>
                <a:avLst/>
                <a:gdLst>
                  <a:gd name="connsiteX0" fmla="*/ 0 w 1178351"/>
                  <a:gd name="connsiteY0" fmla="*/ 829558 h 829558"/>
                  <a:gd name="connsiteX1" fmla="*/ 348792 w 1178351"/>
                  <a:gd name="connsiteY1" fmla="*/ 801278 h 829558"/>
                  <a:gd name="connsiteX2" fmla="*/ 584462 w 1178351"/>
                  <a:gd name="connsiteY2" fmla="*/ 669303 h 829558"/>
                  <a:gd name="connsiteX3" fmla="*/ 829559 w 1178351"/>
                  <a:gd name="connsiteY3" fmla="*/ 565608 h 829558"/>
                  <a:gd name="connsiteX4" fmla="*/ 1018095 w 1178351"/>
                  <a:gd name="connsiteY4" fmla="*/ 461913 h 829558"/>
                  <a:gd name="connsiteX5" fmla="*/ 1159497 w 1178351"/>
                  <a:gd name="connsiteY5" fmla="*/ 216816 h 829558"/>
                  <a:gd name="connsiteX6" fmla="*/ 1178351 w 1178351"/>
                  <a:gd name="connsiteY6" fmla="*/ 0 h 829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8351" h="829558">
                    <a:moveTo>
                      <a:pt x="0" y="829558"/>
                    </a:moveTo>
                    <a:cubicBezTo>
                      <a:pt x="125691" y="828772"/>
                      <a:pt x="251382" y="827987"/>
                      <a:pt x="348792" y="801278"/>
                    </a:cubicBezTo>
                    <a:cubicBezTo>
                      <a:pt x="446202" y="774569"/>
                      <a:pt x="504334" y="708581"/>
                      <a:pt x="584462" y="669303"/>
                    </a:cubicBezTo>
                    <a:cubicBezTo>
                      <a:pt x="664590" y="630025"/>
                      <a:pt x="757287" y="600173"/>
                      <a:pt x="829559" y="565608"/>
                    </a:cubicBezTo>
                    <a:cubicBezTo>
                      <a:pt x="901831" y="531043"/>
                      <a:pt x="963105" y="520045"/>
                      <a:pt x="1018095" y="461913"/>
                    </a:cubicBezTo>
                    <a:cubicBezTo>
                      <a:pt x="1073085" y="403781"/>
                      <a:pt x="1132788" y="293801"/>
                      <a:pt x="1159497" y="216816"/>
                    </a:cubicBezTo>
                    <a:cubicBezTo>
                      <a:pt x="1186206" y="139831"/>
                      <a:pt x="1172066" y="39278"/>
                      <a:pt x="1178351" y="0"/>
                    </a:cubicBezTo>
                  </a:path>
                </a:pathLst>
              </a:cu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a:p>
            </p:txBody>
          </p:sp>
        </p:grpSp>
        <p:cxnSp>
          <p:nvCxnSpPr>
            <p:cNvPr id="53" name="Conector recto 52"/>
            <p:cNvCxnSpPr/>
            <p:nvPr/>
          </p:nvCxnSpPr>
          <p:spPr>
            <a:xfrm flipH="1" flipV="1">
              <a:off x="1184787" y="2420938"/>
              <a:ext cx="1298461" cy="569912"/>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36894" name="Grupo 22527"/>
            <p:cNvGrpSpPr>
              <a:grpSpLocks/>
            </p:cNvGrpSpPr>
            <p:nvPr/>
          </p:nvGrpSpPr>
          <p:grpSpPr bwMode="auto">
            <a:xfrm>
              <a:off x="188381" y="4288677"/>
              <a:ext cx="2907641" cy="2029945"/>
              <a:chOff x="188381" y="4288677"/>
              <a:chExt cx="2907641" cy="2029945"/>
            </a:xfrm>
          </p:grpSpPr>
          <p:cxnSp>
            <p:nvCxnSpPr>
              <p:cNvPr id="56" name="Conector recto 55"/>
              <p:cNvCxnSpPr/>
              <p:nvPr/>
            </p:nvCxnSpPr>
            <p:spPr>
              <a:xfrm flipH="1" flipV="1">
                <a:off x="187925" y="4289425"/>
                <a:ext cx="1587360" cy="220663"/>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5" name="Forma libre 54"/>
              <p:cNvSpPr/>
              <p:nvPr/>
            </p:nvSpPr>
            <p:spPr>
              <a:xfrm>
                <a:off x="1781635" y="4535488"/>
                <a:ext cx="207945" cy="1063625"/>
              </a:xfrm>
              <a:custGeom>
                <a:avLst/>
                <a:gdLst>
                  <a:gd name="connsiteX0" fmla="*/ 0 w 207390"/>
                  <a:gd name="connsiteY0" fmla="*/ 0 h 1065229"/>
                  <a:gd name="connsiteX1" fmla="*/ 169682 w 207390"/>
                  <a:gd name="connsiteY1" fmla="*/ 527901 h 1065229"/>
                  <a:gd name="connsiteX2" fmla="*/ 179109 w 207390"/>
                  <a:gd name="connsiteY2" fmla="*/ 961534 h 1065229"/>
                  <a:gd name="connsiteX3" fmla="*/ 207390 w 207390"/>
                  <a:gd name="connsiteY3" fmla="*/ 1065229 h 1065229"/>
                  <a:gd name="connsiteX0" fmla="*/ 0 w 207390"/>
                  <a:gd name="connsiteY0" fmla="*/ 0 h 1065229"/>
                  <a:gd name="connsiteX1" fmla="*/ 169682 w 207390"/>
                  <a:gd name="connsiteY1" fmla="*/ 527901 h 1065229"/>
                  <a:gd name="connsiteX2" fmla="*/ 186367 w 207390"/>
                  <a:gd name="connsiteY2" fmla="*/ 830905 h 1065229"/>
                  <a:gd name="connsiteX3" fmla="*/ 207390 w 207390"/>
                  <a:gd name="connsiteY3" fmla="*/ 1065229 h 1065229"/>
                  <a:gd name="connsiteX0" fmla="*/ 0 w 207390"/>
                  <a:gd name="connsiteY0" fmla="*/ 0 h 1065229"/>
                  <a:gd name="connsiteX1" fmla="*/ 169682 w 207390"/>
                  <a:gd name="connsiteY1" fmla="*/ 527901 h 1065229"/>
                  <a:gd name="connsiteX2" fmla="*/ 186367 w 207390"/>
                  <a:gd name="connsiteY2" fmla="*/ 830905 h 1065229"/>
                  <a:gd name="connsiteX3" fmla="*/ 185020 w 207390"/>
                  <a:gd name="connsiteY3" fmla="*/ 1017421 h 1065229"/>
                  <a:gd name="connsiteX4" fmla="*/ 207390 w 207390"/>
                  <a:gd name="connsiteY4" fmla="*/ 1065229 h 1065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390" h="1065229">
                    <a:moveTo>
                      <a:pt x="0" y="0"/>
                    </a:moveTo>
                    <a:cubicBezTo>
                      <a:pt x="69915" y="183822"/>
                      <a:pt x="138621" y="389417"/>
                      <a:pt x="169682" y="527901"/>
                    </a:cubicBezTo>
                    <a:cubicBezTo>
                      <a:pt x="200743" y="666385"/>
                      <a:pt x="183811" y="749318"/>
                      <a:pt x="186367" y="830905"/>
                    </a:cubicBezTo>
                    <a:cubicBezTo>
                      <a:pt x="188923" y="912492"/>
                      <a:pt x="181516" y="978367"/>
                      <a:pt x="185020" y="1017421"/>
                    </a:cubicBezTo>
                    <a:cubicBezTo>
                      <a:pt x="188524" y="1056475"/>
                      <a:pt x="193986" y="1059680"/>
                      <a:pt x="207390" y="1065229"/>
                    </a:cubicBezTo>
                  </a:path>
                </a:pathLst>
              </a:cu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a:p>
            </p:txBody>
          </p:sp>
          <p:cxnSp>
            <p:nvCxnSpPr>
              <p:cNvPr id="59" name="Conector recto 58"/>
              <p:cNvCxnSpPr/>
              <p:nvPr/>
            </p:nvCxnSpPr>
            <p:spPr>
              <a:xfrm flipH="1" flipV="1">
                <a:off x="1997516" y="5600700"/>
                <a:ext cx="1098453" cy="204788"/>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cto 60"/>
              <p:cNvCxnSpPr/>
              <p:nvPr/>
            </p:nvCxnSpPr>
            <p:spPr>
              <a:xfrm flipH="1">
                <a:off x="2951520" y="5799138"/>
                <a:ext cx="144449" cy="519112"/>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grpSp>
        <p:nvGrpSpPr>
          <p:cNvPr id="36872" name="Grupo 33"/>
          <p:cNvGrpSpPr>
            <a:grpSpLocks/>
          </p:cNvGrpSpPr>
          <p:nvPr/>
        </p:nvGrpSpPr>
        <p:grpSpPr bwMode="auto">
          <a:xfrm>
            <a:off x="6805613" y="2705100"/>
            <a:ext cx="2338387" cy="579438"/>
            <a:chOff x="6805464" y="2705870"/>
            <a:chExt cx="2338536" cy="579114"/>
          </a:xfrm>
        </p:grpSpPr>
        <p:cxnSp>
          <p:nvCxnSpPr>
            <p:cNvPr id="38" name="Conector recto 37"/>
            <p:cNvCxnSpPr/>
            <p:nvPr/>
          </p:nvCxnSpPr>
          <p:spPr>
            <a:xfrm flipH="1" flipV="1">
              <a:off x="6805464" y="2705870"/>
              <a:ext cx="430239" cy="50772"/>
            </a:xfrm>
            <a:prstGeom prst="line">
              <a:avLst/>
            </a:prstGeom>
            <a:ln w="38100">
              <a:solidFill>
                <a:schemeClr val="bg2">
                  <a:lumMod val="25000"/>
                </a:schemeClr>
              </a:solidFill>
            </a:ln>
          </p:spPr>
          <p:style>
            <a:lnRef idx="3">
              <a:schemeClr val="dk1"/>
            </a:lnRef>
            <a:fillRef idx="0">
              <a:schemeClr val="dk1"/>
            </a:fillRef>
            <a:effectRef idx="2">
              <a:schemeClr val="dk1"/>
            </a:effectRef>
            <a:fontRef idx="minor">
              <a:schemeClr val="tx1"/>
            </a:fontRef>
          </p:style>
        </p:cxnSp>
        <p:cxnSp>
          <p:nvCxnSpPr>
            <p:cNvPr id="47" name="Conector recto 46"/>
            <p:cNvCxnSpPr/>
            <p:nvPr/>
          </p:nvCxnSpPr>
          <p:spPr>
            <a:xfrm flipH="1" flipV="1">
              <a:off x="7234116" y="2756642"/>
              <a:ext cx="1909884" cy="528342"/>
            </a:xfrm>
            <a:prstGeom prst="line">
              <a:avLst/>
            </a:prstGeom>
            <a:ln w="38100">
              <a:solidFill>
                <a:schemeClr val="bg2">
                  <a:lumMod val="25000"/>
                </a:schemeClr>
              </a:solidFill>
            </a:ln>
          </p:spPr>
          <p:style>
            <a:lnRef idx="3">
              <a:schemeClr val="dk1"/>
            </a:lnRef>
            <a:fillRef idx="0">
              <a:schemeClr val="dk1"/>
            </a:fillRef>
            <a:effectRef idx="2">
              <a:schemeClr val="dk1"/>
            </a:effectRef>
            <a:fontRef idx="minor">
              <a:schemeClr val="tx1"/>
            </a:fontRef>
          </p:style>
        </p:cxnSp>
      </p:grpSp>
      <p:grpSp>
        <p:nvGrpSpPr>
          <p:cNvPr id="11" name="4 Grupo"/>
          <p:cNvGrpSpPr>
            <a:grpSpLocks/>
          </p:cNvGrpSpPr>
          <p:nvPr/>
        </p:nvGrpSpPr>
        <p:grpSpPr bwMode="auto">
          <a:xfrm>
            <a:off x="5651500" y="4006850"/>
            <a:ext cx="2584450" cy="984250"/>
            <a:chOff x="5651500" y="4006850"/>
            <a:chExt cx="2584450" cy="984250"/>
          </a:xfrm>
        </p:grpSpPr>
        <p:sp>
          <p:nvSpPr>
            <p:cNvPr id="52" name="31 Llamada rectangular"/>
            <p:cNvSpPr/>
            <p:nvPr/>
          </p:nvSpPr>
          <p:spPr>
            <a:xfrm>
              <a:off x="7156450" y="4357688"/>
              <a:ext cx="1079500" cy="633412"/>
            </a:xfrm>
            <a:prstGeom prst="wedgeRectCallout">
              <a:avLst>
                <a:gd name="adj1" fmla="val -120077"/>
                <a:gd name="adj2" fmla="val -42688"/>
              </a:avLst>
            </a:prstGeom>
            <a:solidFill>
              <a:srgbClr val="338F2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s-CL" sz="1100" dirty="0">
                  <a:solidFill>
                    <a:schemeClr val="bg1"/>
                  </a:solidFill>
                </a:rPr>
                <a:t>PARQUE METROPOLITANO </a:t>
              </a:r>
            </a:p>
            <a:p>
              <a:pPr algn="ctr">
                <a:defRPr/>
              </a:pPr>
              <a:r>
                <a:rPr lang="es-CL" sz="1100" dirty="0">
                  <a:solidFill>
                    <a:schemeClr val="bg1"/>
                  </a:solidFill>
                </a:rPr>
                <a:t>SUR</a:t>
              </a:r>
            </a:p>
          </p:txBody>
        </p:sp>
        <p:sp>
          <p:nvSpPr>
            <p:cNvPr id="60" name="Forma libre 59"/>
            <p:cNvSpPr/>
            <p:nvPr/>
          </p:nvSpPr>
          <p:spPr>
            <a:xfrm>
              <a:off x="5651500" y="4006850"/>
              <a:ext cx="977900" cy="784225"/>
            </a:xfrm>
            <a:custGeom>
              <a:avLst/>
              <a:gdLst>
                <a:gd name="connsiteX0" fmla="*/ 0 w 757767"/>
                <a:gd name="connsiteY0" fmla="*/ 0 h 630767"/>
                <a:gd name="connsiteX1" fmla="*/ 757767 w 757767"/>
                <a:gd name="connsiteY1" fmla="*/ 33867 h 630767"/>
                <a:gd name="connsiteX2" fmla="*/ 719667 w 757767"/>
                <a:gd name="connsiteY2" fmla="*/ 220134 h 630767"/>
                <a:gd name="connsiteX3" fmla="*/ 664634 w 757767"/>
                <a:gd name="connsiteY3" fmla="*/ 228600 h 630767"/>
                <a:gd name="connsiteX4" fmla="*/ 660400 w 757767"/>
                <a:gd name="connsiteY4" fmla="*/ 313267 h 630767"/>
                <a:gd name="connsiteX5" fmla="*/ 685800 w 757767"/>
                <a:gd name="connsiteY5" fmla="*/ 389467 h 630767"/>
                <a:gd name="connsiteX6" fmla="*/ 694267 w 757767"/>
                <a:gd name="connsiteY6" fmla="*/ 630767 h 630767"/>
                <a:gd name="connsiteX7" fmla="*/ 647700 w 757767"/>
                <a:gd name="connsiteY7" fmla="*/ 554567 h 630767"/>
                <a:gd name="connsiteX8" fmla="*/ 592667 w 757767"/>
                <a:gd name="connsiteY8" fmla="*/ 524934 h 630767"/>
                <a:gd name="connsiteX9" fmla="*/ 584200 w 757767"/>
                <a:gd name="connsiteY9" fmla="*/ 431800 h 630767"/>
                <a:gd name="connsiteX10" fmla="*/ 508000 w 757767"/>
                <a:gd name="connsiteY10" fmla="*/ 393700 h 630767"/>
                <a:gd name="connsiteX11" fmla="*/ 397934 w 757767"/>
                <a:gd name="connsiteY11" fmla="*/ 325967 h 630767"/>
                <a:gd name="connsiteX12" fmla="*/ 304800 w 757767"/>
                <a:gd name="connsiteY12" fmla="*/ 266700 h 630767"/>
                <a:gd name="connsiteX13" fmla="*/ 182034 w 757767"/>
                <a:gd name="connsiteY13" fmla="*/ 177800 h 630767"/>
                <a:gd name="connsiteX14" fmla="*/ 46567 w 757767"/>
                <a:gd name="connsiteY14" fmla="*/ 101600 h 630767"/>
                <a:gd name="connsiteX15" fmla="*/ 0 w 757767"/>
                <a:gd name="connsiteY15" fmla="*/ 0 h 63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767" h="630767">
                  <a:moveTo>
                    <a:pt x="0" y="0"/>
                  </a:moveTo>
                  <a:lnTo>
                    <a:pt x="757767" y="33867"/>
                  </a:lnTo>
                  <a:lnTo>
                    <a:pt x="719667" y="220134"/>
                  </a:lnTo>
                  <a:lnTo>
                    <a:pt x="664634" y="228600"/>
                  </a:lnTo>
                  <a:lnTo>
                    <a:pt x="660400" y="313267"/>
                  </a:lnTo>
                  <a:lnTo>
                    <a:pt x="685800" y="389467"/>
                  </a:lnTo>
                  <a:lnTo>
                    <a:pt x="694267" y="630767"/>
                  </a:lnTo>
                  <a:lnTo>
                    <a:pt x="647700" y="554567"/>
                  </a:lnTo>
                  <a:lnTo>
                    <a:pt x="592667" y="524934"/>
                  </a:lnTo>
                  <a:lnTo>
                    <a:pt x="584200" y="431800"/>
                  </a:lnTo>
                  <a:lnTo>
                    <a:pt x="508000" y="393700"/>
                  </a:lnTo>
                  <a:lnTo>
                    <a:pt x="397934" y="325967"/>
                  </a:lnTo>
                  <a:lnTo>
                    <a:pt x="304800" y="266700"/>
                  </a:lnTo>
                  <a:lnTo>
                    <a:pt x="182034" y="177800"/>
                  </a:lnTo>
                  <a:lnTo>
                    <a:pt x="46567" y="101600"/>
                  </a:lnTo>
                  <a:lnTo>
                    <a:pt x="0" y="0"/>
                  </a:lnTo>
                  <a:close/>
                </a:path>
              </a:pathLst>
            </a:custGeom>
            <a:solidFill>
              <a:srgbClr val="338F2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grpSp>
      <p:grpSp>
        <p:nvGrpSpPr>
          <p:cNvPr id="36874" name="53 Grupo"/>
          <p:cNvGrpSpPr>
            <a:grpSpLocks/>
          </p:cNvGrpSpPr>
          <p:nvPr/>
        </p:nvGrpSpPr>
        <p:grpSpPr bwMode="auto">
          <a:xfrm>
            <a:off x="-1941513" y="-3651250"/>
            <a:ext cx="8745538" cy="10579100"/>
            <a:chOff x="-1941290" y="-3651251"/>
            <a:chExt cx="8745538" cy="10579099"/>
          </a:xfrm>
        </p:grpSpPr>
        <p:sp>
          <p:nvSpPr>
            <p:cNvPr id="64" name="Forma libre 68"/>
            <p:cNvSpPr/>
            <p:nvPr/>
          </p:nvSpPr>
          <p:spPr>
            <a:xfrm>
              <a:off x="2197323" y="612774"/>
              <a:ext cx="3570288" cy="2924175"/>
            </a:xfrm>
            <a:custGeom>
              <a:avLst/>
              <a:gdLst>
                <a:gd name="connsiteX0" fmla="*/ 0 w 1508760"/>
                <a:gd name="connsiteY0" fmla="*/ 238760 h 1270000"/>
                <a:gd name="connsiteX1" fmla="*/ 111760 w 1508760"/>
                <a:gd name="connsiteY1" fmla="*/ 228600 h 1270000"/>
                <a:gd name="connsiteX2" fmla="*/ 147320 w 1508760"/>
                <a:gd name="connsiteY2" fmla="*/ 213360 h 1270000"/>
                <a:gd name="connsiteX3" fmla="*/ 208280 w 1508760"/>
                <a:gd name="connsiteY3" fmla="*/ 259080 h 1270000"/>
                <a:gd name="connsiteX4" fmla="*/ 259080 w 1508760"/>
                <a:gd name="connsiteY4" fmla="*/ 274320 h 1270000"/>
                <a:gd name="connsiteX5" fmla="*/ 411480 w 1508760"/>
                <a:gd name="connsiteY5" fmla="*/ 294640 h 1270000"/>
                <a:gd name="connsiteX6" fmla="*/ 574040 w 1508760"/>
                <a:gd name="connsiteY6" fmla="*/ 243840 h 1270000"/>
                <a:gd name="connsiteX7" fmla="*/ 660400 w 1508760"/>
                <a:gd name="connsiteY7" fmla="*/ 177800 h 1270000"/>
                <a:gd name="connsiteX8" fmla="*/ 685800 w 1508760"/>
                <a:gd name="connsiteY8" fmla="*/ 228600 h 1270000"/>
                <a:gd name="connsiteX9" fmla="*/ 685800 w 1508760"/>
                <a:gd name="connsiteY9" fmla="*/ 304800 h 1270000"/>
                <a:gd name="connsiteX10" fmla="*/ 746760 w 1508760"/>
                <a:gd name="connsiteY10" fmla="*/ 381000 h 1270000"/>
                <a:gd name="connsiteX11" fmla="*/ 721360 w 1508760"/>
                <a:gd name="connsiteY11" fmla="*/ 482600 h 1270000"/>
                <a:gd name="connsiteX12" fmla="*/ 721360 w 1508760"/>
                <a:gd name="connsiteY12" fmla="*/ 594360 h 1270000"/>
                <a:gd name="connsiteX13" fmla="*/ 797560 w 1508760"/>
                <a:gd name="connsiteY13" fmla="*/ 655320 h 1270000"/>
                <a:gd name="connsiteX14" fmla="*/ 919480 w 1508760"/>
                <a:gd name="connsiteY14" fmla="*/ 741680 h 1270000"/>
                <a:gd name="connsiteX15" fmla="*/ 944880 w 1508760"/>
                <a:gd name="connsiteY15" fmla="*/ 797560 h 1270000"/>
                <a:gd name="connsiteX16" fmla="*/ 1051560 w 1508760"/>
                <a:gd name="connsiteY16" fmla="*/ 843280 h 1270000"/>
                <a:gd name="connsiteX17" fmla="*/ 1061720 w 1508760"/>
                <a:gd name="connsiteY17" fmla="*/ 792480 h 1270000"/>
                <a:gd name="connsiteX18" fmla="*/ 1137920 w 1508760"/>
                <a:gd name="connsiteY18" fmla="*/ 756920 h 1270000"/>
                <a:gd name="connsiteX19" fmla="*/ 1082040 w 1508760"/>
                <a:gd name="connsiteY19" fmla="*/ 492760 h 1270000"/>
                <a:gd name="connsiteX20" fmla="*/ 1132840 w 1508760"/>
                <a:gd name="connsiteY20" fmla="*/ 452120 h 1270000"/>
                <a:gd name="connsiteX21" fmla="*/ 1153160 w 1508760"/>
                <a:gd name="connsiteY21" fmla="*/ 345440 h 1270000"/>
                <a:gd name="connsiteX22" fmla="*/ 1264920 w 1508760"/>
                <a:gd name="connsiteY22" fmla="*/ 254000 h 1270000"/>
                <a:gd name="connsiteX23" fmla="*/ 1310640 w 1508760"/>
                <a:gd name="connsiteY23" fmla="*/ 223520 h 1270000"/>
                <a:gd name="connsiteX24" fmla="*/ 1356360 w 1508760"/>
                <a:gd name="connsiteY24" fmla="*/ 228600 h 1270000"/>
                <a:gd name="connsiteX25" fmla="*/ 1402080 w 1508760"/>
                <a:gd name="connsiteY25" fmla="*/ 203200 h 1270000"/>
                <a:gd name="connsiteX26" fmla="*/ 1376680 w 1508760"/>
                <a:gd name="connsiteY26" fmla="*/ 101600 h 1270000"/>
                <a:gd name="connsiteX27" fmla="*/ 1386840 w 1508760"/>
                <a:gd name="connsiteY27" fmla="*/ 0 h 1270000"/>
                <a:gd name="connsiteX28" fmla="*/ 1508760 w 1508760"/>
                <a:gd name="connsiteY28" fmla="*/ 40640 h 1270000"/>
                <a:gd name="connsiteX29" fmla="*/ 1478280 w 1508760"/>
                <a:gd name="connsiteY29" fmla="*/ 106680 h 1270000"/>
                <a:gd name="connsiteX30" fmla="*/ 1463040 w 1508760"/>
                <a:gd name="connsiteY30" fmla="*/ 147320 h 1270000"/>
                <a:gd name="connsiteX31" fmla="*/ 1468120 w 1508760"/>
                <a:gd name="connsiteY31" fmla="*/ 269240 h 1270000"/>
                <a:gd name="connsiteX32" fmla="*/ 1402080 w 1508760"/>
                <a:gd name="connsiteY32" fmla="*/ 396240 h 1270000"/>
                <a:gd name="connsiteX33" fmla="*/ 1356360 w 1508760"/>
                <a:gd name="connsiteY33" fmla="*/ 457200 h 1270000"/>
                <a:gd name="connsiteX34" fmla="*/ 1285240 w 1508760"/>
                <a:gd name="connsiteY34" fmla="*/ 660400 h 1270000"/>
                <a:gd name="connsiteX35" fmla="*/ 1244600 w 1508760"/>
                <a:gd name="connsiteY35" fmla="*/ 802640 h 1270000"/>
                <a:gd name="connsiteX36" fmla="*/ 1346200 w 1508760"/>
                <a:gd name="connsiteY36" fmla="*/ 1036320 h 1270000"/>
                <a:gd name="connsiteX37" fmla="*/ 1356360 w 1508760"/>
                <a:gd name="connsiteY37" fmla="*/ 1163320 h 1270000"/>
                <a:gd name="connsiteX38" fmla="*/ 1336040 w 1508760"/>
                <a:gd name="connsiteY38" fmla="*/ 1234440 h 1270000"/>
                <a:gd name="connsiteX39" fmla="*/ 1285240 w 1508760"/>
                <a:gd name="connsiteY39" fmla="*/ 1270000 h 1270000"/>
                <a:gd name="connsiteX40" fmla="*/ 1097280 w 1508760"/>
                <a:gd name="connsiteY40" fmla="*/ 1270000 h 1270000"/>
                <a:gd name="connsiteX41" fmla="*/ 868680 w 1508760"/>
                <a:gd name="connsiteY41" fmla="*/ 1203960 h 1270000"/>
                <a:gd name="connsiteX42" fmla="*/ 822960 w 1508760"/>
                <a:gd name="connsiteY42" fmla="*/ 1122680 h 1270000"/>
                <a:gd name="connsiteX43" fmla="*/ 741680 w 1508760"/>
                <a:gd name="connsiteY43" fmla="*/ 924560 h 1270000"/>
                <a:gd name="connsiteX44" fmla="*/ 553720 w 1508760"/>
                <a:gd name="connsiteY44" fmla="*/ 767080 h 1270000"/>
                <a:gd name="connsiteX45" fmla="*/ 518160 w 1508760"/>
                <a:gd name="connsiteY45" fmla="*/ 685800 h 1270000"/>
                <a:gd name="connsiteX46" fmla="*/ 518160 w 1508760"/>
                <a:gd name="connsiteY46" fmla="*/ 508000 h 1270000"/>
                <a:gd name="connsiteX47" fmla="*/ 345440 w 1508760"/>
                <a:gd name="connsiteY47" fmla="*/ 355600 h 1270000"/>
                <a:gd name="connsiteX48" fmla="*/ 238760 w 1508760"/>
                <a:gd name="connsiteY48" fmla="*/ 330200 h 1270000"/>
                <a:gd name="connsiteX49" fmla="*/ 121920 w 1508760"/>
                <a:gd name="connsiteY49" fmla="*/ 340360 h 1270000"/>
                <a:gd name="connsiteX50" fmla="*/ 0 w 1508760"/>
                <a:gd name="connsiteY50" fmla="*/ 238760 h 1270000"/>
                <a:gd name="connsiteX0" fmla="*/ 0 w 1508760"/>
                <a:gd name="connsiteY0" fmla="*/ 238760 h 1270000"/>
                <a:gd name="connsiteX1" fmla="*/ 111760 w 1508760"/>
                <a:gd name="connsiteY1" fmla="*/ 228600 h 1270000"/>
                <a:gd name="connsiteX2" fmla="*/ 147320 w 1508760"/>
                <a:gd name="connsiteY2" fmla="*/ 213360 h 1270000"/>
                <a:gd name="connsiteX3" fmla="*/ 208280 w 1508760"/>
                <a:gd name="connsiteY3" fmla="*/ 259080 h 1270000"/>
                <a:gd name="connsiteX4" fmla="*/ 259080 w 1508760"/>
                <a:gd name="connsiteY4" fmla="*/ 274320 h 1270000"/>
                <a:gd name="connsiteX5" fmla="*/ 400477 w 1508760"/>
                <a:gd name="connsiteY5" fmla="*/ 261127 h 1270000"/>
                <a:gd name="connsiteX6" fmla="*/ 574040 w 1508760"/>
                <a:gd name="connsiteY6" fmla="*/ 243840 h 1270000"/>
                <a:gd name="connsiteX7" fmla="*/ 660400 w 1508760"/>
                <a:gd name="connsiteY7" fmla="*/ 177800 h 1270000"/>
                <a:gd name="connsiteX8" fmla="*/ 685800 w 1508760"/>
                <a:gd name="connsiteY8" fmla="*/ 228600 h 1270000"/>
                <a:gd name="connsiteX9" fmla="*/ 685800 w 1508760"/>
                <a:gd name="connsiteY9" fmla="*/ 304800 h 1270000"/>
                <a:gd name="connsiteX10" fmla="*/ 746760 w 1508760"/>
                <a:gd name="connsiteY10" fmla="*/ 381000 h 1270000"/>
                <a:gd name="connsiteX11" fmla="*/ 721360 w 1508760"/>
                <a:gd name="connsiteY11" fmla="*/ 482600 h 1270000"/>
                <a:gd name="connsiteX12" fmla="*/ 721360 w 1508760"/>
                <a:gd name="connsiteY12" fmla="*/ 594360 h 1270000"/>
                <a:gd name="connsiteX13" fmla="*/ 797560 w 1508760"/>
                <a:gd name="connsiteY13" fmla="*/ 655320 h 1270000"/>
                <a:gd name="connsiteX14" fmla="*/ 919480 w 1508760"/>
                <a:gd name="connsiteY14" fmla="*/ 741680 h 1270000"/>
                <a:gd name="connsiteX15" fmla="*/ 944880 w 1508760"/>
                <a:gd name="connsiteY15" fmla="*/ 797560 h 1270000"/>
                <a:gd name="connsiteX16" fmla="*/ 1051560 w 1508760"/>
                <a:gd name="connsiteY16" fmla="*/ 843280 h 1270000"/>
                <a:gd name="connsiteX17" fmla="*/ 1061720 w 1508760"/>
                <a:gd name="connsiteY17" fmla="*/ 792480 h 1270000"/>
                <a:gd name="connsiteX18" fmla="*/ 1137920 w 1508760"/>
                <a:gd name="connsiteY18" fmla="*/ 756920 h 1270000"/>
                <a:gd name="connsiteX19" fmla="*/ 1082040 w 1508760"/>
                <a:gd name="connsiteY19" fmla="*/ 492760 h 1270000"/>
                <a:gd name="connsiteX20" fmla="*/ 1132840 w 1508760"/>
                <a:gd name="connsiteY20" fmla="*/ 452120 h 1270000"/>
                <a:gd name="connsiteX21" fmla="*/ 1153160 w 1508760"/>
                <a:gd name="connsiteY21" fmla="*/ 345440 h 1270000"/>
                <a:gd name="connsiteX22" fmla="*/ 1264920 w 1508760"/>
                <a:gd name="connsiteY22" fmla="*/ 254000 h 1270000"/>
                <a:gd name="connsiteX23" fmla="*/ 1310640 w 1508760"/>
                <a:gd name="connsiteY23" fmla="*/ 223520 h 1270000"/>
                <a:gd name="connsiteX24" fmla="*/ 1356360 w 1508760"/>
                <a:gd name="connsiteY24" fmla="*/ 228600 h 1270000"/>
                <a:gd name="connsiteX25" fmla="*/ 1402080 w 1508760"/>
                <a:gd name="connsiteY25" fmla="*/ 203200 h 1270000"/>
                <a:gd name="connsiteX26" fmla="*/ 1376680 w 1508760"/>
                <a:gd name="connsiteY26" fmla="*/ 101600 h 1270000"/>
                <a:gd name="connsiteX27" fmla="*/ 1386840 w 1508760"/>
                <a:gd name="connsiteY27" fmla="*/ 0 h 1270000"/>
                <a:gd name="connsiteX28" fmla="*/ 1508760 w 1508760"/>
                <a:gd name="connsiteY28" fmla="*/ 40640 h 1270000"/>
                <a:gd name="connsiteX29" fmla="*/ 1478280 w 1508760"/>
                <a:gd name="connsiteY29" fmla="*/ 106680 h 1270000"/>
                <a:gd name="connsiteX30" fmla="*/ 1463040 w 1508760"/>
                <a:gd name="connsiteY30" fmla="*/ 147320 h 1270000"/>
                <a:gd name="connsiteX31" fmla="*/ 1468120 w 1508760"/>
                <a:gd name="connsiteY31" fmla="*/ 269240 h 1270000"/>
                <a:gd name="connsiteX32" fmla="*/ 1402080 w 1508760"/>
                <a:gd name="connsiteY32" fmla="*/ 396240 h 1270000"/>
                <a:gd name="connsiteX33" fmla="*/ 1356360 w 1508760"/>
                <a:gd name="connsiteY33" fmla="*/ 457200 h 1270000"/>
                <a:gd name="connsiteX34" fmla="*/ 1285240 w 1508760"/>
                <a:gd name="connsiteY34" fmla="*/ 660400 h 1270000"/>
                <a:gd name="connsiteX35" fmla="*/ 1244600 w 1508760"/>
                <a:gd name="connsiteY35" fmla="*/ 802640 h 1270000"/>
                <a:gd name="connsiteX36" fmla="*/ 1346200 w 1508760"/>
                <a:gd name="connsiteY36" fmla="*/ 1036320 h 1270000"/>
                <a:gd name="connsiteX37" fmla="*/ 1356360 w 1508760"/>
                <a:gd name="connsiteY37" fmla="*/ 1163320 h 1270000"/>
                <a:gd name="connsiteX38" fmla="*/ 1336040 w 1508760"/>
                <a:gd name="connsiteY38" fmla="*/ 1234440 h 1270000"/>
                <a:gd name="connsiteX39" fmla="*/ 1285240 w 1508760"/>
                <a:gd name="connsiteY39" fmla="*/ 1270000 h 1270000"/>
                <a:gd name="connsiteX40" fmla="*/ 1097280 w 1508760"/>
                <a:gd name="connsiteY40" fmla="*/ 1270000 h 1270000"/>
                <a:gd name="connsiteX41" fmla="*/ 868680 w 1508760"/>
                <a:gd name="connsiteY41" fmla="*/ 1203960 h 1270000"/>
                <a:gd name="connsiteX42" fmla="*/ 822960 w 1508760"/>
                <a:gd name="connsiteY42" fmla="*/ 1122680 h 1270000"/>
                <a:gd name="connsiteX43" fmla="*/ 741680 w 1508760"/>
                <a:gd name="connsiteY43" fmla="*/ 924560 h 1270000"/>
                <a:gd name="connsiteX44" fmla="*/ 553720 w 1508760"/>
                <a:gd name="connsiteY44" fmla="*/ 767080 h 1270000"/>
                <a:gd name="connsiteX45" fmla="*/ 518160 w 1508760"/>
                <a:gd name="connsiteY45" fmla="*/ 685800 h 1270000"/>
                <a:gd name="connsiteX46" fmla="*/ 518160 w 1508760"/>
                <a:gd name="connsiteY46" fmla="*/ 508000 h 1270000"/>
                <a:gd name="connsiteX47" fmla="*/ 345440 w 1508760"/>
                <a:gd name="connsiteY47" fmla="*/ 355600 h 1270000"/>
                <a:gd name="connsiteX48" fmla="*/ 238760 w 1508760"/>
                <a:gd name="connsiteY48" fmla="*/ 330200 h 1270000"/>
                <a:gd name="connsiteX49" fmla="*/ 121920 w 1508760"/>
                <a:gd name="connsiteY49" fmla="*/ 340360 h 1270000"/>
                <a:gd name="connsiteX50" fmla="*/ 0 w 1508760"/>
                <a:gd name="connsiteY50" fmla="*/ 238760 h 1270000"/>
                <a:gd name="connsiteX0" fmla="*/ 0 w 1508760"/>
                <a:gd name="connsiteY0" fmla="*/ 238760 h 1270000"/>
                <a:gd name="connsiteX1" fmla="*/ 111760 w 1508760"/>
                <a:gd name="connsiteY1" fmla="*/ 228600 h 1270000"/>
                <a:gd name="connsiteX2" fmla="*/ 147320 w 1508760"/>
                <a:gd name="connsiteY2" fmla="*/ 213360 h 1270000"/>
                <a:gd name="connsiteX3" fmla="*/ 208280 w 1508760"/>
                <a:gd name="connsiteY3" fmla="*/ 259080 h 1270000"/>
                <a:gd name="connsiteX4" fmla="*/ 259080 w 1508760"/>
                <a:gd name="connsiteY4" fmla="*/ 274320 h 1270000"/>
                <a:gd name="connsiteX5" fmla="*/ 400477 w 1508760"/>
                <a:gd name="connsiteY5" fmla="*/ 261127 h 1270000"/>
                <a:gd name="connsiteX6" fmla="*/ 576791 w 1508760"/>
                <a:gd name="connsiteY6" fmla="*/ 207534 h 1270000"/>
                <a:gd name="connsiteX7" fmla="*/ 660400 w 1508760"/>
                <a:gd name="connsiteY7" fmla="*/ 177800 h 1270000"/>
                <a:gd name="connsiteX8" fmla="*/ 685800 w 1508760"/>
                <a:gd name="connsiteY8" fmla="*/ 228600 h 1270000"/>
                <a:gd name="connsiteX9" fmla="*/ 685800 w 1508760"/>
                <a:gd name="connsiteY9" fmla="*/ 304800 h 1270000"/>
                <a:gd name="connsiteX10" fmla="*/ 746760 w 1508760"/>
                <a:gd name="connsiteY10" fmla="*/ 381000 h 1270000"/>
                <a:gd name="connsiteX11" fmla="*/ 721360 w 1508760"/>
                <a:gd name="connsiteY11" fmla="*/ 482600 h 1270000"/>
                <a:gd name="connsiteX12" fmla="*/ 721360 w 1508760"/>
                <a:gd name="connsiteY12" fmla="*/ 594360 h 1270000"/>
                <a:gd name="connsiteX13" fmla="*/ 797560 w 1508760"/>
                <a:gd name="connsiteY13" fmla="*/ 655320 h 1270000"/>
                <a:gd name="connsiteX14" fmla="*/ 919480 w 1508760"/>
                <a:gd name="connsiteY14" fmla="*/ 741680 h 1270000"/>
                <a:gd name="connsiteX15" fmla="*/ 944880 w 1508760"/>
                <a:gd name="connsiteY15" fmla="*/ 797560 h 1270000"/>
                <a:gd name="connsiteX16" fmla="*/ 1051560 w 1508760"/>
                <a:gd name="connsiteY16" fmla="*/ 843280 h 1270000"/>
                <a:gd name="connsiteX17" fmla="*/ 1061720 w 1508760"/>
                <a:gd name="connsiteY17" fmla="*/ 792480 h 1270000"/>
                <a:gd name="connsiteX18" fmla="*/ 1137920 w 1508760"/>
                <a:gd name="connsiteY18" fmla="*/ 756920 h 1270000"/>
                <a:gd name="connsiteX19" fmla="*/ 1082040 w 1508760"/>
                <a:gd name="connsiteY19" fmla="*/ 492760 h 1270000"/>
                <a:gd name="connsiteX20" fmla="*/ 1132840 w 1508760"/>
                <a:gd name="connsiteY20" fmla="*/ 452120 h 1270000"/>
                <a:gd name="connsiteX21" fmla="*/ 1153160 w 1508760"/>
                <a:gd name="connsiteY21" fmla="*/ 345440 h 1270000"/>
                <a:gd name="connsiteX22" fmla="*/ 1264920 w 1508760"/>
                <a:gd name="connsiteY22" fmla="*/ 254000 h 1270000"/>
                <a:gd name="connsiteX23" fmla="*/ 1310640 w 1508760"/>
                <a:gd name="connsiteY23" fmla="*/ 223520 h 1270000"/>
                <a:gd name="connsiteX24" fmla="*/ 1356360 w 1508760"/>
                <a:gd name="connsiteY24" fmla="*/ 228600 h 1270000"/>
                <a:gd name="connsiteX25" fmla="*/ 1402080 w 1508760"/>
                <a:gd name="connsiteY25" fmla="*/ 203200 h 1270000"/>
                <a:gd name="connsiteX26" fmla="*/ 1376680 w 1508760"/>
                <a:gd name="connsiteY26" fmla="*/ 101600 h 1270000"/>
                <a:gd name="connsiteX27" fmla="*/ 1386840 w 1508760"/>
                <a:gd name="connsiteY27" fmla="*/ 0 h 1270000"/>
                <a:gd name="connsiteX28" fmla="*/ 1508760 w 1508760"/>
                <a:gd name="connsiteY28" fmla="*/ 40640 h 1270000"/>
                <a:gd name="connsiteX29" fmla="*/ 1478280 w 1508760"/>
                <a:gd name="connsiteY29" fmla="*/ 106680 h 1270000"/>
                <a:gd name="connsiteX30" fmla="*/ 1463040 w 1508760"/>
                <a:gd name="connsiteY30" fmla="*/ 147320 h 1270000"/>
                <a:gd name="connsiteX31" fmla="*/ 1468120 w 1508760"/>
                <a:gd name="connsiteY31" fmla="*/ 269240 h 1270000"/>
                <a:gd name="connsiteX32" fmla="*/ 1402080 w 1508760"/>
                <a:gd name="connsiteY32" fmla="*/ 396240 h 1270000"/>
                <a:gd name="connsiteX33" fmla="*/ 1356360 w 1508760"/>
                <a:gd name="connsiteY33" fmla="*/ 457200 h 1270000"/>
                <a:gd name="connsiteX34" fmla="*/ 1285240 w 1508760"/>
                <a:gd name="connsiteY34" fmla="*/ 660400 h 1270000"/>
                <a:gd name="connsiteX35" fmla="*/ 1244600 w 1508760"/>
                <a:gd name="connsiteY35" fmla="*/ 802640 h 1270000"/>
                <a:gd name="connsiteX36" fmla="*/ 1346200 w 1508760"/>
                <a:gd name="connsiteY36" fmla="*/ 1036320 h 1270000"/>
                <a:gd name="connsiteX37" fmla="*/ 1356360 w 1508760"/>
                <a:gd name="connsiteY37" fmla="*/ 1163320 h 1270000"/>
                <a:gd name="connsiteX38" fmla="*/ 1336040 w 1508760"/>
                <a:gd name="connsiteY38" fmla="*/ 1234440 h 1270000"/>
                <a:gd name="connsiteX39" fmla="*/ 1285240 w 1508760"/>
                <a:gd name="connsiteY39" fmla="*/ 1270000 h 1270000"/>
                <a:gd name="connsiteX40" fmla="*/ 1097280 w 1508760"/>
                <a:gd name="connsiteY40" fmla="*/ 1270000 h 1270000"/>
                <a:gd name="connsiteX41" fmla="*/ 868680 w 1508760"/>
                <a:gd name="connsiteY41" fmla="*/ 1203960 h 1270000"/>
                <a:gd name="connsiteX42" fmla="*/ 822960 w 1508760"/>
                <a:gd name="connsiteY42" fmla="*/ 1122680 h 1270000"/>
                <a:gd name="connsiteX43" fmla="*/ 741680 w 1508760"/>
                <a:gd name="connsiteY43" fmla="*/ 924560 h 1270000"/>
                <a:gd name="connsiteX44" fmla="*/ 553720 w 1508760"/>
                <a:gd name="connsiteY44" fmla="*/ 767080 h 1270000"/>
                <a:gd name="connsiteX45" fmla="*/ 518160 w 1508760"/>
                <a:gd name="connsiteY45" fmla="*/ 685800 h 1270000"/>
                <a:gd name="connsiteX46" fmla="*/ 518160 w 1508760"/>
                <a:gd name="connsiteY46" fmla="*/ 508000 h 1270000"/>
                <a:gd name="connsiteX47" fmla="*/ 345440 w 1508760"/>
                <a:gd name="connsiteY47" fmla="*/ 355600 h 1270000"/>
                <a:gd name="connsiteX48" fmla="*/ 238760 w 1508760"/>
                <a:gd name="connsiteY48" fmla="*/ 330200 h 1270000"/>
                <a:gd name="connsiteX49" fmla="*/ 121920 w 1508760"/>
                <a:gd name="connsiteY49" fmla="*/ 340360 h 1270000"/>
                <a:gd name="connsiteX50" fmla="*/ 0 w 1508760"/>
                <a:gd name="connsiteY50" fmla="*/ 238760 h 1270000"/>
                <a:gd name="connsiteX0" fmla="*/ 0 w 1508760"/>
                <a:gd name="connsiteY0" fmla="*/ 238760 h 1270000"/>
                <a:gd name="connsiteX1" fmla="*/ 111760 w 1508760"/>
                <a:gd name="connsiteY1" fmla="*/ 228600 h 1270000"/>
                <a:gd name="connsiteX2" fmla="*/ 147320 w 1508760"/>
                <a:gd name="connsiteY2" fmla="*/ 213360 h 1270000"/>
                <a:gd name="connsiteX3" fmla="*/ 208280 w 1508760"/>
                <a:gd name="connsiteY3" fmla="*/ 259080 h 1270000"/>
                <a:gd name="connsiteX4" fmla="*/ 259080 w 1508760"/>
                <a:gd name="connsiteY4" fmla="*/ 274320 h 1270000"/>
                <a:gd name="connsiteX5" fmla="*/ 400477 w 1508760"/>
                <a:gd name="connsiteY5" fmla="*/ 261127 h 1270000"/>
                <a:gd name="connsiteX6" fmla="*/ 576791 w 1508760"/>
                <a:gd name="connsiteY6" fmla="*/ 207534 h 1270000"/>
                <a:gd name="connsiteX7" fmla="*/ 682406 w 1508760"/>
                <a:gd name="connsiteY7" fmla="*/ 147080 h 1270000"/>
                <a:gd name="connsiteX8" fmla="*/ 685800 w 1508760"/>
                <a:gd name="connsiteY8" fmla="*/ 228600 h 1270000"/>
                <a:gd name="connsiteX9" fmla="*/ 685800 w 1508760"/>
                <a:gd name="connsiteY9" fmla="*/ 304800 h 1270000"/>
                <a:gd name="connsiteX10" fmla="*/ 746760 w 1508760"/>
                <a:gd name="connsiteY10" fmla="*/ 381000 h 1270000"/>
                <a:gd name="connsiteX11" fmla="*/ 721360 w 1508760"/>
                <a:gd name="connsiteY11" fmla="*/ 482600 h 1270000"/>
                <a:gd name="connsiteX12" fmla="*/ 721360 w 1508760"/>
                <a:gd name="connsiteY12" fmla="*/ 594360 h 1270000"/>
                <a:gd name="connsiteX13" fmla="*/ 797560 w 1508760"/>
                <a:gd name="connsiteY13" fmla="*/ 655320 h 1270000"/>
                <a:gd name="connsiteX14" fmla="*/ 919480 w 1508760"/>
                <a:gd name="connsiteY14" fmla="*/ 741680 h 1270000"/>
                <a:gd name="connsiteX15" fmla="*/ 944880 w 1508760"/>
                <a:gd name="connsiteY15" fmla="*/ 797560 h 1270000"/>
                <a:gd name="connsiteX16" fmla="*/ 1051560 w 1508760"/>
                <a:gd name="connsiteY16" fmla="*/ 843280 h 1270000"/>
                <a:gd name="connsiteX17" fmla="*/ 1061720 w 1508760"/>
                <a:gd name="connsiteY17" fmla="*/ 792480 h 1270000"/>
                <a:gd name="connsiteX18" fmla="*/ 1137920 w 1508760"/>
                <a:gd name="connsiteY18" fmla="*/ 756920 h 1270000"/>
                <a:gd name="connsiteX19" fmla="*/ 1082040 w 1508760"/>
                <a:gd name="connsiteY19" fmla="*/ 492760 h 1270000"/>
                <a:gd name="connsiteX20" fmla="*/ 1132840 w 1508760"/>
                <a:gd name="connsiteY20" fmla="*/ 452120 h 1270000"/>
                <a:gd name="connsiteX21" fmla="*/ 1153160 w 1508760"/>
                <a:gd name="connsiteY21" fmla="*/ 345440 h 1270000"/>
                <a:gd name="connsiteX22" fmla="*/ 1264920 w 1508760"/>
                <a:gd name="connsiteY22" fmla="*/ 254000 h 1270000"/>
                <a:gd name="connsiteX23" fmla="*/ 1310640 w 1508760"/>
                <a:gd name="connsiteY23" fmla="*/ 223520 h 1270000"/>
                <a:gd name="connsiteX24" fmla="*/ 1356360 w 1508760"/>
                <a:gd name="connsiteY24" fmla="*/ 228600 h 1270000"/>
                <a:gd name="connsiteX25" fmla="*/ 1402080 w 1508760"/>
                <a:gd name="connsiteY25" fmla="*/ 203200 h 1270000"/>
                <a:gd name="connsiteX26" fmla="*/ 1376680 w 1508760"/>
                <a:gd name="connsiteY26" fmla="*/ 101600 h 1270000"/>
                <a:gd name="connsiteX27" fmla="*/ 1386840 w 1508760"/>
                <a:gd name="connsiteY27" fmla="*/ 0 h 1270000"/>
                <a:gd name="connsiteX28" fmla="*/ 1508760 w 1508760"/>
                <a:gd name="connsiteY28" fmla="*/ 40640 h 1270000"/>
                <a:gd name="connsiteX29" fmla="*/ 1478280 w 1508760"/>
                <a:gd name="connsiteY29" fmla="*/ 106680 h 1270000"/>
                <a:gd name="connsiteX30" fmla="*/ 1463040 w 1508760"/>
                <a:gd name="connsiteY30" fmla="*/ 147320 h 1270000"/>
                <a:gd name="connsiteX31" fmla="*/ 1468120 w 1508760"/>
                <a:gd name="connsiteY31" fmla="*/ 269240 h 1270000"/>
                <a:gd name="connsiteX32" fmla="*/ 1402080 w 1508760"/>
                <a:gd name="connsiteY32" fmla="*/ 396240 h 1270000"/>
                <a:gd name="connsiteX33" fmla="*/ 1356360 w 1508760"/>
                <a:gd name="connsiteY33" fmla="*/ 457200 h 1270000"/>
                <a:gd name="connsiteX34" fmla="*/ 1285240 w 1508760"/>
                <a:gd name="connsiteY34" fmla="*/ 660400 h 1270000"/>
                <a:gd name="connsiteX35" fmla="*/ 1244600 w 1508760"/>
                <a:gd name="connsiteY35" fmla="*/ 802640 h 1270000"/>
                <a:gd name="connsiteX36" fmla="*/ 1346200 w 1508760"/>
                <a:gd name="connsiteY36" fmla="*/ 1036320 h 1270000"/>
                <a:gd name="connsiteX37" fmla="*/ 1356360 w 1508760"/>
                <a:gd name="connsiteY37" fmla="*/ 1163320 h 1270000"/>
                <a:gd name="connsiteX38" fmla="*/ 1336040 w 1508760"/>
                <a:gd name="connsiteY38" fmla="*/ 1234440 h 1270000"/>
                <a:gd name="connsiteX39" fmla="*/ 1285240 w 1508760"/>
                <a:gd name="connsiteY39" fmla="*/ 1270000 h 1270000"/>
                <a:gd name="connsiteX40" fmla="*/ 1097280 w 1508760"/>
                <a:gd name="connsiteY40" fmla="*/ 1270000 h 1270000"/>
                <a:gd name="connsiteX41" fmla="*/ 868680 w 1508760"/>
                <a:gd name="connsiteY41" fmla="*/ 1203960 h 1270000"/>
                <a:gd name="connsiteX42" fmla="*/ 822960 w 1508760"/>
                <a:gd name="connsiteY42" fmla="*/ 1122680 h 1270000"/>
                <a:gd name="connsiteX43" fmla="*/ 741680 w 1508760"/>
                <a:gd name="connsiteY43" fmla="*/ 924560 h 1270000"/>
                <a:gd name="connsiteX44" fmla="*/ 553720 w 1508760"/>
                <a:gd name="connsiteY44" fmla="*/ 767080 h 1270000"/>
                <a:gd name="connsiteX45" fmla="*/ 518160 w 1508760"/>
                <a:gd name="connsiteY45" fmla="*/ 685800 h 1270000"/>
                <a:gd name="connsiteX46" fmla="*/ 518160 w 1508760"/>
                <a:gd name="connsiteY46" fmla="*/ 508000 h 1270000"/>
                <a:gd name="connsiteX47" fmla="*/ 345440 w 1508760"/>
                <a:gd name="connsiteY47" fmla="*/ 355600 h 1270000"/>
                <a:gd name="connsiteX48" fmla="*/ 238760 w 1508760"/>
                <a:gd name="connsiteY48" fmla="*/ 330200 h 1270000"/>
                <a:gd name="connsiteX49" fmla="*/ 121920 w 1508760"/>
                <a:gd name="connsiteY49" fmla="*/ 340360 h 1270000"/>
                <a:gd name="connsiteX50" fmla="*/ 0 w 1508760"/>
                <a:gd name="connsiteY50" fmla="*/ 238760 h 1270000"/>
                <a:gd name="connsiteX0" fmla="*/ 0 w 1508760"/>
                <a:gd name="connsiteY0" fmla="*/ 238760 h 1270000"/>
                <a:gd name="connsiteX1" fmla="*/ 111760 w 1508760"/>
                <a:gd name="connsiteY1" fmla="*/ 228600 h 1270000"/>
                <a:gd name="connsiteX2" fmla="*/ 147320 w 1508760"/>
                <a:gd name="connsiteY2" fmla="*/ 213360 h 1270000"/>
                <a:gd name="connsiteX3" fmla="*/ 208280 w 1508760"/>
                <a:gd name="connsiteY3" fmla="*/ 259080 h 1270000"/>
                <a:gd name="connsiteX4" fmla="*/ 259080 w 1508760"/>
                <a:gd name="connsiteY4" fmla="*/ 274320 h 1270000"/>
                <a:gd name="connsiteX5" fmla="*/ 400477 w 1508760"/>
                <a:gd name="connsiteY5" fmla="*/ 261127 h 1270000"/>
                <a:gd name="connsiteX6" fmla="*/ 576791 w 1508760"/>
                <a:gd name="connsiteY6" fmla="*/ 207534 h 1270000"/>
                <a:gd name="connsiteX7" fmla="*/ 682406 w 1508760"/>
                <a:gd name="connsiteY7" fmla="*/ 147080 h 1270000"/>
                <a:gd name="connsiteX8" fmla="*/ 677548 w 1508760"/>
                <a:gd name="connsiteY8" fmla="*/ 256527 h 1270000"/>
                <a:gd name="connsiteX9" fmla="*/ 685800 w 1508760"/>
                <a:gd name="connsiteY9" fmla="*/ 304800 h 1270000"/>
                <a:gd name="connsiteX10" fmla="*/ 746760 w 1508760"/>
                <a:gd name="connsiteY10" fmla="*/ 381000 h 1270000"/>
                <a:gd name="connsiteX11" fmla="*/ 721360 w 1508760"/>
                <a:gd name="connsiteY11" fmla="*/ 482600 h 1270000"/>
                <a:gd name="connsiteX12" fmla="*/ 721360 w 1508760"/>
                <a:gd name="connsiteY12" fmla="*/ 594360 h 1270000"/>
                <a:gd name="connsiteX13" fmla="*/ 797560 w 1508760"/>
                <a:gd name="connsiteY13" fmla="*/ 655320 h 1270000"/>
                <a:gd name="connsiteX14" fmla="*/ 919480 w 1508760"/>
                <a:gd name="connsiteY14" fmla="*/ 741680 h 1270000"/>
                <a:gd name="connsiteX15" fmla="*/ 944880 w 1508760"/>
                <a:gd name="connsiteY15" fmla="*/ 797560 h 1270000"/>
                <a:gd name="connsiteX16" fmla="*/ 1051560 w 1508760"/>
                <a:gd name="connsiteY16" fmla="*/ 843280 h 1270000"/>
                <a:gd name="connsiteX17" fmla="*/ 1061720 w 1508760"/>
                <a:gd name="connsiteY17" fmla="*/ 792480 h 1270000"/>
                <a:gd name="connsiteX18" fmla="*/ 1137920 w 1508760"/>
                <a:gd name="connsiteY18" fmla="*/ 756920 h 1270000"/>
                <a:gd name="connsiteX19" fmla="*/ 1082040 w 1508760"/>
                <a:gd name="connsiteY19" fmla="*/ 492760 h 1270000"/>
                <a:gd name="connsiteX20" fmla="*/ 1132840 w 1508760"/>
                <a:gd name="connsiteY20" fmla="*/ 452120 h 1270000"/>
                <a:gd name="connsiteX21" fmla="*/ 1153160 w 1508760"/>
                <a:gd name="connsiteY21" fmla="*/ 345440 h 1270000"/>
                <a:gd name="connsiteX22" fmla="*/ 1264920 w 1508760"/>
                <a:gd name="connsiteY22" fmla="*/ 254000 h 1270000"/>
                <a:gd name="connsiteX23" fmla="*/ 1310640 w 1508760"/>
                <a:gd name="connsiteY23" fmla="*/ 223520 h 1270000"/>
                <a:gd name="connsiteX24" fmla="*/ 1356360 w 1508760"/>
                <a:gd name="connsiteY24" fmla="*/ 228600 h 1270000"/>
                <a:gd name="connsiteX25" fmla="*/ 1402080 w 1508760"/>
                <a:gd name="connsiteY25" fmla="*/ 203200 h 1270000"/>
                <a:gd name="connsiteX26" fmla="*/ 1376680 w 1508760"/>
                <a:gd name="connsiteY26" fmla="*/ 101600 h 1270000"/>
                <a:gd name="connsiteX27" fmla="*/ 1386840 w 1508760"/>
                <a:gd name="connsiteY27" fmla="*/ 0 h 1270000"/>
                <a:gd name="connsiteX28" fmla="*/ 1508760 w 1508760"/>
                <a:gd name="connsiteY28" fmla="*/ 40640 h 1270000"/>
                <a:gd name="connsiteX29" fmla="*/ 1478280 w 1508760"/>
                <a:gd name="connsiteY29" fmla="*/ 106680 h 1270000"/>
                <a:gd name="connsiteX30" fmla="*/ 1463040 w 1508760"/>
                <a:gd name="connsiteY30" fmla="*/ 147320 h 1270000"/>
                <a:gd name="connsiteX31" fmla="*/ 1468120 w 1508760"/>
                <a:gd name="connsiteY31" fmla="*/ 269240 h 1270000"/>
                <a:gd name="connsiteX32" fmla="*/ 1402080 w 1508760"/>
                <a:gd name="connsiteY32" fmla="*/ 396240 h 1270000"/>
                <a:gd name="connsiteX33" fmla="*/ 1356360 w 1508760"/>
                <a:gd name="connsiteY33" fmla="*/ 457200 h 1270000"/>
                <a:gd name="connsiteX34" fmla="*/ 1285240 w 1508760"/>
                <a:gd name="connsiteY34" fmla="*/ 660400 h 1270000"/>
                <a:gd name="connsiteX35" fmla="*/ 1244600 w 1508760"/>
                <a:gd name="connsiteY35" fmla="*/ 802640 h 1270000"/>
                <a:gd name="connsiteX36" fmla="*/ 1346200 w 1508760"/>
                <a:gd name="connsiteY36" fmla="*/ 1036320 h 1270000"/>
                <a:gd name="connsiteX37" fmla="*/ 1356360 w 1508760"/>
                <a:gd name="connsiteY37" fmla="*/ 1163320 h 1270000"/>
                <a:gd name="connsiteX38" fmla="*/ 1336040 w 1508760"/>
                <a:gd name="connsiteY38" fmla="*/ 1234440 h 1270000"/>
                <a:gd name="connsiteX39" fmla="*/ 1285240 w 1508760"/>
                <a:gd name="connsiteY39" fmla="*/ 1270000 h 1270000"/>
                <a:gd name="connsiteX40" fmla="*/ 1097280 w 1508760"/>
                <a:gd name="connsiteY40" fmla="*/ 1270000 h 1270000"/>
                <a:gd name="connsiteX41" fmla="*/ 868680 w 1508760"/>
                <a:gd name="connsiteY41" fmla="*/ 1203960 h 1270000"/>
                <a:gd name="connsiteX42" fmla="*/ 822960 w 1508760"/>
                <a:gd name="connsiteY42" fmla="*/ 1122680 h 1270000"/>
                <a:gd name="connsiteX43" fmla="*/ 741680 w 1508760"/>
                <a:gd name="connsiteY43" fmla="*/ 924560 h 1270000"/>
                <a:gd name="connsiteX44" fmla="*/ 553720 w 1508760"/>
                <a:gd name="connsiteY44" fmla="*/ 767080 h 1270000"/>
                <a:gd name="connsiteX45" fmla="*/ 518160 w 1508760"/>
                <a:gd name="connsiteY45" fmla="*/ 685800 h 1270000"/>
                <a:gd name="connsiteX46" fmla="*/ 518160 w 1508760"/>
                <a:gd name="connsiteY46" fmla="*/ 508000 h 1270000"/>
                <a:gd name="connsiteX47" fmla="*/ 345440 w 1508760"/>
                <a:gd name="connsiteY47" fmla="*/ 355600 h 1270000"/>
                <a:gd name="connsiteX48" fmla="*/ 238760 w 1508760"/>
                <a:gd name="connsiteY48" fmla="*/ 330200 h 1270000"/>
                <a:gd name="connsiteX49" fmla="*/ 121920 w 1508760"/>
                <a:gd name="connsiteY49" fmla="*/ 340360 h 1270000"/>
                <a:gd name="connsiteX50" fmla="*/ 0 w 1508760"/>
                <a:gd name="connsiteY50" fmla="*/ 238760 h 1270000"/>
                <a:gd name="connsiteX0" fmla="*/ 0 w 1508760"/>
                <a:gd name="connsiteY0" fmla="*/ 238760 h 1270000"/>
                <a:gd name="connsiteX1" fmla="*/ 111760 w 1508760"/>
                <a:gd name="connsiteY1" fmla="*/ 228600 h 1270000"/>
                <a:gd name="connsiteX2" fmla="*/ 147320 w 1508760"/>
                <a:gd name="connsiteY2" fmla="*/ 213360 h 1270000"/>
                <a:gd name="connsiteX3" fmla="*/ 208280 w 1508760"/>
                <a:gd name="connsiteY3" fmla="*/ 259080 h 1270000"/>
                <a:gd name="connsiteX4" fmla="*/ 259080 w 1508760"/>
                <a:gd name="connsiteY4" fmla="*/ 274320 h 1270000"/>
                <a:gd name="connsiteX5" fmla="*/ 400477 w 1508760"/>
                <a:gd name="connsiteY5" fmla="*/ 261127 h 1270000"/>
                <a:gd name="connsiteX6" fmla="*/ 576791 w 1508760"/>
                <a:gd name="connsiteY6" fmla="*/ 207534 h 1270000"/>
                <a:gd name="connsiteX7" fmla="*/ 682406 w 1508760"/>
                <a:gd name="connsiteY7" fmla="*/ 147080 h 1270000"/>
                <a:gd name="connsiteX8" fmla="*/ 677548 w 1508760"/>
                <a:gd name="connsiteY8" fmla="*/ 256527 h 1270000"/>
                <a:gd name="connsiteX9" fmla="*/ 663795 w 1508760"/>
                <a:gd name="connsiteY9" fmla="*/ 307593 h 1270000"/>
                <a:gd name="connsiteX10" fmla="*/ 746760 w 1508760"/>
                <a:gd name="connsiteY10" fmla="*/ 381000 h 1270000"/>
                <a:gd name="connsiteX11" fmla="*/ 721360 w 1508760"/>
                <a:gd name="connsiteY11" fmla="*/ 482600 h 1270000"/>
                <a:gd name="connsiteX12" fmla="*/ 721360 w 1508760"/>
                <a:gd name="connsiteY12" fmla="*/ 594360 h 1270000"/>
                <a:gd name="connsiteX13" fmla="*/ 797560 w 1508760"/>
                <a:gd name="connsiteY13" fmla="*/ 655320 h 1270000"/>
                <a:gd name="connsiteX14" fmla="*/ 919480 w 1508760"/>
                <a:gd name="connsiteY14" fmla="*/ 741680 h 1270000"/>
                <a:gd name="connsiteX15" fmla="*/ 944880 w 1508760"/>
                <a:gd name="connsiteY15" fmla="*/ 797560 h 1270000"/>
                <a:gd name="connsiteX16" fmla="*/ 1051560 w 1508760"/>
                <a:gd name="connsiteY16" fmla="*/ 843280 h 1270000"/>
                <a:gd name="connsiteX17" fmla="*/ 1061720 w 1508760"/>
                <a:gd name="connsiteY17" fmla="*/ 792480 h 1270000"/>
                <a:gd name="connsiteX18" fmla="*/ 1137920 w 1508760"/>
                <a:gd name="connsiteY18" fmla="*/ 756920 h 1270000"/>
                <a:gd name="connsiteX19" fmla="*/ 1082040 w 1508760"/>
                <a:gd name="connsiteY19" fmla="*/ 492760 h 1270000"/>
                <a:gd name="connsiteX20" fmla="*/ 1132840 w 1508760"/>
                <a:gd name="connsiteY20" fmla="*/ 452120 h 1270000"/>
                <a:gd name="connsiteX21" fmla="*/ 1153160 w 1508760"/>
                <a:gd name="connsiteY21" fmla="*/ 345440 h 1270000"/>
                <a:gd name="connsiteX22" fmla="*/ 1264920 w 1508760"/>
                <a:gd name="connsiteY22" fmla="*/ 254000 h 1270000"/>
                <a:gd name="connsiteX23" fmla="*/ 1310640 w 1508760"/>
                <a:gd name="connsiteY23" fmla="*/ 223520 h 1270000"/>
                <a:gd name="connsiteX24" fmla="*/ 1356360 w 1508760"/>
                <a:gd name="connsiteY24" fmla="*/ 228600 h 1270000"/>
                <a:gd name="connsiteX25" fmla="*/ 1402080 w 1508760"/>
                <a:gd name="connsiteY25" fmla="*/ 203200 h 1270000"/>
                <a:gd name="connsiteX26" fmla="*/ 1376680 w 1508760"/>
                <a:gd name="connsiteY26" fmla="*/ 101600 h 1270000"/>
                <a:gd name="connsiteX27" fmla="*/ 1386840 w 1508760"/>
                <a:gd name="connsiteY27" fmla="*/ 0 h 1270000"/>
                <a:gd name="connsiteX28" fmla="*/ 1508760 w 1508760"/>
                <a:gd name="connsiteY28" fmla="*/ 40640 h 1270000"/>
                <a:gd name="connsiteX29" fmla="*/ 1478280 w 1508760"/>
                <a:gd name="connsiteY29" fmla="*/ 106680 h 1270000"/>
                <a:gd name="connsiteX30" fmla="*/ 1463040 w 1508760"/>
                <a:gd name="connsiteY30" fmla="*/ 147320 h 1270000"/>
                <a:gd name="connsiteX31" fmla="*/ 1468120 w 1508760"/>
                <a:gd name="connsiteY31" fmla="*/ 269240 h 1270000"/>
                <a:gd name="connsiteX32" fmla="*/ 1402080 w 1508760"/>
                <a:gd name="connsiteY32" fmla="*/ 396240 h 1270000"/>
                <a:gd name="connsiteX33" fmla="*/ 1356360 w 1508760"/>
                <a:gd name="connsiteY33" fmla="*/ 457200 h 1270000"/>
                <a:gd name="connsiteX34" fmla="*/ 1285240 w 1508760"/>
                <a:gd name="connsiteY34" fmla="*/ 660400 h 1270000"/>
                <a:gd name="connsiteX35" fmla="*/ 1244600 w 1508760"/>
                <a:gd name="connsiteY35" fmla="*/ 802640 h 1270000"/>
                <a:gd name="connsiteX36" fmla="*/ 1346200 w 1508760"/>
                <a:gd name="connsiteY36" fmla="*/ 1036320 h 1270000"/>
                <a:gd name="connsiteX37" fmla="*/ 1356360 w 1508760"/>
                <a:gd name="connsiteY37" fmla="*/ 1163320 h 1270000"/>
                <a:gd name="connsiteX38" fmla="*/ 1336040 w 1508760"/>
                <a:gd name="connsiteY38" fmla="*/ 1234440 h 1270000"/>
                <a:gd name="connsiteX39" fmla="*/ 1285240 w 1508760"/>
                <a:gd name="connsiteY39" fmla="*/ 1270000 h 1270000"/>
                <a:gd name="connsiteX40" fmla="*/ 1097280 w 1508760"/>
                <a:gd name="connsiteY40" fmla="*/ 1270000 h 1270000"/>
                <a:gd name="connsiteX41" fmla="*/ 868680 w 1508760"/>
                <a:gd name="connsiteY41" fmla="*/ 1203960 h 1270000"/>
                <a:gd name="connsiteX42" fmla="*/ 822960 w 1508760"/>
                <a:gd name="connsiteY42" fmla="*/ 1122680 h 1270000"/>
                <a:gd name="connsiteX43" fmla="*/ 741680 w 1508760"/>
                <a:gd name="connsiteY43" fmla="*/ 924560 h 1270000"/>
                <a:gd name="connsiteX44" fmla="*/ 553720 w 1508760"/>
                <a:gd name="connsiteY44" fmla="*/ 767080 h 1270000"/>
                <a:gd name="connsiteX45" fmla="*/ 518160 w 1508760"/>
                <a:gd name="connsiteY45" fmla="*/ 685800 h 1270000"/>
                <a:gd name="connsiteX46" fmla="*/ 518160 w 1508760"/>
                <a:gd name="connsiteY46" fmla="*/ 508000 h 1270000"/>
                <a:gd name="connsiteX47" fmla="*/ 345440 w 1508760"/>
                <a:gd name="connsiteY47" fmla="*/ 355600 h 1270000"/>
                <a:gd name="connsiteX48" fmla="*/ 238760 w 1508760"/>
                <a:gd name="connsiteY48" fmla="*/ 330200 h 1270000"/>
                <a:gd name="connsiteX49" fmla="*/ 121920 w 1508760"/>
                <a:gd name="connsiteY49" fmla="*/ 340360 h 1270000"/>
                <a:gd name="connsiteX50" fmla="*/ 0 w 1508760"/>
                <a:gd name="connsiteY50" fmla="*/ 238760 h 1270000"/>
                <a:gd name="connsiteX0" fmla="*/ 0 w 1508760"/>
                <a:gd name="connsiteY0" fmla="*/ 238760 h 1270000"/>
                <a:gd name="connsiteX1" fmla="*/ 111760 w 1508760"/>
                <a:gd name="connsiteY1" fmla="*/ 228600 h 1270000"/>
                <a:gd name="connsiteX2" fmla="*/ 147320 w 1508760"/>
                <a:gd name="connsiteY2" fmla="*/ 213360 h 1270000"/>
                <a:gd name="connsiteX3" fmla="*/ 208280 w 1508760"/>
                <a:gd name="connsiteY3" fmla="*/ 259080 h 1270000"/>
                <a:gd name="connsiteX4" fmla="*/ 259080 w 1508760"/>
                <a:gd name="connsiteY4" fmla="*/ 274320 h 1270000"/>
                <a:gd name="connsiteX5" fmla="*/ 400477 w 1508760"/>
                <a:gd name="connsiteY5" fmla="*/ 261127 h 1270000"/>
                <a:gd name="connsiteX6" fmla="*/ 576791 w 1508760"/>
                <a:gd name="connsiteY6" fmla="*/ 207534 h 1270000"/>
                <a:gd name="connsiteX7" fmla="*/ 682406 w 1508760"/>
                <a:gd name="connsiteY7" fmla="*/ 147080 h 1270000"/>
                <a:gd name="connsiteX8" fmla="*/ 677548 w 1508760"/>
                <a:gd name="connsiteY8" fmla="*/ 256527 h 1270000"/>
                <a:gd name="connsiteX9" fmla="*/ 663795 w 1508760"/>
                <a:gd name="connsiteY9" fmla="*/ 307593 h 1270000"/>
                <a:gd name="connsiteX10" fmla="*/ 719253 w 1508760"/>
                <a:gd name="connsiteY10" fmla="*/ 397757 h 1270000"/>
                <a:gd name="connsiteX11" fmla="*/ 721360 w 1508760"/>
                <a:gd name="connsiteY11" fmla="*/ 482600 h 1270000"/>
                <a:gd name="connsiteX12" fmla="*/ 721360 w 1508760"/>
                <a:gd name="connsiteY12" fmla="*/ 594360 h 1270000"/>
                <a:gd name="connsiteX13" fmla="*/ 797560 w 1508760"/>
                <a:gd name="connsiteY13" fmla="*/ 655320 h 1270000"/>
                <a:gd name="connsiteX14" fmla="*/ 919480 w 1508760"/>
                <a:gd name="connsiteY14" fmla="*/ 741680 h 1270000"/>
                <a:gd name="connsiteX15" fmla="*/ 944880 w 1508760"/>
                <a:gd name="connsiteY15" fmla="*/ 797560 h 1270000"/>
                <a:gd name="connsiteX16" fmla="*/ 1051560 w 1508760"/>
                <a:gd name="connsiteY16" fmla="*/ 843280 h 1270000"/>
                <a:gd name="connsiteX17" fmla="*/ 1061720 w 1508760"/>
                <a:gd name="connsiteY17" fmla="*/ 792480 h 1270000"/>
                <a:gd name="connsiteX18" fmla="*/ 1137920 w 1508760"/>
                <a:gd name="connsiteY18" fmla="*/ 756920 h 1270000"/>
                <a:gd name="connsiteX19" fmla="*/ 1082040 w 1508760"/>
                <a:gd name="connsiteY19" fmla="*/ 492760 h 1270000"/>
                <a:gd name="connsiteX20" fmla="*/ 1132840 w 1508760"/>
                <a:gd name="connsiteY20" fmla="*/ 452120 h 1270000"/>
                <a:gd name="connsiteX21" fmla="*/ 1153160 w 1508760"/>
                <a:gd name="connsiteY21" fmla="*/ 345440 h 1270000"/>
                <a:gd name="connsiteX22" fmla="*/ 1264920 w 1508760"/>
                <a:gd name="connsiteY22" fmla="*/ 254000 h 1270000"/>
                <a:gd name="connsiteX23" fmla="*/ 1310640 w 1508760"/>
                <a:gd name="connsiteY23" fmla="*/ 223520 h 1270000"/>
                <a:gd name="connsiteX24" fmla="*/ 1356360 w 1508760"/>
                <a:gd name="connsiteY24" fmla="*/ 228600 h 1270000"/>
                <a:gd name="connsiteX25" fmla="*/ 1402080 w 1508760"/>
                <a:gd name="connsiteY25" fmla="*/ 203200 h 1270000"/>
                <a:gd name="connsiteX26" fmla="*/ 1376680 w 1508760"/>
                <a:gd name="connsiteY26" fmla="*/ 101600 h 1270000"/>
                <a:gd name="connsiteX27" fmla="*/ 1386840 w 1508760"/>
                <a:gd name="connsiteY27" fmla="*/ 0 h 1270000"/>
                <a:gd name="connsiteX28" fmla="*/ 1508760 w 1508760"/>
                <a:gd name="connsiteY28" fmla="*/ 40640 h 1270000"/>
                <a:gd name="connsiteX29" fmla="*/ 1478280 w 1508760"/>
                <a:gd name="connsiteY29" fmla="*/ 106680 h 1270000"/>
                <a:gd name="connsiteX30" fmla="*/ 1463040 w 1508760"/>
                <a:gd name="connsiteY30" fmla="*/ 147320 h 1270000"/>
                <a:gd name="connsiteX31" fmla="*/ 1468120 w 1508760"/>
                <a:gd name="connsiteY31" fmla="*/ 269240 h 1270000"/>
                <a:gd name="connsiteX32" fmla="*/ 1402080 w 1508760"/>
                <a:gd name="connsiteY32" fmla="*/ 396240 h 1270000"/>
                <a:gd name="connsiteX33" fmla="*/ 1356360 w 1508760"/>
                <a:gd name="connsiteY33" fmla="*/ 457200 h 1270000"/>
                <a:gd name="connsiteX34" fmla="*/ 1285240 w 1508760"/>
                <a:gd name="connsiteY34" fmla="*/ 660400 h 1270000"/>
                <a:gd name="connsiteX35" fmla="*/ 1244600 w 1508760"/>
                <a:gd name="connsiteY35" fmla="*/ 802640 h 1270000"/>
                <a:gd name="connsiteX36" fmla="*/ 1346200 w 1508760"/>
                <a:gd name="connsiteY36" fmla="*/ 1036320 h 1270000"/>
                <a:gd name="connsiteX37" fmla="*/ 1356360 w 1508760"/>
                <a:gd name="connsiteY37" fmla="*/ 1163320 h 1270000"/>
                <a:gd name="connsiteX38" fmla="*/ 1336040 w 1508760"/>
                <a:gd name="connsiteY38" fmla="*/ 1234440 h 1270000"/>
                <a:gd name="connsiteX39" fmla="*/ 1285240 w 1508760"/>
                <a:gd name="connsiteY39" fmla="*/ 1270000 h 1270000"/>
                <a:gd name="connsiteX40" fmla="*/ 1097280 w 1508760"/>
                <a:gd name="connsiteY40" fmla="*/ 1270000 h 1270000"/>
                <a:gd name="connsiteX41" fmla="*/ 868680 w 1508760"/>
                <a:gd name="connsiteY41" fmla="*/ 1203960 h 1270000"/>
                <a:gd name="connsiteX42" fmla="*/ 822960 w 1508760"/>
                <a:gd name="connsiteY42" fmla="*/ 1122680 h 1270000"/>
                <a:gd name="connsiteX43" fmla="*/ 741680 w 1508760"/>
                <a:gd name="connsiteY43" fmla="*/ 924560 h 1270000"/>
                <a:gd name="connsiteX44" fmla="*/ 553720 w 1508760"/>
                <a:gd name="connsiteY44" fmla="*/ 767080 h 1270000"/>
                <a:gd name="connsiteX45" fmla="*/ 518160 w 1508760"/>
                <a:gd name="connsiteY45" fmla="*/ 685800 h 1270000"/>
                <a:gd name="connsiteX46" fmla="*/ 518160 w 1508760"/>
                <a:gd name="connsiteY46" fmla="*/ 508000 h 1270000"/>
                <a:gd name="connsiteX47" fmla="*/ 345440 w 1508760"/>
                <a:gd name="connsiteY47" fmla="*/ 355600 h 1270000"/>
                <a:gd name="connsiteX48" fmla="*/ 238760 w 1508760"/>
                <a:gd name="connsiteY48" fmla="*/ 330200 h 1270000"/>
                <a:gd name="connsiteX49" fmla="*/ 121920 w 1508760"/>
                <a:gd name="connsiteY49" fmla="*/ 340360 h 1270000"/>
                <a:gd name="connsiteX50" fmla="*/ 0 w 1508760"/>
                <a:gd name="connsiteY50" fmla="*/ 238760 h 1270000"/>
                <a:gd name="connsiteX0" fmla="*/ 0 w 1508760"/>
                <a:gd name="connsiteY0" fmla="*/ 238760 h 1270000"/>
                <a:gd name="connsiteX1" fmla="*/ 111760 w 1508760"/>
                <a:gd name="connsiteY1" fmla="*/ 228600 h 1270000"/>
                <a:gd name="connsiteX2" fmla="*/ 147320 w 1508760"/>
                <a:gd name="connsiteY2" fmla="*/ 213360 h 1270000"/>
                <a:gd name="connsiteX3" fmla="*/ 208280 w 1508760"/>
                <a:gd name="connsiteY3" fmla="*/ 259080 h 1270000"/>
                <a:gd name="connsiteX4" fmla="*/ 259080 w 1508760"/>
                <a:gd name="connsiteY4" fmla="*/ 274320 h 1270000"/>
                <a:gd name="connsiteX5" fmla="*/ 400477 w 1508760"/>
                <a:gd name="connsiteY5" fmla="*/ 261127 h 1270000"/>
                <a:gd name="connsiteX6" fmla="*/ 576791 w 1508760"/>
                <a:gd name="connsiteY6" fmla="*/ 207534 h 1270000"/>
                <a:gd name="connsiteX7" fmla="*/ 682406 w 1508760"/>
                <a:gd name="connsiteY7" fmla="*/ 147080 h 1270000"/>
                <a:gd name="connsiteX8" fmla="*/ 677548 w 1508760"/>
                <a:gd name="connsiteY8" fmla="*/ 256527 h 1270000"/>
                <a:gd name="connsiteX9" fmla="*/ 663795 w 1508760"/>
                <a:gd name="connsiteY9" fmla="*/ 307593 h 1270000"/>
                <a:gd name="connsiteX10" fmla="*/ 719253 w 1508760"/>
                <a:gd name="connsiteY10" fmla="*/ 397757 h 1270000"/>
                <a:gd name="connsiteX11" fmla="*/ 707607 w 1508760"/>
                <a:gd name="connsiteY11" fmla="*/ 485393 h 1270000"/>
                <a:gd name="connsiteX12" fmla="*/ 721360 w 1508760"/>
                <a:gd name="connsiteY12" fmla="*/ 594360 h 1270000"/>
                <a:gd name="connsiteX13" fmla="*/ 797560 w 1508760"/>
                <a:gd name="connsiteY13" fmla="*/ 655320 h 1270000"/>
                <a:gd name="connsiteX14" fmla="*/ 919480 w 1508760"/>
                <a:gd name="connsiteY14" fmla="*/ 741680 h 1270000"/>
                <a:gd name="connsiteX15" fmla="*/ 944880 w 1508760"/>
                <a:gd name="connsiteY15" fmla="*/ 797560 h 1270000"/>
                <a:gd name="connsiteX16" fmla="*/ 1051560 w 1508760"/>
                <a:gd name="connsiteY16" fmla="*/ 843280 h 1270000"/>
                <a:gd name="connsiteX17" fmla="*/ 1061720 w 1508760"/>
                <a:gd name="connsiteY17" fmla="*/ 792480 h 1270000"/>
                <a:gd name="connsiteX18" fmla="*/ 1137920 w 1508760"/>
                <a:gd name="connsiteY18" fmla="*/ 756920 h 1270000"/>
                <a:gd name="connsiteX19" fmla="*/ 1082040 w 1508760"/>
                <a:gd name="connsiteY19" fmla="*/ 492760 h 1270000"/>
                <a:gd name="connsiteX20" fmla="*/ 1132840 w 1508760"/>
                <a:gd name="connsiteY20" fmla="*/ 452120 h 1270000"/>
                <a:gd name="connsiteX21" fmla="*/ 1153160 w 1508760"/>
                <a:gd name="connsiteY21" fmla="*/ 345440 h 1270000"/>
                <a:gd name="connsiteX22" fmla="*/ 1264920 w 1508760"/>
                <a:gd name="connsiteY22" fmla="*/ 254000 h 1270000"/>
                <a:gd name="connsiteX23" fmla="*/ 1310640 w 1508760"/>
                <a:gd name="connsiteY23" fmla="*/ 223520 h 1270000"/>
                <a:gd name="connsiteX24" fmla="*/ 1356360 w 1508760"/>
                <a:gd name="connsiteY24" fmla="*/ 228600 h 1270000"/>
                <a:gd name="connsiteX25" fmla="*/ 1402080 w 1508760"/>
                <a:gd name="connsiteY25" fmla="*/ 203200 h 1270000"/>
                <a:gd name="connsiteX26" fmla="*/ 1376680 w 1508760"/>
                <a:gd name="connsiteY26" fmla="*/ 101600 h 1270000"/>
                <a:gd name="connsiteX27" fmla="*/ 1386840 w 1508760"/>
                <a:gd name="connsiteY27" fmla="*/ 0 h 1270000"/>
                <a:gd name="connsiteX28" fmla="*/ 1508760 w 1508760"/>
                <a:gd name="connsiteY28" fmla="*/ 40640 h 1270000"/>
                <a:gd name="connsiteX29" fmla="*/ 1478280 w 1508760"/>
                <a:gd name="connsiteY29" fmla="*/ 106680 h 1270000"/>
                <a:gd name="connsiteX30" fmla="*/ 1463040 w 1508760"/>
                <a:gd name="connsiteY30" fmla="*/ 147320 h 1270000"/>
                <a:gd name="connsiteX31" fmla="*/ 1468120 w 1508760"/>
                <a:gd name="connsiteY31" fmla="*/ 269240 h 1270000"/>
                <a:gd name="connsiteX32" fmla="*/ 1402080 w 1508760"/>
                <a:gd name="connsiteY32" fmla="*/ 396240 h 1270000"/>
                <a:gd name="connsiteX33" fmla="*/ 1356360 w 1508760"/>
                <a:gd name="connsiteY33" fmla="*/ 457200 h 1270000"/>
                <a:gd name="connsiteX34" fmla="*/ 1285240 w 1508760"/>
                <a:gd name="connsiteY34" fmla="*/ 660400 h 1270000"/>
                <a:gd name="connsiteX35" fmla="*/ 1244600 w 1508760"/>
                <a:gd name="connsiteY35" fmla="*/ 802640 h 1270000"/>
                <a:gd name="connsiteX36" fmla="*/ 1346200 w 1508760"/>
                <a:gd name="connsiteY36" fmla="*/ 1036320 h 1270000"/>
                <a:gd name="connsiteX37" fmla="*/ 1356360 w 1508760"/>
                <a:gd name="connsiteY37" fmla="*/ 1163320 h 1270000"/>
                <a:gd name="connsiteX38" fmla="*/ 1336040 w 1508760"/>
                <a:gd name="connsiteY38" fmla="*/ 1234440 h 1270000"/>
                <a:gd name="connsiteX39" fmla="*/ 1285240 w 1508760"/>
                <a:gd name="connsiteY39" fmla="*/ 1270000 h 1270000"/>
                <a:gd name="connsiteX40" fmla="*/ 1097280 w 1508760"/>
                <a:gd name="connsiteY40" fmla="*/ 1270000 h 1270000"/>
                <a:gd name="connsiteX41" fmla="*/ 868680 w 1508760"/>
                <a:gd name="connsiteY41" fmla="*/ 1203960 h 1270000"/>
                <a:gd name="connsiteX42" fmla="*/ 822960 w 1508760"/>
                <a:gd name="connsiteY42" fmla="*/ 1122680 h 1270000"/>
                <a:gd name="connsiteX43" fmla="*/ 741680 w 1508760"/>
                <a:gd name="connsiteY43" fmla="*/ 924560 h 1270000"/>
                <a:gd name="connsiteX44" fmla="*/ 553720 w 1508760"/>
                <a:gd name="connsiteY44" fmla="*/ 767080 h 1270000"/>
                <a:gd name="connsiteX45" fmla="*/ 518160 w 1508760"/>
                <a:gd name="connsiteY45" fmla="*/ 685800 h 1270000"/>
                <a:gd name="connsiteX46" fmla="*/ 518160 w 1508760"/>
                <a:gd name="connsiteY46" fmla="*/ 508000 h 1270000"/>
                <a:gd name="connsiteX47" fmla="*/ 345440 w 1508760"/>
                <a:gd name="connsiteY47" fmla="*/ 355600 h 1270000"/>
                <a:gd name="connsiteX48" fmla="*/ 238760 w 1508760"/>
                <a:gd name="connsiteY48" fmla="*/ 330200 h 1270000"/>
                <a:gd name="connsiteX49" fmla="*/ 121920 w 1508760"/>
                <a:gd name="connsiteY49" fmla="*/ 340360 h 1270000"/>
                <a:gd name="connsiteX50" fmla="*/ 0 w 1508760"/>
                <a:gd name="connsiteY50" fmla="*/ 238760 h 1270000"/>
                <a:gd name="connsiteX0" fmla="*/ 0 w 1508760"/>
                <a:gd name="connsiteY0" fmla="*/ 238760 h 1270000"/>
                <a:gd name="connsiteX1" fmla="*/ 111760 w 1508760"/>
                <a:gd name="connsiteY1" fmla="*/ 228600 h 1270000"/>
                <a:gd name="connsiteX2" fmla="*/ 147320 w 1508760"/>
                <a:gd name="connsiteY2" fmla="*/ 213360 h 1270000"/>
                <a:gd name="connsiteX3" fmla="*/ 208280 w 1508760"/>
                <a:gd name="connsiteY3" fmla="*/ 259080 h 1270000"/>
                <a:gd name="connsiteX4" fmla="*/ 259080 w 1508760"/>
                <a:gd name="connsiteY4" fmla="*/ 274320 h 1270000"/>
                <a:gd name="connsiteX5" fmla="*/ 400477 w 1508760"/>
                <a:gd name="connsiteY5" fmla="*/ 261127 h 1270000"/>
                <a:gd name="connsiteX6" fmla="*/ 576791 w 1508760"/>
                <a:gd name="connsiteY6" fmla="*/ 207534 h 1270000"/>
                <a:gd name="connsiteX7" fmla="*/ 682406 w 1508760"/>
                <a:gd name="connsiteY7" fmla="*/ 147080 h 1270000"/>
                <a:gd name="connsiteX8" fmla="*/ 677548 w 1508760"/>
                <a:gd name="connsiteY8" fmla="*/ 256527 h 1270000"/>
                <a:gd name="connsiteX9" fmla="*/ 663795 w 1508760"/>
                <a:gd name="connsiteY9" fmla="*/ 307593 h 1270000"/>
                <a:gd name="connsiteX10" fmla="*/ 719253 w 1508760"/>
                <a:gd name="connsiteY10" fmla="*/ 397757 h 1270000"/>
                <a:gd name="connsiteX11" fmla="*/ 707607 w 1508760"/>
                <a:gd name="connsiteY11" fmla="*/ 485393 h 1270000"/>
                <a:gd name="connsiteX12" fmla="*/ 737864 w 1508760"/>
                <a:gd name="connsiteY12" fmla="*/ 627873 h 1270000"/>
                <a:gd name="connsiteX13" fmla="*/ 797560 w 1508760"/>
                <a:gd name="connsiteY13" fmla="*/ 655320 h 1270000"/>
                <a:gd name="connsiteX14" fmla="*/ 919480 w 1508760"/>
                <a:gd name="connsiteY14" fmla="*/ 741680 h 1270000"/>
                <a:gd name="connsiteX15" fmla="*/ 944880 w 1508760"/>
                <a:gd name="connsiteY15" fmla="*/ 797560 h 1270000"/>
                <a:gd name="connsiteX16" fmla="*/ 1051560 w 1508760"/>
                <a:gd name="connsiteY16" fmla="*/ 843280 h 1270000"/>
                <a:gd name="connsiteX17" fmla="*/ 1061720 w 1508760"/>
                <a:gd name="connsiteY17" fmla="*/ 792480 h 1270000"/>
                <a:gd name="connsiteX18" fmla="*/ 1137920 w 1508760"/>
                <a:gd name="connsiteY18" fmla="*/ 756920 h 1270000"/>
                <a:gd name="connsiteX19" fmla="*/ 1082040 w 1508760"/>
                <a:gd name="connsiteY19" fmla="*/ 492760 h 1270000"/>
                <a:gd name="connsiteX20" fmla="*/ 1132840 w 1508760"/>
                <a:gd name="connsiteY20" fmla="*/ 452120 h 1270000"/>
                <a:gd name="connsiteX21" fmla="*/ 1153160 w 1508760"/>
                <a:gd name="connsiteY21" fmla="*/ 345440 h 1270000"/>
                <a:gd name="connsiteX22" fmla="*/ 1264920 w 1508760"/>
                <a:gd name="connsiteY22" fmla="*/ 254000 h 1270000"/>
                <a:gd name="connsiteX23" fmla="*/ 1310640 w 1508760"/>
                <a:gd name="connsiteY23" fmla="*/ 223520 h 1270000"/>
                <a:gd name="connsiteX24" fmla="*/ 1356360 w 1508760"/>
                <a:gd name="connsiteY24" fmla="*/ 228600 h 1270000"/>
                <a:gd name="connsiteX25" fmla="*/ 1402080 w 1508760"/>
                <a:gd name="connsiteY25" fmla="*/ 203200 h 1270000"/>
                <a:gd name="connsiteX26" fmla="*/ 1376680 w 1508760"/>
                <a:gd name="connsiteY26" fmla="*/ 101600 h 1270000"/>
                <a:gd name="connsiteX27" fmla="*/ 1386840 w 1508760"/>
                <a:gd name="connsiteY27" fmla="*/ 0 h 1270000"/>
                <a:gd name="connsiteX28" fmla="*/ 1508760 w 1508760"/>
                <a:gd name="connsiteY28" fmla="*/ 40640 h 1270000"/>
                <a:gd name="connsiteX29" fmla="*/ 1478280 w 1508760"/>
                <a:gd name="connsiteY29" fmla="*/ 106680 h 1270000"/>
                <a:gd name="connsiteX30" fmla="*/ 1463040 w 1508760"/>
                <a:gd name="connsiteY30" fmla="*/ 147320 h 1270000"/>
                <a:gd name="connsiteX31" fmla="*/ 1468120 w 1508760"/>
                <a:gd name="connsiteY31" fmla="*/ 269240 h 1270000"/>
                <a:gd name="connsiteX32" fmla="*/ 1402080 w 1508760"/>
                <a:gd name="connsiteY32" fmla="*/ 396240 h 1270000"/>
                <a:gd name="connsiteX33" fmla="*/ 1356360 w 1508760"/>
                <a:gd name="connsiteY33" fmla="*/ 457200 h 1270000"/>
                <a:gd name="connsiteX34" fmla="*/ 1285240 w 1508760"/>
                <a:gd name="connsiteY34" fmla="*/ 660400 h 1270000"/>
                <a:gd name="connsiteX35" fmla="*/ 1244600 w 1508760"/>
                <a:gd name="connsiteY35" fmla="*/ 802640 h 1270000"/>
                <a:gd name="connsiteX36" fmla="*/ 1346200 w 1508760"/>
                <a:gd name="connsiteY36" fmla="*/ 1036320 h 1270000"/>
                <a:gd name="connsiteX37" fmla="*/ 1356360 w 1508760"/>
                <a:gd name="connsiteY37" fmla="*/ 1163320 h 1270000"/>
                <a:gd name="connsiteX38" fmla="*/ 1336040 w 1508760"/>
                <a:gd name="connsiteY38" fmla="*/ 1234440 h 1270000"/>
                <a:gd name="connsiteX39" fmla="*/ 1285240 w 1508760"/>
                <a:gd name="connsiteY39" fmla="*/ 1270000 h 1270000"/>
                <a:gd name="connsiteX40" fmla="*/ 1097280 w 1508760"/>
                <a:gd name="connsiteY40" fmla="*/ 1270000 h 1270000"/>
                <a:gd name="connsiteX41" fmla="*/ 868680 w 1508760"/>
                <a:gd name="connsiteY41" fmla="*/ 1203960 h 1270000"/>
                <a:gd name="connsiteX42" fmla="*/ 822960 w 1508760"/>
                <a:gd name="connsiteY42" fmla="*/ 1122680 h 1270000"/>
                <a:gd name="connsiteX43" fmla="*/ 741680 w 1508760"/>
                <a:gd name="connsiteY43" fmla="*/ 924560 h 1270000"/>
                <a:gd name="connsiteX44" fmla="*/ 553720 w 1508760"/>
                <a:gd name="connsiteY44" fmla="*/ 767080 h 1270000"/>
                <a:gd name="connsiteX45" fmla="*/ 518160 w 1508760"/>
                <a:gd name="connsiteY45" fmla="*/ 685800 h 1270000"/>
                <a:gd name="connsiteX46" fmla="*/ 518160 w 1508760"/>
                <a:gd name="connsiteY46" fmla="*/ 508000 h 1270000"/>
                <a:gd name="connsiteX47" fmla="*/ 345440 w 1508760"/>
                <a:gd name="connsiteY47" fmla="*/ 355600 h 1270000"/>
                <a:gd name="connsiteX48" fmla="*/ 238760 w 1508760"/>
                <a:gd name="connsiteY48" fmla="*/ 330200 h 1270000"/>
                <a:gd name="connsiteX49" fmla="*/ 121920 w 1508760"/>
                <a:gd name="connsiteY49" fmla="*/ 340360 h 1270000"/>
                <a:gd name="connsiteX50" fmla="*/ 0 w 1508760"/>
                <a:gd name="connsiteY50" fmla="*/ 238760 h 1270000"/>
                <a:gd name="connsiteX0" fmla="*/ 0 w 1508760"/>
                <a:gd name="connsiteY0" fmla="*/ 238760 h 1270000"/>
                <a:gd name="connsiteX1" fmla="*/ 111760 w 1508760"/>
                <a:gd name="connsiteY1" fmla="*/ 228600 h 1270000"/>
                <a:gd name="connsiteX2" fmla="*/ 147320 w 1508760"/>
                <a:gd name="connsiteY2" fmla="*/ 213360 h 1270000"/>
                <a:gd name="connsiteX3" fmla="*/ 208280 w 1508760"/>
                <a:gd name="connsiteY3" fmla="*/ 259080 h 1270000"/>
                <a:gd name="connsiteX4" fmla="*/ 259080 w 1508760"/>
                <a:gd name="connsiteY4" fmla="*/ 274320 h 1270000"/>
                <a:gd name="connsiteX5" fmla="*/ 400477 w 1508760"/>
                <a:gd name="connsiteY5" fmla="*/ 261127 h 1270000"/>
                <a:gd name="connsiteX6" fmla="*/ 576791 w 1508760"/>
                <a:gd name="connsiteY6" fmla="*/ 207534 h 1270000"/>
                <a:gd name="connsiteX7" fmla="*/ 682406 w 1508760"/>
                <a:gd name="connsiteY7" fmla="*/ 147080 h 1270000"/>
                <a:gd name="connsiteX8" fmla="*/ 677548 w 1508760"/>
                <a:gd name="connsiteY8" fmla="*/ 256527 h 1270000"/>
                <a:gd name="connsiteX9" fmla="*/ 663795 w 1508760"/>
                <a:gd name="connsiteY9" fmla="*/ 307593 h 1270000"/>
                <a:gd name="connsiteX10" fmla="*/ 719253 w 1508760"/>
                <a:gd name="connsiteY10" fmla="*/ 397757 h 1270000"/>
                <a:gd name="connsiteX11" fmla="*/ 707607 w 1508760"/>
                <a:gd name="connsiteY11" fmla="*/ 485393 h 1270000"/>
                <a:gd name="connsiteX12" fmla="*/ 737864 w 1508760"/>
                <a:gd name="connsiteY12" fmla="*/ 627873 h 1270000"/>
                <a:gd name="connsiteX13" fmla="*/ 858076 w 1508760"/>
                <a:gd name="connsiteY13" fmla="*/ 655320 h 1270000"/>
                <a:gd name="connsiteX14" fmla="*/ 919480 w 1508760"/>
                <a:gd name="connsiteY14" fmla="*/ 741680 h 1270000"/>
                <a:gd name="connsiteX15" fmla="*/ 944880 w 1508760"/>
                <a:gd name="connsiteY15" fmla="*/ 797560 h 1270000"/>
                <a:gd name="connsiteX16" fmla="*/ 1051560 w 1508760"/>
                <a:gd name="connsiteY16" fmla="*/ 843280 h 1270000"/>
                <a:gd name="connsiteX17" fmla="*/ 1061720 w 1508760"/>
                <a:gd name="connsiteY17" fmla="*/ 792480 h 1270000"/>
                <a:gd name="connsiteX18" fmla="*/ 1137920 w 1508760"/>
                <a:gd name="connsiteY18" fmla="*/ 756920 h 1270000"/>
                <a:gd name="connsiteX19" fmla="*/ 1082040 w 1508760"/>
                <a:gd name="connsiteY19" fmla="*/ 492760 h 1270000"/>
                <a:gd name="connsiteX20" fmla="*/ 1132840 w 1508760"/>
                <a:gd name="connsiteY20" fmla="*/ 452120 h 1270000"/>
                <a:gd name="connsiteX21" fmla="*/ 1153160 w 1508760"/>
                <a:gd name="connsiteY21" fmla="*/ 345440 h 1270000"/>
                <a:gd name="connsiteX22" fmla="*/ 1264920 w 1508760"/>
                <a:gd name="connsiteY22" fmla="*/ 254000 h 1270000"/>
                <a:gd name="connsiteX23" fmla="*/ 1310640 w 1508760"/>
                <a:gd name="connsiteY23" fmla="*/ 223520 h 1270000"/>
                <a:gd name="connsiteX24" fmla="*/ 1356360 w 1508760"/>
                <a:gd name="connsiteY24" fmla="*/ 228600 h 1270000"/>
                <a:gd name="connsiteX25" fmla="*/ 1402080 w 1508760"/>
                <a:gd name="connsiteY25" fmla="*/ 203200 h 1270000"/>
                <a:gd name="connsiteX26" fmla="*/ 1376680 w 1508760"/>
                <a:gd name="connsiteY26" fmla="*/ 101600 h 1270000"/>
                <a:gd name="connsiteX27" fmla="*/ 1386840 w 1508760"/>
                <a:gd name="connsiteY27" fmla="*/ 0 h 1270000"/>
                <a:gd name="connsiteX28" fmla="*/ 1508760 w 1508760"/>
                <a:gd name="connsiteY28" fmla="*/ 40640 h 1270000"/>
                <a:gd name="connsiteX29" fmla="*/ 1478280 w 1508760"/>
                <a:gd name="connsiteY29" fmla="*/ 106680 h 1270000"/>
                <a:gd name="connsiteX30" fmla="*/ 1463040 w 1508760"/>
                <a:gd name="connsiteY30" fmla="*/ 147320 h 1270000"/>
                <a:gd name="connsiteX31" fmla="*/ 1468120 w 1508760"/>
                <a:gd name="connsiteY31" fmla="*/ 269240 h 1270000"/>
                <a:gd name="connsiteX32" fmla="*/ 1402080 w 1508760"/>
                <a:gd name="connsiteY32" fmla="*/ 396240 h 1270000"/>
                <a:gd name="connsiteX33" fmla="*/ 1356360 w 1508760"/>
                <a:gd name="connsiteY33" fmla="*/ 457200 h 1270000"/>
                <a:gd name="connsiteX34" fmla="*/ 1285240 w 1508760"/>
                <a:gd name="connsiteY34" fmla="*/ 660400 h 1270000"/>
                <a:gd name="connsiteX35" fmla="*/ 1244600 w 1508760"/>
                <a:gd name="connsiteY35" fmla="*/ 802640 h 1270000"/>
                <a:gd name="connsiteX36" fmla="*/ 1346200 w 1508760"/>
                <a:gd name="connsiteY36" fmla="*/ 1036320 h 1270000"/>
                <a:gd name="connsiteX37" fmla="*/ 1356360 w 1508760"/>
                <a:gd name="connsiteY37" fmla="*/ 1163320 h 1270000"/>
                <a:gd name="connsiteX38" fmla="*/ 1336040 w 1508760"/>
                <a:gd name="connsiteY38" fmla="*/ 1234440 h 1270000"/>
                <a:gd name="connsiteX39" fmla="*/ 1285240 w 1508760"/>
                <a:gd name="connsiteY39" fmla="*/ 1270000 h 1270000"/>
                <a:gd name="connsiteX40" fmla="*/ 1097280 w 1508760"/>
                <a:gd name="connsiteY40" fmla="*/ 1270000 h 1270000"/>
                <a:gd name="connsiteX41" fmla="*/ 868680 w 1508760"/>
                <a:gd name="connsiteY41" fmla="*/ 1203960 h 1270000"/>
                <a:gd name="connsiteX42" fmla="*/ 822960 w 1508760"/>
                <a:gd name="connsiteY42" fmla="*/ 1122680 h 1270000"/>
                <a:gd name="connsiteX43" fmla="*/ 741680 w 1508760"/>
                <a:gd name="connsiteY43" fmla="*/ 924560 h 1270000"/>
                <a:gd name="connsiteX44" fmla="*/ 553720 w 1508760"/>
                <a:gd name="connsiteY44" fmla="*/ 767080 h 1270000"/>
                <a:gd name="connsiteX45" fmla="*/ 518160 w 1508760"/>
                <a:gd name="connsiteY45" fmla="*/ 685800 h 1270000"/>
                <a:gd name="connsiteX46" fmla="*/ 518160 w 1508760"/>
                <a:gd name="connsiteY46" fmla="*/ 508000 h 1270000"/>
                <a:gd name="connsiteX47" fmla="*/ 345440 w 1508760"/>
                <a:gd name="connsiteY47" fmla="*/ 355600 h 1270000"/>
                <a:gd name="connsiteX48" fmla="*/ 238760 w 1508760"/>
                <a:gd name="connsiteY48" fmla="*/ 330200 h 1270000"/>
                <a:gd name="connsiteX49" fmla="*/ 121920 w 1508760"/>
                <a:gd name="connsiteY49" fmla="*/ 340360 h 1270000"/>
                <a:gd name="connsiteX50" fmla="*/ 0 w 1508760"/>
                <a:gd name="connsiteY50" fmla="*/ 238760 h 1270000"/>
                <a:gd name="connsiteX0" fmla="*/ 0 w 1508760"/>
                <a:gd name="connsiteY0" fmla="*/ 238760 h 1270000"/>
                <a:gd name="connsiteX1" fmla="*/ 111760 w 1508760"/>
                <a:gd name="connsiteY1" fmla="*/ 228600 h 1270000"/>
                <a:gd name="connsiteX2" fmla="*/ 147320 w 1508760"/>
                <a:gd name="connsiteY2" fmla="*/ 213360 h 1270000"/>
                <a:gd name="connsiteX3" fmla="*/ 208280 w 1508760"/>
                <a:gd name="connsiteY3" fmla="*/ 259080 h 1270000"/>
                <a:gd name="connsiteX4" fmla="*/ 259080 w 1508760"/>
                <a:gd name="connsiteY4" fmla="*/ 274320 h 1270000"/>
                <a:gd name="connsiteX5" fmla="*/ 400477 w 1508760"/>
                <a:gd name="connsiteY5" fmla="*/ 261127 h 1270000"/>
                <a:gd name="connsiteX6" fmla="*/ 576791 w 1508760"/>
                <a:gd name="connsiteY6" fmla="*/ 207534 h 1270000"/>
                <a:gd name="connsiteX7" fmla="*/ 682406 w 1508760"/>
                <a:gd name="connsiteY7" fmla="*/ 147080 h 1270000"/>
                <a:gd name="connsiteX8" fmla="*/ 677548 w 1508760"/>
                <a:gd name="connsiteY8" fmla="*/ 256527 h 1270000"/>
                <a:gd name="connsiteX9" fmla="*/ 663795 w 1508760"/>
                <a:gd name="connsiteY9" fmla="*/ 307593 h 1270000"/>
                <a:gd name="connsiteX10" fmla="*/ 719253 w 1508760"/>
                <a:gd name="connsiteY10" fmla="*/ 397757 h 1270000"/>
                <a:gd name="connsiteX11" fmla="*/ 707607 w 1508760"/>
                <a:gd name="connsiteY11" fmla="*/ 485393 h 1270000"/>
                <a:gd name="connsiteX12" fmla="*/ 737864 w 1508760"/>
                <a:gd name="connsiteY12" fmla="*/ 627873 h 1270000"/>
                <a:gd name="connsiteX13" fmla="*/ 858076 w 1508760"/>
                <a:gd name="connsiteY13" fmla="*/ 655320 h 1270000"/>
                <a:gd name="connsiteX14" fmla="*/ 911228 w 1508760"/>
                <a:gd name="connsiteY14" fmla="*/ 752851 h 1270000"/>
                <a:gd name="connsiteX15" fmla="*/ 944880 w 1508760"/>
                <a:gd name="connsiteY15" fmla="*/ 797560 h 1270000"/>
                <a:gd name="connsiteX16" fmla="*/ 1051560 w 1508760"/>
                <a:gd name="connsiteY16" fmla="*/ 843280 h 1270000"/>
                <a:gd name="connsiteX17" fmla="*/ 1061720 w 1508760"/>
                <a:gd name="connsiteY17" fmla="*/ 792480 h 1270000"/>
                <a:gd name="connsiteX18" fmla="*/ 1137920 w 1508760"/>
                <a:gd name="connsiteY18" fmla="*/ 756920 h 1270000"/>
                <a:gd name="connsiteX19" fmla="*/ 1082040 w 1508760"/>
                <a:gd name="connsiteY19" fmla="*/ 492760 h 1270000"/>
                <a:gd name="connsiteX20" fmla="*/ 1132840 w 1508760"/>
                <a:gd name="connsiteY20" fmla="*/ 452120 h 1270000"/>
                <a:gd name="connsiteX21" fmla="*/ 1153160 w 1508760"/>
                <a:gd name="connsiteY21" fmla="*/ 345440 h 1270000"/>
                <a:gd name="connsiteX22" fmla="*/ 1264920 w 1508760"/>
                <a:gd name="connsiteY22" fmla="*/ 254000 h 1270000"/>
                <a:gd name="connsiteX23" fmla="*/ 1310640 w 1508760"/>
                <a:gd name="connsiteY23" fmla="*/ 223520 h 1270000"/>
                <a:gd name="connsiteX24" fmla="*/ 1356360 w 1508760"/>
                <a:gd name="connsiteY24" fmla="*/ 228600 h 1270000"/>
                <a:gd name="connsiteX25" fmla="*/ 1402080 w 1508760"/>
                <a:gd name="connsiteY25" fmla="*/ 203200 h 1270000"/>
                <a:gd name="connsiteX26" fmla="*/ 1376680 w 1508760"/>
                <a:gd name="connsiteY26" fmla="*/ 101600 h 1270000"/>
                <a:gd name="connsiteX27" fmla="*/ 1386840 w 1508760"/>
                <a:gd name="connsiteY27" fmla="*/ 0 h 1270000"/>
                <a:gd name="connsiteX28" fmla="*/ 1508760 w 1508760"/>
                <a:gd name="connsiteY28" fmla="*/ 40640 h 1270000"/>
                <a:gd name="connsiteX29" fmla="*/ 1478280 w 1508760"/>
                <a:gd name="connsiteY29" fmla="*/ 106680 h 1270000"/>
                <a:gd name="connsiteX30" fmla="*/ 1463040 w 1508760"/>
                <a:gd name="connsiteY30" fmla="*/ 147320 h 1270000"/>
                <a:gd name="connsiteX31" fmla="*/ 1468120 w 1508760"/>
                <a:gd name="connsiteY31" fmla="*/ 269240 h 1270000"/>
                <a:gd name="connsiteX32" fmla="*/ 1402080 w 1508760"/>
                <a:gd name="connsiteY32" fmla="*/ 396240 h 1270000"/>
                <a:gd name="connsiteX33" fmla="*/ 1356360 w 1508760"/>
                <a:gd name="connsiteY33" fmla="*/ 457200 h 1270000"/>
                <a:gd name="connsiteX34" fmla="*/ 1285240 w 1508760"/>
                <a:gd name="connsiteY34" fmla="*/ 660400 h 1270000"/>
                <a:gd name="connsiteX35" fmla="*/ 1244600 w 1508760"/>
                <a:gd name="connsiteY35" fmla="*/ 802640 h 1270000"/>
                <a:gd name="connsiteX36" fmla="*/ 1346200 w 1508760"/>
                <a:gd name="connsiteY36" fmla="*/ 1036320 h 1270000"/>
                <a:gd name="connsiteX37" fmla="*/ 1356360 w 1508760"/>
                <a:gd name="connsiteY37" fmla="*/ 1163320 h 1270000"/>
                <a:gd name="connsiteX38" fmla="*/ 1336040 w 1508760"/>
                <a:gd name="connsiteY38" fmla="*/ 1234440 h 1270000"/>
                <a:gd name="connsiteX39" fmla="*/ 1285240 w 1508760"/>
                <a:gd name="connsiteY39" fmla="*/ 1270000 h 1270000"/>
                <a:gd name="connsiteX40" fmla="*/ 1097280 w 1508760"/>
                <a:gd name="connsiteY40" fmla="*/ 1270000 h 1270000"/>
                <a:gd name="connsiteX41" fmla="*/ 868680 w 1508760"/>
                <a:gd name="connsiteY41" fmla="*/ 1203960 h 1270000"/>
                <a:gd name="connsiteX42" fmla="*/ 822960 w 1508760"/>
                <a:gd name="connsiteY42" fmla="*/ 1122680 h 1270000"/>
                <a:gd name="connsiteX43" fmla="*/ 741680 w 1508760"/>
                <a:gd name="connsiteY43" fmla="*/ 924560 h 1270000"/>
                <a:gd name="connsiteX44" fmla="*/ 553720 w 1508760"/>
                <a:gd name="connsiteY44" fmla="*/ 767080 h 1270000"/>
                <a:gd name="connsiteX45" fmla="*/ 518160 w 1508760"/>
                <a:gd name="connsiteY45" fmla="*/ 685800 h 1270000"/>
                <a:gd name="connsiteX46" fmla="*/ 518160 w 1508760"/>
                <a:gd name="connsiteY46" fmla="*/ 508000 h 1270000"/>
                <a:gd name="connsiteX47" fmla="*/ 345440 w 1508760"/>
                <a:gd name="connsiteY47" fmla="*/ 355600 h 1270000"/>
                <a:gd name="connsiteX48" fmla="*/ 238760 w 1508760"/>
                <a:gd name="connsiteY48" fmla="*/ 330200 h 1270000"/>
                <a:gd name="connsiteX49" fmla="*/ 121920 w 1508760"/>
                <a:gd name="connsiteY49" fmla="*/ 340360 h 1270000"/>
                <a:gd name="connsiteX50" fmla="*/ 0 w 1508760"/>
                <a:gd name="connsiteY50" fmla="*/ 238760 h 1270000"/>
                <a:gd name="connsiteX0" fmla="*/ 0 w 1508760"/>
                <a:gd name="connsiteY0" fmla="*/ 238760 h 1270000"/>
                <a:gd name="connsiteX1" fmla="*/ 111760 w 1508760"/>
                <a:gd name="connsiteY1" fmla="*/ 228600 h 1270000"/>
                <a:gd name="connsiteX2" fmla="*/ 147320 w 1508760"/>
                <a:gd name="connsiteY2" fmla="*/ 213360 h 1270000"/>
                <a:gd name="connsiteX3" fmla="*/ 208280 w 1508760"/>
                <a:gd name="connsiteY3" fmla="*/ 259080 h 1270000"/>
                <a:gd name="connsiteX4" fmla="*/ 259080 w 1508760"/>
                <a:gd name="connsiteY4" fmla="*/ 274320 h 1270000"/>
                <a:gd name="connsiteX5" fmla="*/ 400477 w 1508760"/>
                <a:gd name="connsiteY5" fmla="*/ 261127 h 1270000"/>
                <a:gd name="connsiteX6" fmla="*/ 576791 w 1508760"/>
                <a:gd name="connsiteY6" fmla="*/ 207534 h 1270000"/>
                <a:gd name="connsiteX7" fmla="*/ 682406 w 1508760"/>
                <a:gd name="connsiteY7" fmla="*/ 147080 h 1270000"/>
                <a:gd name="connsiteX8" fmla="*/ 677548 w 1508760"/>
                <a:gd name="connsiteY8" fmla="*/ 256527 h 1270000"/>
                <a:gd name="connsiteX9" fmla="*/ 663795 w 1508760"/>
                <a:gd name="connsiteY9" fmla="*/ 307593 h 1270000"/>
                <a:gd name="connsiteX10" fmla="*/ 719253 w 1508760"/>
                <a:gd name="connsiteY10" fmla="*/ 397757 h 1270000"/>
                <a:gd name="connsiteX11" fmla="*/ 707607 w 1508760"/>
                <a:gd name="connsiteY11" fmla="*/ 485393 h 1270000"/>
                <a:gd name="connsiteX12" fmla="*/ 737864 w 1508760"/>
                <a:gd name="connsiteY12" fmla="*/ 627873 h 1270000"/>
                <a:gd name="connsiteX13" fmla="*/ 858076 w 1508760"/>
                <a:gd name="connsiteY13" fmla="*/ 655320 h 1270000"/>
                <a:gd name="connsiteX14" fmla="*/ 911228 w 1508760"/>
                <a:gd name="connsiteY14" fmla="*/ 752851 h 1270000"/>
                <a:gd name="connsiteX15" fmla="*/ 950381 w 1508760"/>
                <a:gd name="connsiteY15" fmla="*/ 789182 h 1270000"/>
                <a:gd name="connsiteX16" fmla="*/ 1051560 w 1508760"/>
                <a:gd name="connsiteY16" fmla="*/ 843280 h 1270000"/>
                <a:gd name="connsiteX17" fmla="*/ 1061720 w 1508760"/>
                <a:gd name="connsiteY17" fmla="*/ 792480 h 1270000"/>
                <a:gd name="connsiteX18" fmla="*/ 1137920 w 1508760"/>
                <a:gd name="connsiteY18" fmla="*/ 756920 h 1270000"/>
                <a:gd name="connsiteX19" fmla="*/ 1082040 w 1508760"/>
                <a:gd name="connsiteY19" fmla="*/ 492760 h 1270000"/>
                <a:gd name="connsiteX20" fmla="*/ 1132840 w 1508760"/>
                <a:gd name="connsiteY20" fmla="*/ 452120 h 1270000"/>
                <a:gd name="connsiteX21" fmla="*/ 1153160 w 1508760"/>
                <a:gd name="connsiteY21" fmla="*/ 345440 h 1270000"/>
                <a:gd name="connsiteX22" fmla="*/ 1264920 w 1508760"/>
                <a:gd name="connsiteY22" fmla="*/ 254000 h 1270000"/>
                <a:gd name="connsiteX23" fmla="*/ 1310640 w 1508760"/>
                <a:gd name="connsiteY23" fmla="*/ 223520 h 1270000"/>
                <a:gd name="connsiteX24" fmla="*/ 1356360 w 1508760"/>
                <a:gd name="connsiteY24" fmla="*/ 228600 h 1270000"/>
                <a:gd name="connsiteX25" fmla="*/ 1402080 w 1508760"/>
                <a:gd name="connsiteY25" fmla="*/ 203200 h 1270000"/>
                <a:gd name="connsiteX26" fmla="*/ 1376680 w 1508760"/>
                <a:gd name="connsiteY26" fmla="*/ 101600 h 1270000"/>
                <a:gd name="connsiteX27" fmla="*/ 1386840 w 1508760"/>
                <a:gd name="connsiteY27" fmla="*/ 0 h 1270000"/>
                <a:gd name="connsiteX28" fmla="*/ 1508760 w 1508760"/>
                <a:gd name="connsiteY28" fmla="*/ 40640 h 1270000"/>
                <a:gd name="connsiteX29" fmla="*/ 1478280 w 1508760"/>
                <a:gd name="connsiteY29" fmla="*/ 106680 h 1270000"/>
                <a:gd name="connsiteX30" fmla="*/ 1463040 w 1508760"/>
                <a:gd name="connsiteY30" fmla="*/ 147320 h 1270000"/>
                <a:gd name="connsiteX31" fmla="*/ 1468120 w 1508760"/>
                <a:gd name="connsiteY31" fmla="*/ 269240 h 1270000"/>
                <a:gd name="connsiteX32" fmla="*/ 1402080 w 1508760"/>
                <a:gd name="connsiteY32" fmla="*/ 396240 h 1270000"/>
                <a:gd name="connsiteX33" fmla="*/ 1356360 w 1508760"/>
                <a:gd name="connsiteY33" fmla="*/ 457200 h 1270000"/>
                <a:gd name="connsiteX34" fmla="*/ 1285240 w 1508760"/>
                <a:gd name="connsiteY34" fmla="*/ 660400 h 1270000"/>
                <a:gd name="connsiteX35" fmla="*/ 1244600 w 1508760"/>
                <a:gd name="connsiteY35" fmla="*/ 802640 h 1270000"/>
                <a:gd name="connsiteX36" fmla="*/ 1346200 w 1508760"/>
                <a:gd name="connsiteY36" fmla="*/ 1036320 h 1270000"/>
                <a:gd name="connsiteX37" fmla="*/ 1356360 w 1508760"/>
                <a:gd name="connsiteY37" fmla="*/ 1163320 h 1270000"/>
                <a:gd name="connsiteX38" fmla="*/ 1336040 w 1508760"/>
                <a:gd name="connsiteY38" fmla="*/ 1234440 h 1270000"/>
                <a:gd name="connsiteX39" fmla="*/ 1285240 w 1508760"/>
                <a:gd name="connsiteY39" fmla="*/ 1270000 h 1270000"/>
                <a:gd name="connsiteX40" fmla="*/ 1097280 w 1508760"/>
                <a:gd name="connsiteY40" fmla="*/ 1270000 h 1270000"/>
                <a:gd name="connsiteX41" fmla="*/ 868680 w 1508760"/>
                <a:gd name="connsiteY41" fmla="*/ 1203960 h 1270000"/>
                <a:gd name="connsiteX42" fmla="*/ 822960 w 1508760"/>
                <a:gd name="connsiteY42" fmla="*/ 1122680 h 1270000"/>
                <a:gd name="connsiteX43" fmla="*/ 741680 w 1508760"/>
                <a:gd name="connsiteY43" fmla="*/ 924560 h 1270000"/>
                <a:gd name="connsiteX44" fmla="*/ 553720 w 1508760"/>
                <a:gd name="connsiteY44" fmla="*/ 767080 h 1270000"/>
                <a:gd name="connsiteX45" fmla="*/ 518160 w 1508760"/>
                <a:gd name="connsiteY45" fmla="*/ 685800 h 1270000"/>
                <a:gd name="connsiteX46" fmla="*/ 518160 w 1508760"/>
                <a:gd name="connsiteY46" fmla="*/ 508000 h 1270000"/>
                <a:gd name="connsiteX47" fmla="*/ 345440 w 1508760"/>
                <a:gd name="connsiteY47" fmla="*/ 355600 h 1270000"/>
                <a:gd name="connsiteX48" fmla="*/ 238760 w 1508760"/>
                <a:gd name="connsiteY48" fmla="*/ 330200 h 1270000"/>
                <a:gd name="connsiteX49" fmla="*/ 121920 w 1508760"/>
                <a:gd name="connsiteY49" fmla="*/ 340360 h 1270000"/>
                <a:gd name="connsiteX50" fmla="*/ 0 w 1508760"/>
                <a:gd name="connsiteY50" fmla="*/ 238760 h 1270000"/>
                <a:gd name="connsiteX0" fmla="*/ 0 w 1508760"/>
                <a:gd name="connsiteY0" fmla="*/ 238760 h 1270000"/>
                <a:gd name="connsiteX1" fmla="*/ 111760 w 1508760"/>
                <a:gd name="connsiteY1" fmla="*/ 228600 h 1270000"/>
                <a:gd name="connsiteX2" fmla="*/ 147320 w 1508760"/>
                <a:gd name="connsiteY2" fmla="*/ 213360 h 1270000"/>
                <a:gd name="connsiteX3" fmla="*/ 208280 w 1508760"/>
                <a:gd name="connsiteY3" fmla="*/ 259080 h 1270000"/>
                <a:gd name="connsiteX4" fmla="*/ 259080 w 1508760"/>
                <a:gd name="connsiteY4" fmla="*/ 274320 h 1270000"/>
                <a:gd name="connsiteX5" fmla="*/ 400477 w 1508760"/>
                <a:gd name="connsiteY5" fmla="*/ 261127 h 1270000"/>
                <a:gd name="connsiteX6" fmla="*/ 576791 w 1508760"/>
                <a:gd name="connsiteY6" fmla="*/ 207534 h 1270000"/>
                <a:gd name="connsiteX7" fmla="*/ 682406 w 1508760"/>
                <a:gd name="connsiteY7" fmla="*/ 147080 h 1270000"/>
                <a:gd name="connsiteX8" fmla="*/ 677548 w 1508760"/>
                <a:gd name="connsiteY8" fmla="*/ 256527 h 1270000"/>
                <a:gd name="connsiteX9" fmla="*/ 663795 w 1508760"/>
                <a:gd name="connsiteY9" fmla="*/ 307593 h 1270000"/>
                <a:gd name="connsiteX10" fmla="*/ 719253 w 1508760"/>
                <a:gd name="connsiteY10" fmla="*/ 397757 h 1270000"/>
                <a:gd name="connsiteX11" fmla="*/ 707607 w 1508760"/>
                <a:gd name="connsiteY11" fmla="*/ 485393 h 1270000"/>
                <a:gd name="connsiteX12" fmla="*/ 737864 w 1508760"/>
                <a:gd name="connsiteY12" fmla="*/ 627873 h 1270000"/>
                <a:gd name="connsiteX13" fmla="*/ 858076 w 1508760"/>
                <a:gd name="connsiteY13" fmla="*/ 655320 h 1270000"/>
                <a:gd name="connsiteX14" fmla="*/ 911228 w 1508760"/>
                <a:gd name="connsiteY14" fmla="*/ 752851 h 1270000"/>
                <a:gd name="connsiteX15" fmla="*/ 950381 w 1508760"/>
                <a:gd name="connsiteY15" fmla="*/ 789182 h 1270000"/>
                <a:gd name="connsiteX16" fmla="*/ 1024053 w 1508760"/>
                <a:gd name="connsiteY16" fmla="*/ 776254 h 1270000"/>
                <a:gd name="connsiteX17" fmla="*/ 1061720 w 1508760"/>
                <a:gd name="connsiteY17" fmla="*/ 792480 h 1270000"/>
                <a:gd name="connsiteX18" fmla="*/ 1137920 w 1508760"/>
                <a:gd name="connsiteY18" fmla="*/ 756920 h 1270000"/>
                <a:gd name="connsiteX19" fmla="*/ 1082040 w 1508760"/>
                <a:gd name="connsiteY19" fmla="*/ 492760 h 1270000"/>
                <a:gd name="connsiteX20" fmla="*/ 1132840 w 1508760"/>
                <a:gd name="connsiteY20" fmla="*/ 452120 h 1270000"/>
                <a:gd name="connsiteX21" fmla="*/ 1153160 w 1508760"/>
                <a:gd name="connsiteY21" fmla="*/ 345440 h 1270000"/>
                <a:gd name="connsiteX22" fmla="*/ 1264920 w 1508760"/>
                <a:gd name="connsiteY22" fmla="*/ 254000 h 1270000"/>
                <a:gd name="connsiteX23" fmla="*/ 1310640 w 1508760"/>
                <a:gd name="connsiteY23" fmla="*/ 223520 h 1270000"/>
                <a:gd name="connsiteX24" fmla="*/ 1356360 w 1508760"/>
                <a:gd name="connsiteY24" fmla="*/ 228600 h 1270000"/>
                <a:gd name="connsiteX25" fmla="*/ 1402080 w 1508760"/>
                <a:gd name="connsiteY25" fmla="*/ 203200 h 1270000"/>
                <a:gd name="connsiteX26" fmla="*/ 1376680 w 1508760"/>
                <a:gd name="connsiteY26" fmla="*/ 101600 h 1270000"/>
                <a:gd name="connsiteX27" fmla="*/ 1386840 w 1508760"/>
                <a:gd name="connsiteY27" fmla="*/ 0 h 1270000"/>
                <a:gd name="connsiteX28" fmla="*/ 1508760 w 1508760"/>
                <a:gd name="connsiteY28" fmla="*/ 40640 h 1270000"/>
                <a:gd name="connsiteX29" fmla="*/ 1478280 w 1508760"/>
                <a:gd name="connsiteY29" fmla="*/ 106680 h 1270000"/>
                <a:gd name="connsiteX30" fmla="*/ 1463040 w 1508760"/>
                <a:gd name="connsiteY30" fmla="*/ 147320 h 1270000"/>
                <a:gd name="connsiteX31" fmla="*/ 1468120 w 1508760"/>
                <a:gd name="connsiteY31" fmla="*/ 269240 h 1270000"/>
                <a:gd name="connsiteX32" fmla="*/ 1402080 w 1508760"/>
                <a:gd name="connsiteY32" fmla="*/ 396240 h 1270000"/>
                <a:gd name="connsiteX33" fmla="*/ 1356360 w 1508760"/>
                <a:gd name="connsiteY33" fmla="*/ 457200 h 1270000"/>
                <a:gd name="connsiteX34" fmla="*/ 1285240 w 1508760"/>
                <a:gd name="connsiteY34" fmla="*/ 660400 h 1270000"/>
                <a:gd name="connsiteX35" fmla="*/ 1244600 w 1508760"/>
                <a:gd name="connsiteY35" fmla="*/ 802640 h 1270000"/>
                <a:gd name="connsiteX36" fmla="*/ 1346200 w 1508760"/>
                <a:gd name="connsiteY36" fmla="*/ 1036320 h 1270000"/>
                <a:gd name="connsiteX37" fmla="*/ 1356360 w 1508760"/>
                <a:gd name="connsiteY37" fmla="*/ 1163320 h 1270000"/>
                <a:gd name="connsiteX38" fmla="*/ 1336040 w 1508760"/>
                <a:gd name="connsiteY38" fmla="*/ 1234440 h 1270000"/>
                <a:gd name="connsiteX39" fmla="*/ 1285240 w 1508760"/>
                <a:gd name="connsiteY39" fmla="*/ 1270000 h 1270000"/>
                <a:gd name="connsiteX40" fmla="*/ 1097280 w 1508760"/>
                <a:gd name="connsiteY40" fmla="*/ 1270000 h 1270000"/>
                <a:gd name="connsiteX41" fmla="*/ 868680 w 1508760"/>
                <a:gd name="connsiteY41" fmla="*/ 1203960 h 1270000"/>
                <a:gd name="connsiteX42" fmla="*/ 822960 w 1508760"/>
                <a:gd name="connsiteY42" fmla="*/ 1122680 h 1270000"/>
                <a:gd name="connsiteX43" fmla="*/ 741680 w 1508760"/>
                <a:gd name="connsiteY43" fmla="*/ 924560 h 1270000"/>
                <a:gd name="connsiteX44" fmla="*/ 553720 w 1508760"/>
                <a:gd name="connsiteY44" fmla="*/ 767080 h 1270000"/>
                <a:gd name="connsiteX45" fmla="*/ 518160 w 1508760"/>
                <a:gd name="connsiteY45" fmla="*/ 685800 h 1270000"/>
                <a:gd name="connsiteX46" fmla="*/ 518160 w 1508760"/>
                <a:gd name="connsiteY46" fmla="*/ 508000 h 1270000"/>
                <a:gd name="connsiteX47" fmla="*/ 345440 w 1508760"/>
                <a:gd name="connsiteY47" fmla="*/ 355600 h 1270000"/>
                <a:gd name="connsiteX48" fmla="*/ 238760 w 1508760"/>
                <a:gd name="connsiteY48" fmla="*/ 330200 h 1270000"/>
                <a:gd name="connsiteX49" fmla="*/ 121920 w 1508760"/>
                <a:gd name="connsiteY49" fmla="*/ 340360 h 1270000"/>
                <a:gd name="connsiteX50" fmla="*/ 0 w 1508760"/>
                <a:gd name="connsiteY50" fmla="*/ 238760 h 1270000"/>
                <a:gd name="connsiteX0" fmla="*/ 0 w 1508760"/>
                <a:gd name="connsiteY0" fmla="*/ 238760 h 1270000"/>
                <a:gd name="connsiteX1" fmla="*/ 111760 w 1508760"/>
                <a:gd name="connsiteY1" fmla="*/ 228600 h 1270000"/>
                <a:gd name="connsiteX2" fmla="*/ 147320 w 1508760"/>
                <a:gd name="connsiteY2" fmla="*/ 213360 h 1270000"/>
                <a:gd name="connsiteX3" fmla="*/ 208280 w 1508760"/>
                <a:gd name="connsiteY3" fmla="*/ 259080 h 1270000"/>
                <a:gd name="connsiteX4" fmla="*/ 259080 w 1508760"/>
                <a:gd name="connsiteY4" fmla="*/ 274320 h 1270000"/>
                <a:gd name="connsiteX5" fmla="*/ 400477 w 1508760"/>
                <a:gd name="connsiteY5" fmla="*/ 261127 h 1270000"/>
                <a:gd name="connsiteX6" fmla="*/ 576791 w 1508760"/>
                <a:gd name="connsiteY6" fmla="*/ 207534 h 1270000"/>
                <a:gd name="connsiteX7" fmla="*/ 682406 w 1508760"/>
                <a:gd name="connsiteY7" fmla="*/ 147080 h 1270000"/>
                <a:gd name="connsiteX8" fmla="*/ 677548 w 1508760"/>
                <a:gd name="connsiteY8" fmla="*/ 256527 h 1270000"/>
                <a:gd name="connsiteX9" fmla="*/ 663795 w 1508760"/>
                <a:gd name="connsiteY9" fmla="*/ 307593 h 1270000"/>
                <a:gd name="connsiteX10" fmla="*/ 719253 w 1508760"/>
                <a:gd name="connsiteY10" fmla="*/ 397757 h 1270000"/>
                <a:gd name="connsiteX11" fmla="*/ 707607 w 1508760"/>
                <a:gd name="connsiteY11" fmla="*/ 485393 h 1270000"/>
                <a:gd name="connsiteX12" fmla="*/ 737864 w 1508760"/>
                <a:gd name="connsiteY12" fmla="*/ 627873 h 1270000"/>
                <a:gd name="connsiteX13" fmla="*/ 858076 w 1508760"/>
                <a:gd name="connsiteY13" fmla="*/ 655320 h 1270000"/>
                <a:gd name="connsiteX14" fmla="*/ 911228 w 1508760"/>
                <a:gd name="connsiteY14" fmla="*/ 752851 h 1270000"/>
                <a:gd name="connsiteX15" fmla="*/ 950381 w 1508760"/>
                <a:gd name="connsiteY15" fmla="*/ 789182 h 1270000"/>
                <a:gd name="connsiteX16" fmla="*/ 1024053 w 1508760"/>
                <a:gd name="connsiteY16" fmla="*/ 776254 h 1270000"/>
                <a:gd name="connsiteX17" fmla="*/ 1061720 w 1508760"/>
                <a:gd name="connsiteY17" fmla="*/ 764553 h 1270000"/>
                <a:gd name="connsiteX18" fmla="*/ 1137920 w 1508760"/>
                <a:gd name="connsiteY18" fmla="*/ 756920 h 1270000"/>
                <a:gd name="connsiteX19" fmla="*/ 1082040 w 1508760"/>
                <a:gd name="connsiteY19" fmla="*/ 492760 h 1270000"/>
                <a:gd name="connsiteX20" fmla="*/ 1132840 w 1508760"/>
                <a:gd name="connsiteY20" fmla="*/ 452120 h 1270000"/>
                <a:gd name="connsiteX21" fmla="*/ 1153160 w 1508760"/>
                <a:gd name="connsiteY21" fmla="*/ 345440 h 1270000"/>
                <a:gd name="connsiteX22" fmla="*/ 1264920 w 1508760"/>
                <a:gd name="connsiteY22" fmla="*/ 254000 h 1270000"/>
                <a:gd name="connsiteX23" fmla="*/ 1310640 w 1508760"/>
                <a:gd name="connsiteY23" fmla="*/ 223520 h 1270000"/>
                <a:gd name="connsiteX24" fmla="*/ 1356360 w 1508760"/>
                <a:gd name="connsiteY24" fmla="*/ 228600 h 1270000"/>
                <a:gd name="connsiteX25" fmla="*/ 1402080 w 1508760"/>
                <a:gd name="connsiteY25" fmla="*/ 203200 h 1270000"/>
                <a:gd name="connsiteX26" fmla="*/ 1376680 w 1508760"/>
                <a:gd name="connsiteY26" fmla="*/ 101600 h 1270000"/>
                <a:gd name="connsiteX27" fmla="*/ 1386840 w 1508760"/>
                <a:gd name="connsiteY27" fmla="*/ 0 h 1270000"/>
                <a:gd name="connsiteX28" fmla="*/ 1508760 w 1508760"/>
                <a:gd name="connsiteY28" fmla="*/ 40640 h 1270000"/>
                <a:gd name="connsiteX29" fmla="*/ 1478280 w 1508760"/>
                <a:gd name="connsiteY29" fmla="*/ 106680 h 1270000"/>
                <a:gd name="connsiteX30" fmla="*/ 1463040 w 1508760"/>
                <a:gd name="connsiteY30" fmla="*/ 147320 h 1270000"/>
                <a:gd name="connsiteX31" fmla="*/ 1468120 w 1508760"/>
                <a:gd name="connsiteY31" fmla="*/ 269240 h 1270000"/>
                <a:gd name="connsiteX32" fmla="*/ 1402080 w 1508760"/>
                <a:gd name="connsiteY32" fmla="*/ 396240 h 1270000"/>
                <a:gd name="connsiteX33" fmla="*/ 1356360 w 1508760"/>
                <a:gd name="connsiteY33" fmla="*/ 457200 h 1270000"/>
                <a:gd name="connsiteX34" fmla="*/ 1285240 w 1508760"/>
                <a:gd name="connsiteY34" fmla="*/ 660400 h 1270000"/>
                <a:gd name="connsiteX35" fmla="*/ 1244600 w 1508760"/>
                <a:gd name="connsiteY35" fmla="*/ 802640 h 1270000"/>
                <a:gd name="connsiteX36" fmla="*/ 1346200 w 1508760"/>
                <a:gd name="connsiteY36" fmla="*/ 1036320 h 1270000"/>
                <a:gd name="connsiteX37" fmla="*/ 1356360 w 1508760"/>
                <a:gd name="connsiteY37" fmla="*/ 1163320 h 1270000"/>
                <a:gd name="connsiteX38" fmla="*/ 1336040 w 1508760"/>
                <a:gd name="connsiteY38" fmla="*/ 1234440 h 1270000"/>
                <a:gd name="connsiteX39" fmla="*/ 1285240 w 1508760"/>
                <a:gd name="connsiteY39" fmla="*/ 1270000 h 1270000"/>
                <a:gd name="connsiteX40" fmla="*/ 1097280 w 1508760"/>
                <a:gd name="connsiteY40" fmla="*/ 1270000 h 1270000"/>
                <a:gd name="connsiteX41" fmla="*/ 868680 w 1508760"/>
                <a:gd name="connsiteY41" fmla="*/ 1203960 h 1270000"/>
                <a:gd name="connsiteX42" fmla="*/ 822960 w 1508760"/>
                <a:gd name="connsiteY42" fmla="*/ 1122680 h 1270000"/>
                <a:gd name="connsiteX43" fmla="*/ 741680 w 1508760"/>
                <a:gd name="connsiteY43" fmla="*/ 924560 h 1270000"/>
                <a:gd name="connsiteX44" fmla="*/ 553720 w 1508760"/>
                <a:gd name="connsiteY44" fmla="*/ 767080 h 1270000"/>
                <a:gd name="connsiteX45" fmla="*/ 518160 w 1508760"/>
                <a:gd name="connsiteY45" fmla="*/ 685800 h 1270000"/>
                <a:gd name="connsiteX46" fmla="*/ 518160 w 1508760"/>
                <a:gd name="connsiteY46" fmla="*/ 508000 h 1270000"/>
                <a:gd name="connsiteX47" fmla="*/ 345440 w 1508760"/>
                <a:gd name="connsiteY47" fmla="*/ 355600 h 1270000"/>
                <a:gd name="connsiteX48" fmla="*/ 238760 w 1508760"/>
                <a:gd name="connsiteY48" fmla="*/ 330200 h 1270000"/>
                <a:gd name="connsiteX49" fmla="*/ 121920 w 1508760"/>
                <a:gd name="connsiteY49" fmla="*/ 340360 h 1270000"/>
                <a:gd name="connsiteX50" fmla="*/ 0 w 1508760"/>
                <a:gd name="connsiteY50" fmla="*/ 238760 h 1270000"/>
                <a:gd name="connsiteX0" fmla="*/ 0 w 1508760"/>
                <a:gd name="connsiteY0" fmla="*/ 238760 h 1270000"/>
                <a:gd name="connsiteX1" fmla="*/ 111760 w 1508760"/>
                <a:gd name="connsiteY1" fmla="*/ 228600 h 1270000"/>
                <a:gd name="connsiteX2" fmla="*/ 147320 w 1508760"/>
                <a:gd name="connsiteY2" fmla="*/ 213360 h 1270000"/>
                <a:gd name="connsiteX3" fmla="*/ 208280 w 1508760"/>
                <a:gd name="connsiteY3" fmla="*/ 259080 h 1270000"/>
                <a:gd name="connsiteX4" fmla="*/ 259080 w 1508760"/>
                <a:gd name="connsiteY4" fmla="*/ 274320 h 1270000"/>
                <a:gd name="connsiteX5" fmla="*/ 400477 w 1508760"/>
                <a:gd name="connsiteY5" fmla="*/ 261127 h 1270000"/>
                <a:gd name="connsiteX6" fmla="*/ 576791 w 1508760"/>
                <a:gd name="connsiteY6" fmla="*/ 207534 h 1270000"/>
                <a:gd name="connsiteX7" fmla="*/ 682406 w 1508760"/>
                <a:gd name="connsiteY7" fmla="*/ 147080 h 1270000"/>
                <a:gd name="connsiteX8" fmla="*/ 677548 w 1508760"/>
                <a:gd name="connsiteY8" fmla="*/ 256527 h 1270000"/>
                <a:gd name="connsiteX9" fmla="*/ 663795 w 1508760"/>
                <a:gd name="connsiteY9" fmla="*/ 307593 h 1270000"/>
                <a:gd name="connsiteX10" fmla="*/ 719253 w 1508760"/>
                <a:gd name="connsiteY10" fmla="*/ 397757 h 1270000"/>
                <a:gd name="connsiteX11" fmla="*/ 707607 w 1508760"/>
                <a:gd name="connsiteY11" fmla="*/ 485393 h 1270000"/>
                <a:gd name="connsiteX12" fmla="*/ 737864 w 1508760"/>
                <a:gd name="connsiteY12" fmla="*/ 627873 h 1270000"/>
                <a:gd name="connsiteX13" fmla="*/ 858076 w 1508760"/>
                <a:gd name="connsiteY13" fmla="*/ 655320 h 1270000"/>
                <a:gd name="connsiteX14" fmla="*/ 911228 w 1508760"/>
                <a:gd name="connsiteY14" fmla="*/ 752851 h 1270000"/>
                <a:gd name="connsiteX15" fmla="*/ 950381 w 1508760"/>
                <a:gd name="connsiteY15" fmla="*/ 789182 h 1270000"/>
                <a:gd name="connsiteX16" fmla="*/ 1024053 w 1508760"/>
                <a:gd name="connsiteY16" fmla="*/ 776254 h 1270000"/>
                <a:gd name="connsiteX17" fmla="*/ 1061720 w 1508760"/>
                <a:gd name="connsiteY17" fmla="*/ 764553 h 1270000"/>
                <a:gd name="connsiteX18" fmla="*/ 1137920 w 1508760"/>
                <a:gd name="connsiteY18" fmla="*/ 756920 h 1270000"/>
                <a:gd name="connsiteX19" fmla="*/ 1114206 w 1508760"/>
                <a:gd name="connsiteY19" fmla="*/ 707709 h 1270000"/>
                <a:gd name="connsiteX20" fmla="*/ 1082040 w 1508760"/>
                <a:gd name="connsiteY20" fmla="*/ 492760 h 1270000"/>
                <a:gd name="connsiteX21" fmla="*/ 1132840 w 1508760"/>
                <a:gd name="connsiteY21" fmla="*/ 452120 h 1270000"/>
                <a:gd name="connsiteX22" fmla="*/ 1153160 w 1508760"/>
                <a:gd name="connsiteY22" fmla="*/ 345440 h 1270000"/>
                <a:gd name="connsiteX23" fmla="*/ 1264920 w 1508760"/>
                <a:gd name="connsiteY23" fmla="*/ 254000 h 1270000"/>
                <a:gd name="connsiteX24" fmla="*/ 1310640 w 1508760"/>
                <a:gd name="connsiteY24" fmla="*/ 223520 h 1270000"/>
                <a:gd name="connsiteX25" fmla="*/ 1356360 w 1508760"/>
                <a:gd name="connsiteY25" fmla="*/ 228600 h 1270000"/>
                <a:gd name="connsiteX26" fmla="*/ 1402080 w 1508760"/>
                <a:gd name="connsiteY26" fmla="*/ 203200 h 1270000"/>
                <a:gd name="connsiteX27" fmla="*/ 1376680 w 1508760"/>
                <a:gd name="connsiteY27" fmla="*/ 101600 h 1270000"/>
                <a:gd name="connsiteX28" fmla="*/ 1386840 w 1508760"/>
                <a:gd name="connsiteY28" fmla="*/ 0 h 1270000"/>
                <a:gd name="connsiteX29" fmla="*/ 1508760 w 1508760"/>
                <a:gd name="connsiteY29" fmla="*/ 40640 h 1270000"/>
                <a:gd name="connsiteX30" fmla="*/ 1478280 w 1508760"/>
                <a:gd name="connsiteY30" fmla="*/ 106680 h 1270000"/>
                <a:gd name="connsiteX31" fmla="*/ 1463040 w 1508760"/>
                <a:gd name="connsiteY31" fmla="*/ 147320 h 1270000"/>
                <a:gd name="connsiteX32" fmla="*/ 1468120 w 1508760"/>
                <a:gd name="connsiteY32" fmla="*/ 269240 h 1270000"/>
                <a:gd name="connsiteX33" fmla="*/ 1402080 w 1508760"/>
                <a:gd name="connsiteY33" fmla="*/ 396240 h 1270000"/>
                <a:gd name="connsiteX34" fmla="*/ 1356360 w 1508760"/>
                <a:gd name="connsiteY34" fmla="*/ 457200 h 1270000"/>
                <a:gd name="connsiteX35" fmla="*/ 1285240 w 1508760"/>
                <a:gd name="connsiteY35" fmla="*/ 660400 h 1270000"/>
                <a:gd name="connsiteX36" fmla="*/ 1244600 w 1508760"/>
                <a:gd name="connsiteY36" fmla="*/ 802640 h 1270000"/>
                <a:gd name="connsiteX37" fmla="*/ 1346200 w 1508760"/>
                <a:gd name="connsiteY37" fmla="*/ 1036320 h 1270000"/>
                <a:gd name="connsiteX38" fmla="*/ 1356360 w 1508760"/>
                <a:gd name="connsiteY38" fmla="*/ 1163320 h 1270000"/>
                <a:gd name="connsiteX39" fmla="*/ 1336040 w 1508760"/>
                <a:gd name="connsiteY39" fmla="*/ 1234440 h 1270000"/>
                <a:gd name="connsiteX40" fmla="*/ 1285240 w 1508760"/>
                <a:gd name="connsiteY40" fmla="*/ 1270000 h 1270000"/>
                <a:gd name="connsiteX41" fmla="*/ 1097280 w 1508760"/>
                <a:gd name="connsiteY41" fmla="*/ 1270000 h 1270000"/>
                <a:gd name="connsiteX42" fmla="*/ 868680 w 1508760"/>
                <a:gd name="connsiteY42" fmla="*/ 1203960 h 1270000"/>
                <a:gd name="connsiteX43" fmla="*/ 822960 w 1508760"/>
                <a:gd name="connsiteY43" fmla="*/ 1122680 h 1270000"/>
                <a:gd name="connsiteX44" fmla="*/ 741680 w 1508760"/>
                <a:gd name="connsiteY44" fmla="*/ 924560 h 1270000"/>
                <a:gd name="connsiteX45" fmla="*/ 553720 w 1508760"/>
                <a:gd name="connsiteY45" fmla="*/ 767080 h 1270000"/>
                <a:gd name="connsiteX46" fmla="*/ 518160 w 1508760"/>
                <a:gd name="connsiteY46" fmla="*/ 685800 h 1270000"/>
                <a:gd name="connsiteX47" fmla="*/ 518160 w 1508760"/>
                <a:gd name="connsiteY47" fmla="*/ 508000 h 1270000"/>
                <a:gd name="connsiteX48" fmla="*/ 345440 w 1508760"/>
                <a:gd name="connsiteY48" fmla="*/ 355600 h 1270000"/>
                <a:gd name="connsiteX49" fmla="*/ 238760 w 1508760"/>
                <a:gd name="connsiteY49" fmla="*/ 330200 h 1270000"/>
                <a:gd name="connsiteX50" fmla="*/ 121920 w 1508760"/>
                <a:gd name="connsiteY50" fmla="*/ 340360 h 1270000"/>
                <a:gd name="connsiteX51" fmla="*/ 0 w 1508760"/>
                <a:gd name="connsiteY51" fmla="*/ 238760 h 1270000"/>
                <a:gd name="connsiteX0" fmla="*/ 0 w 1508760"/>
                <a:gd name="connsiteY0" fmla="*/ 238760 h 1270000"/>
                <a:gd name="connsiteX1" fmla="*/ 111760 w 1508760"/>
                <a:gd name="connsiteY1" fmla="*/ 228600 h 1270000"/>
                <a:gd name="connsiteX2" fmla="*/ 147320 w 1508760"/>
                <a:gd name="connsiteY2" fmla="*/ 213360 h 1270000"/>
                <a:gd name="connsiteX3" fmla="*/ 208280 w 1508760"/>
                <a:gd name="connsiteY3" fmla="*/ 259080 h 1270000"/>
                <a:gd name="connsiteX4" fmla="*/ 259080 w 1508760"/>
                <a:gd name="connsiteY4" fmla="*/ 274320 h 1270000"/>
                <a:gd name="connsiteX5" fmla="*/ 400477 w 1508760"/>
                <a:gd name="connsiteY5" fmla="*/ 261127 h 1270000"/>
                <a:gd name="connsiteX6" fmla="*/ 576791 w 1508760"/>
                <a:gd name="connsiteY6" fmla="*/ 207534 h 1270000"/>
                <a:gd name="connsiteX7" fmla="*/ 682406 w 1508760"/>
                <a:gd name="connsiteY7" fmla="*/ 147080 h 1270000"/>
                <a:gd name="connsiteX8" fmla="*/ 677548 w 1508760"/>
                <a:gd name="connsiteY8" fmla="*/ 256527 h 1270000"/>
                <a:gd name="connsiteX9" fmla="*/ 663795 w 1508760"/>
                <a:gd name="connsiteY9" fmla="*/ 307593 h 1270000"/>
                <a:gd name="connsiteX10" fmla="*/ 719253 w 1508760"/>
                <a:gd name="connsiteY10" fmla="*/ 397757 h 1270000"/>
                <a:gd name="connsiteX11" fmla="*/ 707607 w 1508760"/>
                <a:gd name="connsiteY11" fmla="*/ 485393 h 1270000"/>
                <a:gd name="connsiteX12" fmla="*/ 737864 w 1508760"/>
                <a:gd name="connsiteY12" fmla="*/ 627873 h 1270000"/>
                <a:gd name="connsiteX13" fmla="*/ 858076 w 1508760"/>
                <a:gd name="connsiteY13" fmla="*/ 655320 h 1270000"/>
                <a:gd name="connsiteX14" fmla="*/ 911228 w 1508760"/>
                <a:gd name="connsiteY14" fmla="*/ 752851 h 1270000"/>
                <a:gd name="connsiteX15" fmla="*/ 950381 w 1508760"/>
                <a:gd name="connsiteY15" fmla="*/ 789182 h 1270000"/>
                <a:gd name="connsiteX16" fmla="*/ 1024053 w 1508760"/>
                <a:gd name="connsiteY16" fmla="*/ 776254 h 1270000"/>
                <a:gd name="connsiteX17" fmla="*/ 1061720 w 1508760"/>
                <a:gd name="connsiteY17" fmla="*/ 764553 h 1270000"/>
                <a:gd name="connsiteX18" fmla="*/ 1137920 w 1508760"/>
                <a:gd name="connsiteY18" fmla="*/ 756920 h 1270000"/>
                <a:gd name="connsiteX19" fmla="*/ 1064694 w 1508760"/>
                <a:gd name="connsiteY19" fmla="*/ 643476 h 1270000"/>
                <a:gd name="connsiteX20" fmla="*/ 1082040 w 1508760"/>
                <a:gd name="connsiteY20" fmla="*/ 492760 h 1270000"/>
                <a:gd name="connsiteX21" fmla="*/ 1132840 w 1508760"/>
                <a:gd name="connsiteY21" fmla="*/ 452120 h 1270000"/>
                <a:gd name="connsiteX22" fmla="*/ 1153160 w 1508760"/>
                <a:gd name="connsiteY22" fmla="*/ 345440 h 1270000"/>
                <a:gd name="connsiteX23" fmla="*/ 1264920 w 1508760"/>
                <a:gd name="connsiteY23" fmla="*/ 254000 h 1270000"/>
                <a:gd name="connsiteX24" fmla="*/ 1310640 w 1508760"/>
                <a:gd name="connsiteY24" fmla="*/ 223520 h 1270000"/>
                <a:gd name="connsiteX25" fmla="*/ 1356360 w 1508760"/>
                <a:gd name="connsiteY25" fmla="*/ 228600 h 1270000"/>
                <a:gd name="connsiteX26" fmla="*/ 1402080 w 1508760"/>
                <a:gd name="connsiteY26" fmla="*/ 203200 h 1270000"/>
                <a:gd name="connsiteX27" fmla="*/ 1376680 w 1508760"/>
                <a:gd name="connsiteY27" fmla="*/ 101600 h 1270000"/>
                <a:gd name="connsiteX28" fmla="*/ 1386840 w 1508760"/>
                <a:gd name="connsiteY28" fmla="*/ 0 h 1270000"/>
                <a:gd name="connsiteX29" fmla="*/ 1508760 w 1508760"/>
                <a:gd name="connsiteY29" fmla="*/ 40640 h 1270000"/>
                <a:gd name="connsiteX30" fmla="*/ 1478280 w 1508760"/>
                <a:gd name="connsiteY30" fmla="*/ 106680 h 1270000"/>
                <a:gd name="connsiteX31" fmla="*/ 1463040 w 1508760"/>
                <a:gd name="connsiteY31" fmla="*/ 147320 h 1270000"/>
                <a:gd name="connsiteX32" fmla="*/ 1468120 w 1508760"/>
                <a:gd name="connsiteY32" fmla="*/ 269240 h 1270000"/>
                <a:gd name="connsiteX33" fmla="*/ 1402080 w 1508760"/>
                <a:gd name="connsiteY33" fmla="*/ 396240 h 1270000"/>
                <a:gd name="connsiteX34" fmla="*/ 1356360 w 1508760"/>
                <a:gd name="connsiteY34" fmla="*/ 457200 h 1270000"/>
                <a:gd name="connsiteX35" fmla="*/ 1285240 w 1508760"/>
                <a:gd name="connsiteY35" fmla="*/ 660400 h 1270000"/>
                <a:gd name="connsiteX36" fmla="*/ 1244600 w 1508760"/>
                <a:gd name="connsiteY36" fmla="*/ 802640 h 1270000"/>
                <a:gd name="connsiteX37" fmla="*/ 1346200 w 1508760"/>
                <a:gd name="connsiteY37" fmla="*/ 1036320 h 1270000"/>
                <a:gd name="connsiteX38" fmla="*/ 1356360 w 1508760"/>
                <a:gd name="connsiteY38" fmla="*/ 1163320 h 1270000"/>
                <a:gd name="connsiteX39" fmla="*/ 1336040 w 1508760"/>
                <a:gd name="connsiteY39" fmla="*/ 1234440 h 1270000"/>
                <a:gd name="connsiteX40" fmla="*/ 1285240 w 1508760"/>
                <a:gd name="connsiteY40" fmla="*/ 1270000 h 1270000"/>
                <a:gd name="connsiteX41" fmla="*/ 1097280 w 1508760"/>
                <a:gd name="connsiteY41" fmla="*/ 1270000 h 1270000"/>
                <a:gd name="connsiteX42" fmla="*/ 868680 w 1508760"/>
                <a:gd name="connsiteY42" fmla="*/ 1203960 h 1270000"/>
                <a:gd name="connsiteX43" fmla="*/ 822960 w 1508760"/>
                <a:gd name="connsiteY43" fmla="*/ 1122680 h 1270000"/>
                <a:gd name="connsiteX44" fmla="*/ 741680 w 1508760"/>
                <a:gd name="connsiteY44" fmla="*/ 924560 h 1270000"/>
                <a:gd name="connsiteX45" fmla="*/ 553720 w 1508760"/>
                <a:gd name="connsiteY45" fmla="*/ 767080 h 1270000"/>
                <a:gd name="connsiteX46" fmla="*/ 518160 w 1508760"/>
                <a:gd name="connsiteY46" fmla="*/ 685800 h 1270000"/>
                <a:gd name="connsiteX47" fmla="*/ 518160 w 1508760"/>
                <a:gd name="connsiteY47" fmla="*/ 508000 h 1270000"/>
                <a:gd name="connsiteX48" fmla="*/ 345440 w 1508760"/>
                <a:gd name="connsiteY48" fmla="*/ 355600 h 1270000"/>
                <a:gd name="connsiteX49" fmla="*/ 238760 w 1508760"/>
                <a:gd name="connsiteY49" fmla="*/ 330200 h 1270000"/>
                <a:gd name="connsiteX50" fmla="*/ 121920 w 1508760"/>
                <a:gd name="connsiteY50" fmla="*/ 340360 h 1270000"/>
                <a:gd name="connsiteX51" fmla="*/ 0 w 1508760"/>
                <a:gd name="connsiteY51" fmla="*/ 238760 h 1270000"/>
                <a:gd name="connsiteX0" fmla="*/ 0 w 1508760"/>
                <a:gd name="connsiteY0" fmla="*/ 238760 h 1270000"/>
                <a:gd name="connsiteX1" fmla="*/ 111760 w 1508760"/>
                <a:gd name="connsiteY1" fmla="*/ 228600 h 1270000"/>
                <a:gd name="connsiteX2" fmla="*/ 147320 w 1508760"/>
                <a:gd name="connsiteY2" fmla="*/ 213360 h 1270000"/>
                <a:gd name="connsiteX3" fmla="*/ 208280 w 1508760"/>
                <a:gd name="connsiteY3" fmla="*/ 259080 h 1270000"/>
                <a:gd name="connsiteX4" fmla="*/ 259080 w 1508760"/>
                <a:gd name="connsiteY4" fmla="*/ 274320 h 1270000"/>
                <a:gd name="connsiteX5" fmla="*/ 400477 w 1508760"/>
                <a:gd name="connsiteY5" fmla="*/ 261127 h 1270000"/>
                <a:gd name="connsiteX6" fmla="*/ 576791 w 1508760"/>
                <a:gd name="connsiteY6" fmla="*/ 207534 h 1270000"/>
                <a:gd name="connsiteX7" fmla="*/ 682406 w 1508760"/>
                <a:gd name="connsiteY7" fmla="*/ 147080 h 1270000"/>
                <a:gd name="connsiteX8" fmla="*/ 677548 w 1508760"/>
                <a:gd name="connsiteY8" fmla="*/ 256527 h 1270000"/>
                <a:gd name="connsiteX9" fmla="*/ 663795 w 1508760"/>
                <a:gd name="connsiteY9" fmla="*/ 307593 h 1270000"/>
                <a:gd name="connsiteX10" fmla="*/ 719253 w 1508760"/>
                <a:gd name="connsiteY10" fmla="*/ 397757 h 1270000"/>
                <a:gd name="connsiteX11" fmla="*/ 707607 w 1508760"/>
                <a:gd name="connsiteY11" fmla="*/ 485393 h 1270000"/>
                <a:gd name="connsiteX12" fmla="*/ 737864 w 1508760"/>
                <a:gd name="connsiteY12" fmla="*/ 627873 h 1270000"/>
                <a:gd name="connsiteX13" fmla="*/ 858076 w 1508760"/>
                <a:gd name="connsiteY13" fmla="*/ 655320 h 1270000"/>
                <a:gd name="connsiteX14" fmla="*/ 911228 w 1508760"/>
                <a:gd name="connsiteY14" fmla="*/ 752851 h 1270000"/>
                <a:gd name="connsiteX15" fmla="*/ 950381 w 1508760"/>
                <a:gd name="connsiteY15" fmla="*/ 789182 h 1270000"/>
                <a:gd name="connsiteX16" fmla="*/ 1024053 w 1508760"/>
                <a:gd name="connsiteY16" fmla="*/ 776254 h 1270000"/>
                <a:gd name="connsiteX17" fmla="*/ 1061720 w 1508760"/>
                <a:gd name="connsiteY17" fmla="*/ 764553 h 1270000"/>
                <a:gd name="connsiteX18" fmla="*/ 1113164 w 1508760"/>
                <a:gd name="connsiteY18" fmla="*/ 726200 h 1270000"/>
                <a:gd name="connsiteX19" fmla="*/ 1064694 w 1508760"/>
                <a:gd name="connsiteY19" fmla="*/ 643476 h 1270000"/>
                <a:gd name="connsiteX20" fmla="*/ 1082040 w 1508760"/>
                <a:gd name="connsiteY20" fmla="*/ 492760 h 1270000"/>
                <a:gd name="connsiteX21" fmla="*/ 1132840 w 1508760"/>
                <a:gd name="connsiteY21" fmla="*/ 452120 h 1270000"/>
                <a:gd name="connsiteX22" fmla="*/ 1153160 w 1508760"/>
                <a:gd name="connsiteY22" fmla="*/ 345440 h 1270000"/>
                <a:gd name="connsiteX23" fmla="*/ 1264920 w 1508760"/>
                <a:gd name="connsiteY23" fmla="*/ 254000 h 1270000"/>
                <a:gd name="connsiteX24" fmla="*/ 1310640 w 1508760"/>
                <a:gd name="connsiteY24" fmla="*/ 223520 h 1270000"/>
                <a:gd name="connsiteX25" fmla="*/ 1356360 w 1508760"/>
                <a:gd name="connsiteY25" fmla="*/ 228600 h 1270000"/>
                <a:gd name="connsiteX26" fmla="*/ 1402080 w 1508760"/>
                <a:gd name="connsiteY26" fmla="*/ 203200 h 1270000"/>
                <a:gd name="connsiteX27" fmla="*/ 1376680 w 1508760"/>
                <a:gd name="connsiteY27" fmla="*/ 101600 h 1270000"/>
                <a:gd name="connsiteX28" fmla="*/ 1386840 w 1508760"/>
                <a:gd name="connsiteY28" fmla="*/ 0 h 1270000"/>
                <a:gd name="connsiteX29" fmla="*/ 1508760 w 1508760"/>
                <a:gd name="connsiteY29" fmla="*/ 40640 h 1270000"/>
                <a:gd name="connsiteX30" fmla="*/ 1478280 w 1508760"/>
                <a:gd name="connsiteY30" fmla="*/ 106680 h 1270000"/>
                <a:gd name="connsiteX31" fmla="*/ 1463040 w 1508760"/>
                <a:gd name="connsiteY31" fmla="*/ 147320 h 1270000"/>
                <a:gd name="connsiteX32" fmla="*/ 1468120 w 1508760"/>
                <a:gd name="connsiteY32" fmla="*/ 269240 h 1270000"/>
                <a:gd name="connsiteX33" fmla="*/ 1402080 w 1508760"/>
                <a:gd name="connsiteY33" fmla="*/ 396240 h 1270000"/>
                <a:gd name="connsiteX34" fmla="*/ 1356360 w 1508760"/>
                <a:gd name="connsiteY34" fmla="*/ 457200 h 1270000"/>
                <a:gd name="connsiteX35" fmla="*/ 1285240 w 1508760"/>
                <a:gd name="connsiteY35" fmla="*/ 660400 h 1270000"/>
                <a:gd name="connsiteX36" fmla="*/ 1244600 w 1508760"/>
                <a:gd name="connsiteY36" fmla="*/ 802640 h 1270000"/>
                <a:gd name="connsiteX37" fmla="*/ 1346200 w 1508760"/>
                <a:gd name="connsiteY37" fmla="*/ 1036320 h 1270000"/>
                <a:gd name="connsiteX38" fmla="*/ 1356360 w 1508760"/>
                <a:gd name="connsiteY38" fmla="*/ 1163320 h 1270000"/>
                <a:gd name="connsiteX39" fmla="*/ 1336040 w 1508760"/>
                <a:gd name="connsiteY39" fmla="*/ 1234440 h 1270000"/>
                <a:gd name="connsiteX40" fmla="*/ 1285240 w 1508760"/>
                <a:gd name="connsiteY40" fmla="*/ 1270000 h 1270000"/>
                <a:gd name="connsiteX41" fmla="*/ 1097280 w 1508760"/>
                <a:gd name="connsiteY41" fmla="*/ 1270000 h 1270000"/>
                <a:gd name="connsiteX42" fmla="*/ 868680 w 1508760"/>
                <a:gd name="connsiteY42" fmla="*/ 1203960 h 1270000"/>
                <a:gd name="connsiteX43" fmla="*/ 822960 w 1508760"/>
                <a:gd name="connsiteY43" fmla="*/ 1122680 h 1270000"/>
                <a:gd name="connsiteX44" fmla="*/ 741680 w 1508760"/>
                <a:gd name="connsiteY44" fmla="*/ 924560 h 1270000"/>
                <a:gd name="connsiteX45" fmla="*/ 553720 w 1508760"/>
                <a:gd name="connsiteY45" fmla="*/ 767080 h 1270000"/>
                <a:gd name="connsiteX46" fmla="*/ 518160 w 1508760"/>
                <a:gd name="connsiteY46" fmla="*/ 685800 h 1270000"/>
                <a:gd name="connsiteX47" fmla="*/ 518160 w 1508760"/>
                <a:gd name="connsiteY47" fmla="*/ 508000 h 1270000"/>
                <a:gd name="connsiteX48" fmla="*/ 345440 w 1508760"/>
                <a:gd name="connsiteY48" fmla="*/ 355600 h 1270000"/>
                <a:gd name="connsiteX49" fmla="*/ 238760 w 1508760"/>
                <a:gd name="connsiteY49" fmla="*/ 330200 h 1270000"/>
                <a:gd name="connsiteX50" fmla="*/ 121920 w 1508760"/>
                <a:gd name="connsiteY50" fmla="*/ 340360 h 1270000"/>
                <a:gd name="connsiteX51" fmla="*/ 0 w 1508760"/>
                <a:gd name="connsiteY51" fmla="*/ 238760 h 1270000"/>
                <a:gd name="connsiteX0" fmla="*/ 0 w 1508760"/>
                <a:gd name="connsiteY0" fmla="*/ 238760 h 1270000"/>
                <a:gd name="connsiteX1" fmla="*/ 111760 w 1508760"/>
                <a:gd name="connsiteY1" fmla="*/ 228600 h 1270000"/>
                <a:gd name="connsiteX2" fmla="*/ 147320 w 1508760"/>
                <a:gd name="connsiteY2" fmla="*/ 213360 h 1270000"/>
                <a:gd name="connsiteX3" fmla="*/ 208280 w 1508760"/>
                <a:gd name="connsiteY3" fmla="*/ 259080 h 1270000"/>
                <a:gd name="connsiteX4" fmla="*/ 259080 w 1508760"/>
                <a:gd name="connsiteY4" fmla="*/ 274320 h 1270000"/>
                <a:gd name="connsiteX5" fmla="*/ 400477 w 1508760"/>
                <a:gd name="connsiteY5" fmla="*/ 261127 h 1270000"/>
                <a:gd name="connsiteX6" fmla="*/ 576791 w 1508760"/>
                <a:gd name="connsiteY6" fmla="*/ 207534 h 1270000"/>
                <a:gd name="connsiteX7" fmla="*/ 682406 w 1508760"/>
                <a:gd name="connsiteY7" fmla="*/ 147080 h 1270000"/>
                <a:gd name="connsiteX8" fmla="*/ 677548 w 1508760"/>
                <a:gd name="connsiteY8" fmla="*/ 256527 h 1270000"/>
                <a:gd name="connsiteX9" fmla="*/ 663795 w 1508760"/>
                <a:gd name="connsiteY9" fmla="*/ 307593 h 1270000"/>
                <a:gd name="connsiteX10" fmla="*/ 719253 w 1508760"/>
                <a:gd name="connsiteY10" fmla="*/ 397757 h 1270000"/>
                <a:gd name="connsiteX11" fmla="*/ 707607 w 1508760"/>
                <a:gd name="connsiteY11" fmla="*/ 485393 h 1270000"/>
                <a:gd name="connsiteX12" fmla="*/ 737864 w 1508760"/>
                <a:gd name="connsiteY12" fmla="*/ 627873 h 1270000"/>
                <a:gd name="connsiteX13" fmla="*/ 858076 w 1508760"/>
                <a:gd name="connsiteY13" fmla="*/ 655320 h 1270000"/>
                <a:gd name="connsiteX14" fmla="*/ 911228 w 1508760"/>
                <a:gd name="connsiteY14" fmla="*/ 752851 h 1270000"/>
                <a:gd name="connsiteX15" fmla="*/ 950381 w 1508760"/>
                <a:gd name="connsiteY15" fmla="*/ 789182 h 1270000"/>
                <a:gd name="connsiteX16" fmla="*/ 1024053 w 1508760"/>
                <a:gd name="connsiteY16" fmla="*/ 776254 h 1270000"/>
                <a:gd name="connsiteX17" fmla="*/ 1061720 w 1508760"/>
                <a:gd name="connsiteY17" fmla="*/ 764553 h 1270000"/>
                <a:gd name="connsiteX18" fmla="*/ 1113164 w 1508760"/>
                <a:gd name="connsiteY18" fmla="*/ 726200 h 1270000"/>
                <a:gd name="connsiteX19" fmla="*/ 1064694 w 1508760"/>
                <a:gd name="connsiteY19" fmla="*/ 643476 h 1270000"/>
                <a:gd name="connsiteX20" fmla="*/ 1093043 w 1508760"/>
                <a:gd name="connsiteY20" fmla="*/ 540237 h 1270000"/>
                <a:gd name="connsiteX21" fmla="*/ 1132840 w 1508760"/>
                <a:gd name="connsiteY21" fmla="*/ 452120 h 1270000"/>
                <a:gd name="connsiteX22" fmla="*/ 1153160 w 1508760"/>
                <a:gd name="connsiteY22" fmla="*/ 345440 h 1270000"/>
                <a:gd name="connsiteX23" fmla="*/ 1264920 w 1508760"/>
                <a:gd name="connsiteY23" fmla="*/ 254000 h 1270000"/>
                <a:gd name="connsiteX24" fmla="*/ 1310640 w 1508760"/>
                <a:gd name="connsiteY24" fmla="*/ 223520 h 1270000"/>
                <a:gd name="connsiteX25" fmla="*/ 1356360 w 1508760"/>
                <a:gd name="connsiteY25" fmla="*/ 228600 h 1270000"/>
                <a:gd name="connsiteX26" fmla="*/ 1402080 w 1508760"/>
                <a:gd name="connsiteY26" fmla="*/ 203200 h 1270000"/>
                <a:gd name="connsiteX27" fmla="*/ 1376680 w 1508760"/>
                <a:gd name="connsiteY27" fmla="*/ 101600 h 1270000"/>
                <a:gd name="connsiteX28" fmla="*/ 1386840 w 1508760"/>
                <a:gd name="connsiteY28" fmla="*/ 0 h 1270000"/>
                <a:gd name="connsiteX29" fmla="*/ 1508760 w 1508760"/>
                <a:gd name="connsiteY29" fmla="*/ 40640 h 1270000"/>
                <a:gd name="connsiteX30" fmla="*/ 1478280 w 1508760"/>
                <a:gd name="connsiteY30" fmla="*/ 106680 h 1270000"/>
                <a:gd name="connsiteX31" fmla="*/ 1463040 w 1508760"/>
                <a:gd name="connsiteY31" fmla="*/ 147320 h 1270000"/>
                <a:gd name="connsiteX32" fmla="*/ 1468120 w 1508760"/>
                <a:gd name="connsiteY32" fmla="*/ 269240 h 1270000"/>
                <a:gd name="connsiteX33" fmla="*/ 1402080 w 1508760"/>
                <a:gd name="connsiteY33" fmla="*/ 396240 h 1270000"/>
                <a:gd name="connsiteX34" fmla="*/ 1356360 w 1508760"/>
                <a:gd name="connsiteY34" fmla="*/ 457200 h 1270000"/>
                <a:gd name="connsiteX35" fmla="*/ 1285240 w 1508760"/>
                <a:gd name="connsiteY35" fmla="*/ 660400 h 1270000"/>
                <a:gd name="connsiteX36" fmla="*/ 1244600 w 1508760"/>
                <a:gd name="connsiteY36" fmla="*/ 802640 h 1270000"/>
                <a:gd name="connsiteX37" fmla="*/ 1346200 w 1508760"/>
                <a:gd name="connsiteY37" fmla="*/ 1036320 h 1270000"/>
                <a:gd name="connsiteX38" fmla="*/ 1356360 w 1508760"/>
                <a:gd name="connsiteY38" fmla="*/ 1163320 h 1270000"/>
                <a:gd name="connsiteX39" fmla="*/ 1336040 w 1508760"/>
                <a:gd name="connsiteY39" fmla="*/ 1234440 h 1270000"/>
                <a:gd name="connsiteX40" fmla="*/ 1285240 w 1508760"/>
                <a:gd name="connsiteY40" fmla="*/ 1270000 h 1270000"/>
                <a:gd name="connsiteX41" fmla="*/ 1097280 w 1508760"/>
                <a:gd name="connsiteY41" fmla="*/ 1270000 h 1270000"/>
                <a:gd name="connsiteX42" fmla="*/ 868680 w 1508760"/>
                <a:gd name="connsiteY42" fmla="*/ 1203960 h 1270000"/>
                <a:gd name="connsiteX43" fmla="*/ 822960 w 1508760"/>
                <a:gd name="connsiteY43" fmla="*/ 1122680 h 1270000"/>
                <a:gd name="connsiteX44" fmla="*/ 741680 w 1508760"/>
                <a:gd name="connsiteY44" fmla="*/ 924560 h 1270000"/>
                <a:gd name="connsiteX45" fmla="*/ 553720 w 1508760"/>
                <a:gd name="connsiteY45" fmla="*/ 767080 h 1270000"/>
                <a:gd name="connsiteX46" fmla="*/ 518160 w 1508760"/>
                <a:gd name="connsiteY46" fmla="*/ 685800 h 1270000"/>
                <a:gd name="connsiteX47" fmla="*/ 518160 w 1508760"/>
                <a:gd name="connsiteY47" fmla="*/ 508000 h 1270000"/>
                <a:gd name="connsiteX48" fmla="*/ 345440 w 1508760"/>
                <a:gd name="connsiteY48" fmla="*/ 355600 h 1270000"/>
                <a:gd name="connsiteX49" fmla="*/ 238760 w 1508760"/>
                <a:gd name="connsiteY49" fmla="*/ 330200 h 1270000"/>
                <a:gd name="connsiteX50" fmla="*/ 121920 w 1508760"/>
                <a:gd name="connsiteY50" fmla="*/ 340360 h 1270000"/>
                <a:gd name="connsiteX51" fmla="*/ 0 w 1508760"/>
                <a:gd name="connsiteY51" fmla="*/ 238760 h 1270000"/>
                <a:gd name="connsiteX0" fmla="*/ 0 w 1508760"/>
                <a:gd name="connsiteY0" fmla="*/ 238760 h 1270000"/>
                <a:gd name="connsiteX1" fmla="*/ 111760 w 1508760"/>
                <a:gd name="connsiteY1" fmla="*/ 228600 h 1270000"/>
                <a:gd name="connsiteX2" fmla="*/ 147320 w 1508760"/>
                <a:gd name="connsiteY2" fmla="*/ 213360 h 1270000"/>
                <a:gd name="connsiteX3" fmla="*/ 208280 w 1508760"/>
                <a:gd name="connsiteY3" fmla="*/ 259080 h 1270000"/>
                <a:gd name="connsiteX4" fmla="*/ 259080 w 1508760"/>
                <a:gd name="connsiteY4" fmla="*/ 274320 h 1270000"/>
                <a:gd name="connsiteX5" fmla="*/ 400477 w 1508760"/>
                <a:gd name="connsiteY5" fmla="*/ 261127 h 1270000"/>
                <a:gd name="connsiteX6" fmla="*/ 576791 w 1508760"/>
                <a:gd name="connsiteY6" fmla="*/ 207534 h 1270000"/>
                <a:gd name="connsiteX7" fmla="*/ 682406 w 1508760"/>
                <a:gd name="connsiteY7" fmla="*/ 147080 h 1270000"/>
                <a:gd name="connsiteX8" fmla="*/ 677548 w 1508760"/>
                <a:gd name="connsiteY8" fmla="*/ 256527 h 1270000"/>
                <a:gd name="connsiteX9" fmla="*/ 663795 w 1508760"/>
                <a:gd name="connsiteY9" fmla="*/ 307593 h 1270000"/>
                <a:gd name="connsiteX10" fmla="*/ 719253 w 1508760"/>
                <a:gd name="connsiteY10" fmla="*/ 397757 h 1270000"/>
                <a:gd name="connsiteX11" fmla="*/ 707607 w 1508760"/>
                <a:gd name="connsiteY11" fmla="*/ 485393 h 1270000"/>
                <a:gd name="connsiteX12" fmla="*/ 737864 w 1508760"/>
                <a:gd name="connsiteY12" fmla="*/ 627873 h 1270000"/>
                <a:gd name="connsiteX13" fmla="*/ 858076 w 1508760"/>
                <a:gd name="connsiteY13" fmla="*/ 655320 h 1270000"/>
                <a:gd name="connsiteX14" fmla="*/ 911228 w 1508760"/>
                <a:gd name="connsiteY14" fmla="*/ 752851 h 1270000"/>
                <a:gd name="connsiteX15" fmla="*/ 950381 w 1508760"/>
                <a:gd name="connsiteY15" fmla="*/ 789182 h 1270000"/>
                <a:gd name="connsiteX16" fmla="*/ 1024053 w 1508760"/>
                <a:gd name="connsiteY16" fmla="*/ 776254 h 1270000"/>
                <a:gd name="connsiteX17" fmla="*/ 1061720 w 1508760"/>
                <a:gd name="connsiteY17" fmla="*/ 764553 h 1270000"/>
                <a:gd name="connsiteX18" fmla="*/ 1113164 w 1508760"/>
                <a:gd name="connsiteY18" fmla="*/ 726200 h 1270000"/>
                <a:gd name="connsiteX19" fmla="*/ 1064694 w 1508760"/>
                <a:gd name="connsiteY19" fmla="*/ 643476 h 1270000"/>
                <a:gd name="connsiteX20" fmla="*/ 1093043 w 1508760"/>
                <a:gd name="connsiteY20" fmla="*/ 540237 h 1270000"/>
                <a:gd name="connsiteX21" fmla="*/ 1108084 w 1508760"/>
                <a:gd name="connsiteY21" fmla="*/ 443742 h 1270000"/>
                <a:gd name="connsiteX22" fmla="*/ 1153160 w 1508760"/>
                <a:gd name="connsiteY22" fmla="*/ 345440 h 1270000"/>
                <a:gd name="connsiteX23" fmla="*/ 1264920 w 1508760"/>
                <a:gd name="connsiteY23" fmla="*/ 254000 h 1270000"/>
                <a:gd name="connsiteX24" fmla="*/ 1310640 w 1508760"/>
                <a:gd name="connsiteY24" fmla="*/ 223520 h 1270000"/>
                <a:gd name="connsiteX25" fmla="*/ 1356360 w 1508760"/>
                <a:gd name="connsiteY25" fmla="*/ 228600 h 1270000"/>
                <a:gd name="connsiteX26" fmla="*/ 1402080 w 1508760"/>
                <a:gd name="connsiteY26" fmla="*/ 203200 h 1270000"/>
                <a:gd name="connsiteX27" fmla="*/ 1376680 w 1508760"/>
                <a:gd name="connsiteY27" fmla="*/ 101600 h 1270000"/>
                <a:gd name="connsiteX28" fmla="*/ 1386840 w 1508760"/>
                <a:gd name="connsiteY28" fmla="*/ 0 h 1270000"/>
                <a:gd name="connsiteX29" fmla="*/ 1508760 w 1508760"/>
                <a:gd name="connsiteY29" fmla="*/ 40640 h 1270000"/>
                <a:gd name="connsiteX30" fmla="*/ 1478280 w 1508760"/>
                <a:gd name="connsiteY30" fmla="*/ 106680 h 1270000"/>
                <a:gd name="connsiteX31" fmla="*/ 1463040 w 1508760"/>
                <a:gd name="connsiteY31" fmla="*/ 147320 h 1270000"/>
                <a:gd name="connsiteX32" fmla="*/ 1468120 w 1508760"/>
                <a:gd name="connsiteY32" fmla="*/ 269240 h 1270000"/>
                <a:gd name="connsiteX33" fmla="*/ 1402080 w 1508760"/>
                <a:gd name="connsiteY33" fmla="*/ 396240 h 1270000"/>
                <a:gd name="connsiteX34" fmla="*/ 1356360 w 1508760"/>
                <a:gd name="connsiteY34" fmla="*/ 457200 h 1270000"/>
                <a:gd name="connsiteX35" fmla="*/ 1285240 w 1508760"/>
                <a:gd name="connsiteY35" fmla="*/ 660400 h 1270000"/>
                <a:gd name="connsiteX36" fmla="*/ 1244600 w 1508760"/>
                <a:gd name="connsiteY36" fmla="*/ 802640 h 1270000"/>
                <a:gd name="connsiteX37" fmla="*/ 1346200 w 1508760"/>
                <a:gd name="connsiteY37" fmla="*/ 1036320 h 1270000"/>
                <a:gd name="connsiteX38" fmla="*/ 1356360 w 1508760"/>
                <a:gd name="connsiteY38" fmla="*/ 1163320 h 1270000"/>
                <a:gd name="connsiteX39" fmla="*/ 1336040 w 1508760"/>
                <a:gd name="connsiteY39" fmla="*/ 1234440 h 1270000"/>
                <a:gd name="connsiteX40" fmla="*/ 1285240 w 1508760"/>
                <a:gd name="connsiteY40" fmla="*/ 1270000 h 1270000"/>
                <a:gd name="connsiteX41" fmla="*/ 1097280 w 1508760"/>
                <a:gd name="connsiteY41" fmla="*/ 1270000 h 1270000"/>
                <a:gd name="connsiteX42" fmla="*/ 868680 w 1508760"/>
                <a:gd name="connsiteY42" fmla="*/ 1203960 h 1270000"/>
                <a:gd name="connsiteX43" fmla="*/ 822960 w 1508760"/>
                <a:gd name="connsiteY43" fmla="*/ 1122680 h 1270000"/>
                <a:gd name="connsiteX44" fmla="*/ 741680 w 1508760"/>
                <a:gd name="connsiteY44" fmla="*/ 924560 h 1270000"/>
                <a:gd name="connsiteX45" fmla="*/ 553720 w 1508760"/>
                <a:gd name="connsiteY45" fmla="*/ 767080 h 1270000"/>
                <a:gd name="connsiteX46" fmla="*/ 518160 w 1508760"/>
                <a:gd name="connsiteY46" fmla="*/ 685800 h 1270000"/>
                <a:gd name="connsiteX47" fmla="*/ 518160 w 1508760"/>
                <a:gd name="connsiteY47" fmla="*/ 508000 h 1270000"/>
                <a:gd name="connsiteX48" fmla="*/ 345440 w 1508760"/>
                <a:gd name="connsiteY48" fmla="*/ 355600 h 1270000"/>
                <a:gd name="connsiteX49" fmla="*/ 238760 w 1508760"/>
                <a:gd name="connsiteY49" fmla="*/ 330200 h 1270000"/>
                <a:gd name="connsiteX50" fmla="*/ 121920 w 1508760"/>
                <a:gd name="connsiteY50" fmla="*/ 340360 h 1270000"/>
                <a:gd name="connsiteX51" fmla="*/ 0 w 1508760"/>
                <a:gd name="connsiteY51" fmla="*/ 238760 h 1270000"/>
                <a:gd name="connsiteX0" fmla="*/ 0 w 1508760"/>
                <a:gd name="connsiteY0" fmla="*/ 238760 h 1270000"/>
                <a:gd name="connsiteX1" fmla="*/ 111760 w 1508760"/>
                <a:gd name="connsiteY1" fmla="*/ 228600 h 1270000"/>
                <a:gd name="connsiteX2" fmla="*/ 147320 w 1508760"/>
                <a:gd name="connsiteY2" fmla="*/ 213360 h 1270000"/>
                <a:gd name="connsiteX3" fmla="*/ 208280 w 1508760"/>
                <a:gd name="connsiteY3" fmla="*/ 259080 h 1270000"/>
                <a:gd name="connsiteX4" fmla="*/ 259080 w 1508760"/>
                <a:gd name="connsiteY4" fmla="*/ 274320 h 1270000"/>
                <a:gd name="connsiteX5" fmla="*/ 400477 w 1508760"/>
                <a:gd name="connsiteY5" fmla="*/ 261127 h 1270000"/>
                <a:gd name="connsiteX6" fmla="*/ 576791 w 1508760"/>
                <a:gd name="connsiteY6" fmla="*/ 207534 h 1270000"/>
                <a:gd name="connsiteX7" fmla="*/ 682406 w 1508760"/>
                <a:gd name="connsiteY7" fmla="*/ 147080 h 1270000"/>
                <a:gd name="connsiteX8" fmla="*/ 677548 w 1508760"/>
                <a:gd name="connsiteY8" fmla="*/ 256527 h 1270000"/>
                <a:gd name="connsiteX9" fmla="*/ 663795 w 1508760"/>
                <a:gd name="connsiteY9" fmla="*/ 307593 h 1270000"/>
                <a:gd name="connsiteX10" fmla="*/ 719253 w 1508760"/>
                <a:gd name="connsiteY10" fmla="*/ 397757 h 1270000"/>
                <a:gd name="connsiteX11" fmla="*/ 707607 w 1508760"/>
                <a:gd name="connsiteY11" fmla="*/ 485393 h 1270000"/>
                <a:gd name="connsiteX12" fmla="*/ 737864 w 1508760"/>
                <a:gd name="connsiteY12" fmla="*/ 627873 h 1270000"/>
                <a:gd name="connsiteX13" fmla="*/ 858076 w 1508760"/>
                <a:gd name="connsiteY13" fmla="*/ 655320 h 1270000"/>
                <a:gd name="connsiteX14" fmla="*/ 911228 w 1508760"/>
                <a:gd name="connsiteY14" fmla="*/ 752851 h 1270000"/>
                <a:gd name="connsiteX15" fmla="*/ 950381 w 1508760"/>
                <a:gd name="connsiteY15" fmla="*/ 789182 h 1270000"/>
                <a:gd name="connsiteX16" fmla="*/ 1024053 w 1508760"/>
                <a:gd name="connsiteY16" fmla="*/ 776254 h 1270000"/>
                <a:gd name="connsiteX17" fmla="*/ 1061720 w 1508760"/>
                <a:gd name="connsiteY17" fmla="*/ 764553 h 1270000"/>
                <a:gd name="connsiteX18" fmla="*/ 1113164 w 1508760"/>
                <a:gd name="connsiteY18" fmla="*/ 726200 h 1270000"/>
                <a:gd name="connsiteX19" fmla="*/ 1064694 w 1508760"/>
                <a:gd name="connsiteY19" fmla="*/ 643476 h 1270000"/>
                <a:gd name="connsiteX20" fmla="*/ 1093043 w 1508760"/>
                <a:gd name="connsiteY20" fmla="*/ 540237 h 1270000"/>
                <a:gd name="connsiteX21" fmla="*/ 1108084 w 1508760"/>
                <a:gd name="connsiteY21" fmla="*/ 443742 h 1270000"/>
                <a:gd name="connsiteX22" fmla="*/ 1153160 w 1508760"/>
                <a:gd name="connsiteY22" fmla="*/ 345440 h 1270000"/>
                <a:gd name="connsiteX23" fmla="*/ 1264920 w 1508760"/>
                <a:gd name="connsiteY23" fmla="*/ 254000 h 1270000"/>
                <a:gd name="connsiteX24" fmla="*/ 1310640 w 1508760"/>
                <a:gd name="connsiteY24" fmla="*/ 223520 h 1270000"/>
                <a:gd name="connsiteX25" fmla="*/ 1356360 w 1508760"/>
                <a:gd name="connsiteY25" fmla="*/ 228600 h 1270000"/>
                <a:gd name="connsiteX26" fmla="*/ 1402080 w 1508760"/>
                <a:gd name="connsiteY26" fmla="*/ 203200 h 1270000"/>
                <a:gd name="connsiteX27" fmla="*/ 1376680 w 1508760"/>
                <a:gd name="connsiteY27" fmla="*/ 101600 h 1270000"/>
                <a:gd name="connsiteX28" fmla="*/ 1386840 w 1508760"/>
                <a:gd name="connsiteY28" fmla="*/ 0 h 1270000"/>
                <a:gd name="connsiteX29" fmla="*/ 1508760 w 1508760"/>
                <a:gd name="connsiteY29" fmla="*/ 40640 h 1270000"/>
                <a:gd name="connsiteX30" fmla="*/ 1478280 w 1508760"/>
                <a:gd name="connsiteY30" fmla="*/ 106680 h 1270000"/>
                <a:gd name="connsiteX31" fmla="*/ 1463040 w 1508760"/>
                <a:gd name="connsiteY31" fmla="*/ 147320 h 1270000"/>
                <a:gd name="connsiteX32" fmla="*/ 1468120 w 1508760"/>
                <a:gd name="connsiteY32" fmla="*/ 269240 h 1270000"/>
                <a:gd name="connsiteX33" fmla="*/ 1402080 w 1508760"/>
                <a:gd name="connsiteY33" fmla="*/ 396240 h 1270000"/>
                <a:gd name="connsiteX34" fmla="*/ 1356360 w 1508760"/>
                <a:gd name="connsiteY34" fmla="*/ 457200 h 1270000"/>
                <a:gd name="connsiteX35" fmla="*/ 1285240 w 1508760"/>
                <a:gd name="connsiteY35" fmla="*/ 660400 h 1270000"/>
                <a:gd name="connsiteX36" fmla="*/ 1244600 w 1508760"/>
                <a:gd name="connsiteY36" fmla="*/ 802640 h 1270000"/>
                <a:gd name="connsiteX37" fmla="*/ 1346200 w 1508760"/>
                <a:gd name="connsiteY37" fmla="*/ 1036320 h 1270000"/>
                <a:gd name="connsiteX38" fmla="*/ 1356360 w 1508760"/>
                <a:gd name="connsiteY38" fmla="*/ 1163320 h 1270000"/>
                <a:gd name="connsiteX39" fmla="*/ 1336040 w 1508760"/>
                <a:gd name="connsiteY39" fmla="*/ 1234440 h 1270000"/>
                <a:gd name="connsiteX40" fmla="*/ 1285240 w 1508760"/>
                <a:gd name="connsiteY40" fmla="*/ 1270000 h 1270000"/>
                <a:gd name="connsiteX41" fmla="*/ 1097280 w 1508760"/>
                <a:gd name="connsiteY41" fmla="*/ 1270000 h 1270000"/>
                <a:gd name="connsiteX42" fmla="*/ 868680 w 1508760"/>
                <a:gd name="connsiteY42" fmla="*/ 1203960 h 1270000"/>
                <a:gd name="connsiteX43" fmla="*/ 822960 w 1508760"/>
                <a:gd name="connsiteY43" fmla="*/ 1122680 h 1270000"/>
                <a:gd name="connsiteX44" fmla="*/ 741680 w 1508760"/>
                <a:gd name="connsiteY44" fmla="*/ 924560 h 1270000"/>
                <a:gd name="connsiteX45" fmla="*/ 553720 w 1508760"/>
                <a:gd name="connsiteY45" fmla="*/ 767080 h 1270000"/>
                <a:gd name="connsiteX46" fmla="*/ 518160 w 1508760"/>
                <a:gd name="connsiteY46" fmla="*/ 685800 h 1270000"/>
                <a:gd name="connsiteX47" fmla="*/ 518160 w 1508760"/>
                <a:gd name="connsiteY47" fmla="*/ 508000 h 1270000"/>
                <a:gd name="connsiteX48" fmla="*/ 345440 w 1508760"/>
                <a:gd name="connsiteY48" fmla="*/ 355600 h 1270000"/>
                <a:gd name="connsiteX49" fmla="*/ 238760 w 1508760"/>
                <a:gd name="connsiteY49" fmla="*/ 330200 h 1270000"/>
                <a:gd name="connsiteX50" fmla="*/ 121920 w 1508760"/>
                <a:gd name="connsiteY50" fmla="*/ 340360 h 1270000"/>
                <a:gd name="connsiteX51" fmla="*/ 0 w 1508760"/>
                <a:gd name="connsiteY51" fmla="*/ 238760 h 1270000"/>
                <a:gd name="connsiteX0" fmla="*/ 0 w 1508760"/>
                <a:gd name="connsiteY0" fmla="*/ 238760 h 1270000"/>
                <a:gd name="connsiteX1" fmla="*/ 111760 w 1508760"/>
                <a:gd name="connsiteY1" fmla="*/ 228600 h 1270000"/>
                <a:gd name="connsiteX2" fmla="*/ 147320 w 1508760"/>
                <a:gd name="connsiteY2" fmla="*/ 213360 h 1270000"/>
                <a:gd name="connsiteX3" fmla="*/ 208280 w 1508760"/>
                <a:gd name="connsiteY3" fmla="*/ 259080 h 1270000"/>
                <a:gd name="connsiteX4" fmla="*/ 259080 w 1508760"/>
                <a:gd name="connsiteY4" fmla="*/ 274320 h 1270000"/>
                <a:gd name="connsiteX5" fmla="*/ 400477 w 1508760"/>
                <a:gd name="connsiteY5" fmla="*/ 261127 h 1270000"/>
                <a:gd name="connsiteX6" fmla="*/ 576791 w 1508760"/>
                <a:gd name="connsiteY6" fmla="*/ 207534 h 1270000"/>
                <a:gd name="connsiteX7" fmla="*/ 682406 w 1508760"/>
                <a:gd name="connsiteY7" fmla="*/ 147080 h 1270000"/>
                <a:gd name="connsiteX8" fmla="*/ 677548 w 1508760"/>
                <a:gd name="connsiteY8" fmla="*/ 256527 h 1270000"/>
                <a:gd name="connsiteX9" fmla="*/ 663795 w 1508760"/>
                <a:gd name="connsiteY9" fmla="*/ 307593 h 1270000"/>
                <a:gd name="connsiteX10" fmla="*/ 719253 w 1508760"/>
                <a:gd name="connsiteY10" fmla="*/ 397757 h 1270000"/>
                <a:gd name="connsiteX11" fmla="*/ 707607 w 1508760"/>
                <a:gd name="connsiteY11" fmla="*/ 485393 h 1270000"/>
                <a:gd name="connsiteX12" fmla="*/ 737864 w 1508760"/>
                <a:gd name="connsiteY12" fmla="*/ 627873 h 1270000"/>
                <a:gd name="connsiteX13" fmla="*/ 858076 w 1508760"/>
                <a:gd name="connsiteY13" fmla="*/ 655320 h 1270000"/>
                <a:gd name="connsiteX14" fmla="*/ 911228 w 1508760"/>
                <a:gd name="connsiteY14" fmla="*/ 752851 h 1270000"/>
                <a:gd name="connsiteX15" fmla="*/ 950381 w 1508760"/>
                <a:gd name="connsiteY15" fmla="*/ 789182 h 1270000"/>
                <a:gd name="connsiteX16" fmla="*/ 1024053 w 1508760"/>
                <a:gd name="connsiteY16" fmla="*/ 776254 h 1270000"/>
                <a:gd name="connsiteX17" fmla="*/ 1061720 w 1508760"/>
                <a:gd name="connsiteY17" fmla="*/ 764553 h 1270000"/>
                <a:gd name="connsiteX18" fmla="*/ 1113164 w 1508760"/>
                <a:gd name="connsiteY18" fmla="*/ 726200 h 1270000"/>
                <a:gd name="connsiteX19" fmla="*/ 1064694 w 1508760"/>
                <a:gd name="connsiteY19" fmla="*/ 643476 h 1270000"/>
                <a:gd name="connsiteX20" fmla="*/ 1098545 w 1508760"/>
                <a:gd name="connsiteY20" fmla="*/ 554201 h 1270000"/>
                <a:gd name="connsiteX21" fmla="*/ 1108084 w 1508760"/>
                <a:gd name="connsiteY21" fmla="*/ 443742 h 1270000"/>
                <a:gd name="connsiteX22" fmla="*/ 1153160 w 1508760"/>
                <a:gd name="connsiteY22" fmla="*/ 345440 h 1270000"/>
                <a:gd name="connsiteX23" fmla="*/ 1264920 w 1508760"/>
                <a:gd name="connsiteY23" fmla="*/ 254000 h 1270000"/>
                <a:gd name="connsiteX24" fmla="*/ 1310640 w 1508760"/>
                <a:gd name="connsiteY24" fmla="*/ 223520 h 1270000"/>
                <a:gd name="connsiteX25" fmla="*/ 1356360 w 1508760"/>
                <a:gd name="connsiteY25" fmla="*/ 228600 h 1270000"/>
                <a:gd name="connsiteX26" fmla="*/ 1402080 w 1508760"/>
                <a:gd name="connsiteY26" fmla="*/ 203200 h 1270000"/>
                <a:gd name="connsiteX27" fmla="*/ 1376680 w 1508760"/>
                <a:gd name="connsiteY27" fmla="*/ 101600 h 1270000"/>
                <a:gd name="connsiteX28" fmla="*/ 1386840 w 1508760"/>
                <a:gd name="connsiteY28" fmla="*/ 0 h 1270000"/>
                <a:gd name="connsiteX29" fmla="*/ 1508760 w 1508760"/>
                <a:gd name="connsiteY29" fmla="*/ 40640 h 1270000"/>
                <a:gd name="connsiteX30" fmla="*/ 1478280 w 1508760"/>
                <a:gd name="connsiteY30" fmla="*/ 106680 h 1270000"/>
                <a:gd name="connsiteX31" fmla="*/ 1463040 w 1508760"/>
                <a:gd name="connsiteY31" fmla="*/ 147320 h 1270000"/>
                <a:gd name="connsiteX32" fmla="*/ 1468120 w 1508760"/>
                <a:gd name="connsiteY32" fmla="*/ 269240 h 1270000"/>
                <a:gd name="connsiteX33" fmla="*/ 1402080 w 1508760"/>
                <a:gd name="connsiteY33" fmla="*/ 396240 h 1270000"/>
                <a:gd name="connsiteX34" fmla="*/ 1356360 w 1508760"/>
                <a:gd name="connsiteY34" fmla="*/ 457200 h 1270000"/>
                <a:gd name="connsiteX35" fmla="*/ 1285240 w 1508760"/>
                <a:gd name="connsiteY35" fmla="*/ 660400 h 1270000"/>
                <a:gd name="connsiteX36" fmla="*/ 1244600 w 1508760"/>
                <a:gd name="connsiteY36" fmla="*/ 802640 h 1270000"/>
                <a:gd name="connsiteX37" fmla="*/ 1346200 w 1508760"/>
                <a:gd name="connsiteY37" fmla="*/ 1036320 h 1270000"/>
                <a:gd name="connsiteX38" fmla="*/ 1356360 w 1508760"/>
                <a:gd name="connsiteY38" fmla="*/ 1163320 h 1270000"/>
                <a:gd name="connsiteX39" fmla="*/ 1336040 w 1508760"/>
                <a:gd name="connsiteY39" fmla="*/ 1234440 h 1270000"/>
                <a:gd name="connsiteX40" fmla="*/ 1285240 w 1508760"/>
                <a:gd name="connsiteY40" fmla="*/ 1270000 h 1270000"/>
                <a:gd name="connsiteX41" fmla="*/ 1097280 w 1508760"/>
                <a:gd name="connsiteY41" fmla="*/ 1270000 h 1270000"/>
                <a:gd name="connsiteX42" fmla="*/ 868680 w 1508760"/>
                <a:gd name="connsiteY42" fmla="*/ 1203960 h 1270000"/>
                <a:gd name="connsiteX43" fmla="*/ 822960 w 1508760"/>
                <a:gd name="connsiteY43" fmla="*/ 1122680 h 1270000"/>
                <a:gd name="connsiteX44" fmla="*/ 741680 w 1508760"/>
                <a:gd name="connsiteY44" fmla="*/ 924560 h 1270000"/>
                <a:gd name="connsiteX45" fmla="*/ 553720 w 1508760"/>
                <a:gd name="connsiteY45" fmla="*/ 767080 h 1270000"/>
                <a:gd name="connsiteX46" fmla="*/ 518160 w 1508760"/>
                <a:gd name="connsiteY46" fmla="*/ 685800 h 1270000"/>
                <a:gd name="connsiteX47" fmla="*/ 518160 w 1508760"/>
                <a:gd name="connsiteY47" fmla="*/ 508000 h 1270000"/>
                <a:gd name="connsiteX48" fmla="*/ 345440 w 1508760"/>
                <a:gd name="connsiteY48" fmla="*/ 355600 h 1270000"/>
                <a:gd name="connsiteX49" fmla="*/ 238760 w 1508760"/>
                <a:gd name="connsiteY49" fmla="*/ 330200 h 1270000"/>
                <a:gd name="connsiteX50" fmla="*/ 121920 w 1508760"/>
                <a:gd name="connsiteY50" fmla="*/ 340360 h 1270000"/>
                <a:gd name="connsiteX51" fmla="*/ 0 w 1508760"/>
                <a:gd name="connsiteY51" fmla="*/ 238760 h 1270000"/>
                <a:gd name="connsiteX0" fmla="*/ 0 w 1508760"/>
                <a:gd name="connsiteY0" fmla="*/ 238760 h 1270000"/>
                <a:gd name="connsiteX1" fmla="*/ 111760 w 1508760"/>
                <a:gd name="connsiteY1" fmla="*/ 228600 h 1270000"/>
                <a:gd name="connsiteX2" fmla="*/ 147320 w 1508760"/>
                <a:gd name="connsiteY2" fmla="*/ 213360 h 1270000"/>
                <a:gd name="connsiteX3" fmla="*/ 208280 w 1508760"/>
                <a:gd name="connsiteY3" fmla="*/ 259080 h 1270000"/>
                <a:gd name="connsiteX4" fmla="*/ 259080 w 1508760"/>
                <a:gd name="connsiteY4" fmla="*/ 274320 h 1270000"/>
                <a:gd name="connsiteX5" fmla="*/ 400477 w 1508760"/>
                <a:gd name="connsiteY5" fmla="*/ 261127 h 1270000"/>
                <a:gd name="connsiteX6" fmla="*/ 576791 w 1508760"/>
                <a:gd name="connsiteY6" fmla="*/ 207534 h 1270000"/>
                <a:gd name="connsiteX7" fmla="*/ 682406 w 1508760"/>
                <a:gd name="connsiteY7" fmla="*/ 147080 h 1270000"/>
                <a:gd name="connsiteX8" fmla="*/ 677548 w 1508760"/>
                <a:gd name="connsiteY8" fmla="*/ 256527 h 1270000"/>
                <a:gd name="connsiteX9" fmla="*/ 663795 w 1508760"/>
                <a:gd name="connsiteY9" fmla="*/ 307593 h 1270000"/>
                <a:gd name="connsiteX10" fmla="*/ 719253 w 1508760"/>
                <a:gd name="connsiteY10" fmla="*/ 397757 h 1270000"/>
                <a:gd name="connsiteX11" fmla="*/ 707607 w 1508760"/>
                <a:gd name="connsiteY11" fmla="*/ 485393 h 1270000"/>
                <a:gd name="connsiteX12" fmla="*/ 737864 w 1508760"/>
                <a:gd name="connsiteY12" fmla="*/ 627873 h 1270000"/>
                <a:gd name="connsiteX13" fmla="*/ 858076 w 1508760"/>
                <a:gd name="connsiteY13" fmla="*/ 655320 h 1270000"/>
                <a:gd name="connsiteX14" fmla="*/ 911228 w 1508760"/>
                <a:gd name="connsiteY14" fmla="*/ 752851 h 1270000"/>
                <a:gd name="connsiteX15" fmla="*/ 950381 w 1508760"/>
                <a:gd name="connsiteY15" fmla="*/ 789182 h 1270000"/>
                <a:gd name="connsiteX16" fmla="*/ 1024053 w 1508760"/>
                <a:gd name="connsiteY16" fmla="*/ 776254 h 1270000"/>
                <a:gd name="connsiteX17" fmla="*/ 1061720 w 1508760"/>
                <a:gd name="connsiteY17" fmla="*/ 764553 h 1270000"/>
                <a:gd name="connsiteX18" fmla="*/ 1113164 w 1508760"/>
                <a:gd name="connsiteY18" fmla="*/ 726200 h 1270000"/>
                <a:gd name="connsiteX19" fmla="*/ 1064694 w 1508760"/>
                <a:gd name="connsiteY19" fmla="*/ 643476 h 1270000"/>
                <a:gd name="connsiteX20" fmla="*/ 1098545 w 1508760"/>
                <a:gd name="connsiteY20" fmla="*/ 554201 h 1270000"/>
                <a:gd name="connsiteX21" fmla="*/ 1108084 w 1508760"/>
                <a:gd name="connsiteY21" fmla="*/ 443742 h 1270000"/>
                <a:gd name="connsiteX22" fmla="*/ 1153160 w 1508760"/>
                <a:gd name="connsiteY22" fmla="*/ 345440 h 1270000"/>
                <a:gd name="connsiteX23" fmla="*/ 1264920 w 1508760"/>
                <a:gd name="connsiteY23" fmla="*/ 254000 h 1270000"/>
                <a:gd name="connsiteX24" fmla="*/ 1310640 w 1508760"/>
                <a:gd name="connsiteY24" fmla="*/ 223520 h 1270000"/>
                <a:gd name="connsiteX25" fmla="*/ 1350859 w 1508760"/>
                <a:gd name="connsiteY25" fmla="*/ 195087 h 1270000"/>
                <a:gd name="connsiteX26" fmla="*/ 1402080 w 1508760"/>
                <a:gd name="connsiteY26" fmla="*/ 203200 h 1270000"/>
                <a:gd name="connsiteX27" fmla="*/ 1376680 w 1508760"/>
                <a:gd name="connsiteY27" fmla="*/ 101600 h 1270000"/>
                <a:gd name="connsiteX28" fmla="*/ 1386840 w 1508760"/>
                <a:gd name="connsiteY28" fmla="*/ 0 h 1270000"/>
                <a:gd name="connsiteX29" fmla="*/ 1508760 w 1508760"/>
                <a:gd name="connsiteY29" fmla="*/ 40640 h 1270000"/>
                <a:gd name="connsiteX30" fmla="*/ 1478280 w 1508760"/>
                <a:gd name="connsiteY30" fmla="*/ 106680 h 1270000"/>
                <a:gd name="connsiteX31" fmla="*/ 1463040 w 1508760"/>
                <a:gd name="connsiteY31" fmla="*/ 147320 h 1270000"/>
                <a:gd name="connsiteX32" fmla="*/ 1468120 w 1508760"/>
                <a:gd name="connsiteY32" fmla="*/ 269240 h 1270000"/>
                <a:gd name="connsiteX33" fmla="*/ 1402080 w 1508760"/>
                <a:gd name="connsiteY33" fmla="*/ 396240 h 1270000"/>
                <a:gd name="connsiteX34" fmla="*/ 1356360 w 1508760"/>
                <a:gd name="connsiteY34" fmla="*/ 457200 h 1270000"/>
                <a:gd name="connsiteX35" fmla="*/ 1285240 w 1508760"/>
                <a:gd name="connsiteY35" fmla="*/ 660400 h 1270000"/>
                <a:gd name="connsiteX36" fmla="*/ 1244600 w 1508760"/>
                <a:gd name="connsiteY36" fmla="*/ 802640 h 1270000"/>
                <a:gd name="connsiteX37" fmla="*/ 1346200 w 1508760"/>
                <a:gd name="connsiteY37" fmla="*/ 1036320 h 1270000"/>
                <a:gd name="connsiteX38" fmla="*/ 1356360 w 1508760"/>
                <a:gd name="connsiteY38" fmla="*/ 1163320 h 1270000"/>
                <a:gd name="connsiteX39" fmla="*/ 1336040 w 1508760"/>
                <a:gd name="connsiteY39" fmla="*/ 1234440 h 1270000"/>
                <a:gd name="connsiteX40" fmla="*/ 1285240 w 1508760"/>
                <a:gd name="connsiteY40" fmla="*/ 1270000 h 1270000"/>
                <a:gd name="connsiteX41" fmla="*/ 1097280 w 1508760"/>
                <a:gd name="connsiteY41" fmla="*/ 1270000 h 1270000"/>
                <a:gd name="connsiteX42" fmla="*/ 868680 w 1508760"/>
                <a:gd name="connsiteY42" fmla="*/ 1203960 h 1270000"/>
                <a:gd name="connsiteX43" fmla="*/ 822960 w 1508760"/>
                <a:gd name="connsiteY43" fmla="*/ 1122680 h 1270000"/>
                <a:gd name="connsiteX44" fmla="*/ 741680 w 1508760"/>
                <a:gd name="connsiteY44" fmla="*/ 924560 h 1270000"/>
                <a:gd name="connsiteX45" fmla="*/ 553720 w 1508760"/>
                <a:gd name="connsiteY45" fmla="*/ 767080 h 1270000"/>
                <a:gd name="connsiteX46" fmla="*/ 518160 w 1508760"/>
                <a:gd name="connsiteY46" fmla="*/ 685800 h 1270000"/>
                <a:gd name="connsiteX47" fmla="*/ 518160 w 1508760"/>
                <a:gd name="connsiteY47" fmla="*/ 508000 h 1270000"/>
                <a:gd name="connsiteX48" fmla="*/ 345440 w 1508760"/>
                <a:gd name="connsiteY48" fmla="*/ 355600 h 1270000"/>
                <a:gd name="connsiteX49" fmla="*/ 238760 w 1508760"/>
                <a:gd name="connsiteY49" fmla="*/ 330200 h 1270000"/>
                <a:gd name="connsiteX50" fmla="*/ 121920 w 1508760"/>
                <a:gd name="connsiteY50" fmla="*/ 340360 h 1270000"/>
                <a:gd name="connsiteX51" fmla="*/ 0 w 1508760"/>
                <a:gd name="connsiteY51" fmla="*/ 238760 h 1270000"/>
                <a:gd name="connsiteX0" fmla="*/ 0 w 1508760"/>
                <a:gd name="connsiteY0" fmla="*/ 238760 h 1270000"/>
                <a:gd name="connsiteX1" fmla="*/ 111760 w 1508760"/>
                <a:gd name="connsiteY1" fmla="*/ 228600 h 1270000"/>
                <a:gd name="connsiteX2" fmla="*/ 147320 w 1508760"/>
                <a:gd name="connsiteY2" fmla="*/ 213360 h 1270000"/>
                <a:gd name="connsiteX3" fmla="*/ 208280 w 1508760"/>
                <a:gd name="connsiteY3" fmla="*/ 259080 h 1270000"/>
                <a:gd name="connsiteX4" fmla="*/ 259080 w 1508760"/>
                <a:gd name="connsiteY4" fmla="*/ 274320 h 1270000"/>
                <a:gd name="connsiteX5" fmla="*/ 400477 w 1508760"/>
                <a:gd name="connsiteY5" fmla="*/ 261127 h 1270000"/>
                <a:gd name="connsiteX6" fmla="*/ 576791 w 1508760"/>
                <a:gd name="connsiteY6" fmla="*/ 207534 h 1270000"/>
                <a:gd name="connsiteX7" fmla="*/ 682406 w 1508760"/>
                <a:gd name="connsiteY7" fmla="*/ 147080 h 1270000"/>
                <a:gd name="connsiteX8" fmla="*/ 677548 w 1508760"/>
                <a:gd name="connsiteY8" fmla="*/ 256527 h 1270000"/>
                <a:gd name="connsiteX9" fmla="*/ 663795 w 1508760"/>
                <a:gd name="connsiteY9" fmla="*/ 307593 h 1270000"/>
                <a:gd name="connsiteX10" fmla="*/ 719253 w 1508760"/>
                <a:gd name="connsiteY10" fmla="*/ 397757 h 1270000"/>
                <a:gd name="connsiteX11" fmla="*/ 707607 w 1508760"/>
                <a:gd name="connsiteY11" fmla="*/ 485393 h 1270000"/>
                <a:gd name="connsiteX12" fmla="*/ 737864 w 1508760"/>
                <a:gd name="connsiteY12" fmla="*/ 627873 h 1270000"/>
                <a:gd name="connsiteX13" fmla="*/ 858076 w 1508760"/>
                <a:gd name="connsiteY13" fmla="*/ 655320 h 1270000"/>
                <a:gd name="connsiteX14" fmla="*/ 911228 w 1508760"/>
                <a:gd name="connsiteY14" fmla="*/ 752851 h 1270000"/>
                <a:gd name="connsiteX15" fmla="*/ 950381 w 1508760"/>
                <a:gd name="connsiteY15" fmla="*/ 789182 h 1270000"/>
                <a:gd name="connsiteX16" fmla="*/ 1024053 w 1508760"/>
                <a:gd name="connsiteY16" fmla="*/ 776254 h 1270000"/>
                <a:gd name="connsiteX17" fmla="*/ 1061720 w 1508760"/>
                <a:gd name="connsiteY17" fmla="*/ 764553 h 1270000"/>
                <a:gd name="connsiteX18" fmla="*/ 1113164 w 1508760"/>
                <a:gd name="connsiteY18" fmla="*/ 726200 h 1270000"/>
                <a:gd name="connsiteX19" fmla="*/ 1064694 w 1508760"/>
                <a:gd name="connsiteY19" fmla="*/ 643476 h 1270000"/>
                <a:gd name="connsiteX20" fmla="*/ 1098545 w 1508760"/>
                <a:gd name="connsiteY20" fmla="*/ 554201 h 1270000"/>
                <a:gd name="connsiteX21" fmla="*/ 1108084 w 1508760"/>
                <a:gd name="connsiteY21" fmla="*/ 443742 h 1270000"/>
                <a:gd name="connsiteX22" fmla="*/ 1153160 w 1508760"/>
                <a:gd name="connsiteY22" fmla="*/ 345440 h 1270000"/>
                <a:gd name="connsiteX23" fmla="*/ 1264920 w 1508760"/>
                <a:gd name="connsiteY23" fmla="*/ 254000 h 1270000"/>
                <a:gd name="connsiteX24" fmla="*/ 1310640 w 1508760"/>
                <a:gd name="connsiteY24" fmla="*/ 223520 h 1270000"/>
                <a:gd name="connsiteX25" fmla="*/ 1350859 w 1508760"/>
                <a:gd name="connsiteY25" fmla="*/ 195087 h 1270000"/>
                <a:gd name="connsiteX26" fmla="*/ 1391077 w 1508760"/>
                <a:gd name="connsiteY26" fmla="*/ 180858 h 1270000"/>
                <a:gd name="connsiteX27" fmla="*/ 1376680 w 1508760"/>
                <a:gd name="connsiteY27" fmla="*/ 101600 h 1270000"/>
                <a:gd name="connsiteX28" fmla="*/ 1386840 w 1508760"/>
                <a:gd name="connsiteY28" fmla="*/ 0 h 1270000"/>
                <a:gd name="connsiteX29" fmla="*/ 1508760 w 1508760"/>
                <a:gd name="connsiteY29" fmla="*/ 40640 h 1270000"/>
                <a:gd name="connsiteX30" fmla="*/ 1478280 w 1508760"/>
                <a:gd name="connsiteY30" fmla="*/ 106680 h 1270000"/>
                <a:gd name="connsiteX31" fmla="*/ 1463040 w 1508760"/>
                <a:gd name="connsiteY31" fmla="*/ 147320 h 1270000"/>
                <a:gd name="connsiteX32" fmla="*/ 1468120 w 1508760"/>
                <a:gd name="connsiteY32" fmla="*/ 269240 h 1270000"/>
                <a:gd name="connsiteX33" fmla="*/ 1402080 w 1508760"/>
                <a:gd name="connsiteY33" fmla="*/ 396240 h 1270000"/>
                <a:gd name="connsiteX34" fmla="*/ 1356360 w 1508760"/>
                <a:gd name="connsiteY34" fmla="*/ 457200 h 1270000"/>
                <a:gd name="connsiteX35" fmla="*/ 1285240 w 1508760"/>
                <a:gd name="connsiteY35" fmla="*/ 660400 h 1270000"/>
                <a:gd name="connsiteX36" fmla="*/ 1244600 w 1508760"/>
                <a:gd name="connsiteY36" fmla="*/ 802640 h 1270000"/>
                <a:gd name="connsiteX37" fmla="*/ 1346200 w 1508760"/>
                <a:gd name="connsiteY37" fmla="*/ 1036320 h 1270000"/>
                <a:gd name="connsiteX38" fmla="*/ 1356360 w 1508760"/>
                <a:gd name="connsiteY38" fmla="*/ 1163320 h 1270000"/>
                <a:gd name="connsiteX39" fmla="*/ 1336040 w 1508760"/>
                <a:gd name="connsiteY39" fmla="*/ 1234440 h 1270000"/>
                <a:gd name="connsiteX40" fmla="*/ 1285240 w 1508760"/>
                <a:gd name="connsiteY40" fmla="*/ 1270000 h 1270000"/>
                <a:gd name="connsiteX41" fmla="*/ 1097280 w 1508760"/>
                <a:gd name="connsiteY41" fmla="*/ 1270000 h 1270000"/>
                <a:gd name="connsiteX42" fmla="*/ 868680 w 1508760"/>
                <a:gd name="connsiteY42" fmla="*/ 1203960 h 1270000"/>
                <a:gd name="connsiteX43" fmla="*/ 822960 w 1508760"/>
                <a:gd name="connsiteY43" fmla="*/ 1122680 h 1270000"/>
                <a:gd name="connsiteX44" fmla="*/ 741680 w 1508760"/>
                <a:gd name="connsiteY44" fmla="*/ 924560 h 1270000"/>
                <a:gd name="connsiteX45" fmla="*/ 553720 w 1508760"/>
                <a:gd name="connsiteY45" fmla="*/ 767080 h 1270000"/>
                <a:gd name="connsiteX46" fmla="*/ 518160 w 1508760"/>
                <a:gd name="connsiteY46" fmla="*/ 685800 h 1270000"/>
                <a:gd name="connsiteX47" fmla="*/ 518160 w 1508760"/>
                <a:gd name="connsiteY47" fmla="*/ 508000 h 1270000"/>
                <a:gd name="connsiteX48" fmla="*/ 345440 w 1508760"/>
                <a:gd name="connsiteY48" fmla="*/ 355600 h 1270000"/>
                <a:gd name="connsiteX49" fmla="*/ 238760 w 1508760"/>
                <a:gd name="connsiteY49" fmla="*/ 330200 h 1270000"/>
                <a:gd name="connsiteX50" fmla="*/ 121920 w 1508760"/>
                <a:gd name="connsiteY50" fmla="*/ 340360 h 1270000"/>
                <a:gd name="connsiteX51" fmla="*/ 0 w 1508760"/>
                <a:gd name="connsiteY51" fmla="*/ 238760 h 1270000"/>
                <a:gd name="connsiteX0" fmla="*/ 0 w 1506009"/>
                <a:gd name="connsiteY0" fmla="*/ 238760 h 1270000"/>
                <a:gd name="connsiteX1" fmla="*/ 111760 w 1506009"/>
                <a:gd name="connsiteY1" fmla="*/ 228600 h 1270000"/>
                <a:gd name="connsiteX2" fmla="*/ 147320 w 1506009"/>
                <a:gd name="connsiteY2" fmla="*/ 213360 h 1270000"/>
                <a:gd name="connsiteX3" fmla="*/ 208280 w 1506009"/>
                <a:gd name="connsiteY3" fmla="*/ 259080 h 1270000"/>
                <a:gd name="connsiteX4" fmla="*/ 259080 w 1506009"/>
                <a:gd name="connsiteY4" fmla="*/ 274320 h 1270000"/>
                <a:gd name="connsiteX5" fmla="*/ 400477 w 1506009"/>
                <a:gd name="connsiteY5" fmla="*/ 261127 h 1270000"/>
                <a:gd name="connsiteX6" fmla="*/ 576791 w 1506009"/>
                <a:gd name="connsiteY6" fmla="*/ 207534 h 1270000"/>
                <a:gd name="connsiteX7" fmla="*/ 682406 w 1506009"/>
                <a:gd name="connsiteY7" fmla="*/ 147080 h 1270000"/>
                <a:gd name="connsiteX8" fmla="*/ 677548 w 1506009"/>
                <a:gd name="connsiteY8" fmla="*/ 256527 h 1270000"/>
                <a:gd name="connsiteX9" fmla="*/ 663795 w 1506009"/>
                <a:gd name="connsiteY9" fmla="*/ 307593 h 1270000"/>
                <a:gd name="connsiteX10" fmla="*/ 719253 w 1506009"/>
                <a:gd name="connsiteY10" fmla="*/ 397757 h 1270000"/>
                <a:gd name="connsiteX11" fmla="*/ 707607 w 1506009"/>
                <a:gd name="connsiteY11" fmla="*/ 485393 h 1270000"/>
                <a:gd name="connsiteX12" fmla="*/ 737864 w 1506009"/>
                <a:gd name="connsiteY12" fmla="*/ 627873 h 1270000"/>
                <a:gd name="connsiteX13" fmla="*/ 858076 w 1506009"/>
                <a:gd name="connsiteY13" fmla="*/ 655320 h 1270000"/>
                <a:gd name="connsiteX14" fmla="*/ 911228 w 1506009"/>
                <a:gd name="connsiteY14" fmla="*/ 752851 h 1270000"/>
                <a:gd name="connsiteX15" fmla="*/ 950381 w 1506009"/>
                <a:gd name="connsiteY15" fmla="*/ 789182 h 1270000"/>
                <a:gd name="connsiteX16" fmla="*/ 1024053 w 1506009"/>
                <a:gd name="connsiteY16" fmla="*/ 776254 h 1270000"/>
                <a:gd name="connsiteX17" fmla="*/ 1061720 w 1506009"/>
                <a:gd name="connsiteY17" fmla="*/ 764553 h 1270000"/>
                <a:gd name="connsiteX18" fmla="*/ 1113164 w 1506009"/>
                <a:gd name="connsiteY18" fmla="*/ 726200 h 1270000"/>
                <a:gd name="connsiteX19" fmla="*/ 1064694 w 1506009"/>
                <a:gd name="connsiteY19" fmla="*/ 643476 h 1270000"/>
                <a:gd name="connsiteX20" fmla="*/ 1098545 w 1506009"/>
                <a:gd name="connsiteY20" fmla="*/ 554201 h 1270000"/>
                <a:gd name="connsiteX21" fmla="*/ 1108084 w 1506009"/>
                <a:gd name="connsiteY21" fmla="*/ 443742 h 1270000"/>
                <a:gd name="connsiteX22" fmla="*/ 1153160 w 1506009"/>
                <a:gd name="connsiteY22" fmla="*/ 345440 h 1270000"/>
                <a:gd name="connsiteX23" fmla="*/ 1264920 w 1506009"/>
                <a:gd name="connsiteY23" fmla="*/ 254000 h 1270000"/>
                <a:gd name="connsiteX24" fmla="*/ 1310640 w 1506009"/>
                <a:gd name="connsiteY24" fmla="*/ 223520 h 1270000"/>
                <a:gd name="connsiteX25" fmla="*/ 1350859 w 1506009"/>
                <a:gd name="connsiteY25" fmla="*/ 195087 h 1270000"/>
                <a:gd name="connsiteX26" fmla="*/ 1391077 w 1506009"/>
                <a:gd name="connsiteY26" fmla="*/ 180858 h 1270000"/>
                <a:gd name="connsiteX27" fmla="*/ 1376680 w 1506009"/>
                <a:gd name="connsiteY27" fmla="*/ 101600 h 1270000"/>
                <a:gd name="connsiteX28" fmla="*/ 1386840 w 1506009"/>
                <a:gd name="connsiteY28" fmla="*/ 0 h 1270000"/>
                <a:gd name="connsiteX29" fmla="*/ 1506009 w 1506009"/>
                <a:gd name="connsiteY29" fmla="*/ 12712 h 1270000"/>
                <a:gd name="connsiteX30" fmla="*/ 1478280 w 1506009"/>
                <a:gd name="connsiteY30" fmla="*/ 106680 h 1270000"/>
                <a:gd name="connsiteX31" fmla="*/ 1463040 w 1506009"/>
                <a:gd name="connsiteY31" fmla="*/ 147320 h 1270000"/>
                <a:gd name="connsiteX32" fmla="*/ 1468120 w 1506009"/>
                <a:gd name="connsiteY32" fmla="*/ 269240 h 1270000"/>
                <a:gd name="connsiteX33" fmla="*/ 1402080 w 1506009"/>
                <a:gd name="connsiteY33" fmla="*/ 396240 h 1270000"/>
                <a:gd name="connsiteX34" fmla="*/ 1356360 w 1506009"/>
                <a:gd name="connsiteY34" fmla="*/ 457200 h 1270000"/>
                <a:gd name="connsiteX35" fmla="*/ 1285240 w 1506009"/>
                <a:gd name="connsiteY35" fmla="*/ 660400 h 1270000"/>
                <a:gd name="connsiteX36" fmla="*/ 1244600 w 1506009"/>
                <a:gd name="connsiteY36" fmla="*/ 802640 h 1270000"/>
                <a:gd name="connsiteX37" fmla="*/ 1346200 w 1506009"/>
                <a:gd name="connsiteY37" fmla="*/ 1036320 h 1270000"/>
                <a:gd name="connsiteX38" fmla="*/ 1356360 w 1506009"/>
                <a:gd name="connsiteY38" fmla="*/ 1163320 h 1270000"/>
                <a:gd name="connsiteX39" fmla="*/ 1336040 w 1506009"/>
                <a:gd name="connsiteY39" fmla="*/ 1234440 h 1270000"/>
                <a:gd name="connsiteX40" fmla="*/ 1285240 w 1506009"/>
                <a:gd name="connsiteY40" fmla="*/ 1270000 h 1270000"/>
                <a:gd name="connsiteX41" fmla="*/ 1097280 w 1506009"/>
                <a:gd name="connsiteY41" fmla="*/ 1270000 h 1270000"/>
                <a:gd name="connsiteX42" fmla="*/ 868680 w 1506009"/>
                <a:gd name="connsiteY42" fmla="*/ 1203960 h 1270000"/>
                <a:gd name="connsiteX43" fmla="*/ 822960 w 1506009"/>
                <a:gd name="connsiteY43" fmla="*/ 1122680 h 1270000"/>
                <a:gd name="connsiteX44" fmla="*/ 741680 w 1506009"/>
                <a:gd name="connsiteY44" fmla="*/ 924560 h 1270000"/>
                <a:gd name="connsiteX45" fmla="*/ 553720 w 1506009"/>
                <a:gd name="connsiteY45" fmla="*/ 767080 h 1270000"/>
                <a:gd name="connsiteX46" fmla="*/ 518160 w 1506009"/>
                <a:gd name="connsiteY46" fmla="*/ 685800 h 1270000"/>
                <a:gd name="connsiteX47" fmla="*/ 518160 w 1506009"/>
                <a:gd name="connsiteY47" fmla="*/ 508000 h 1270000"/>
                <a:gd name="connsiteX48" fmla="*/ 345440 w 1506009"/>
                <a:gd name="connsiteY48" fmla="*/ 355600 h 1270000"/>
                <a:gd name="connsiteX49" fmla="*/ 238760 w 1506009"/>
                <a:gd name="connsiteY49" fmla="*/ 330200 h 1270000"/>
                <a:gd name="connsiteX50" fmla="*/ 121920 w 1506009"/>
                <a:gd name="connsiteY50" fmla="*/ 340360 h 1270000"/>
                <a:gd name="connsiteX51" fmla="*/ 0 w 1506009"/>
                <a:gd name="connsiteY51" fmla="*/ 238760 h 1270000"/>
                <a:gd name="connsiteX0" fmla="*/ 0 w 1522799"/>
                <a:gd name="connsiteY0" fmla="*/ 238760 h 1270000"/>
                <a:gd name="connsiteX1" fmla="*/ 111760 w 1522799"/>
                <a:gd name="connsiteY1" fmla="*/ 228600 h 1270000"/>
                <a:gd name="connsiteX2" fmla="*/ 147320 w 1522799"/>
                <a:gd name="connsiteY2" fmla="*/ 213360 h 1270000"/>
                <a:gd name="connsiteX3" fmla="*/ 208280 w 1522799"/>
                <a:gd name="connsiteY3" fmla="*/ 259080 h 1270000"/>
                <a:gd name="connsiteX4" fmla="*/ 259080 w 1522799"/>
                <a:gd name="connsiteY4" fmla="*/ 274320 h 1270000"/>
                <a:gd name="connsiteX5" fmla="*/ 400477 w 1522799"/>
                <a:gd name="connsiteY5" fmla="*/ 261127 h 1270000"/>
                <a:gd name="connsiteX6" fmla="*/ 576791 w 1522799"/>
                <a:gd name="connsiteY6" fmla="*/ 207534 h 1270000"/>
                <a:gd name="connsiteX7" fmla="*/ 682406 w 1522799"/>
                <a:gd name="connsiteY7" fmla="*/ 147080 h 1270000"/>
                <a:gd name="connsiteX8" fmla="*/ 677548 w 1522799"/>
                <a:gd name="connsiteY8" fmla="*/ 256527 h 1270000"/>
                <a:gd name="connsiteX9" fmla="*/ 663795 w 1522799"/>
                <a:gd name="connsiteY9" fmla="*/ 307593 h 1270000"/>
                <a:gd name="connsiteX10" fmla="*/ 719253 w 1522799"/>
                <a:gd name="connsiteY10" fmla="*/ 397757 h 1270000"/>
                <a:gd name="connsiteX11" fmla="*/ 707607 w 1522799"/>
                <a:gd name="connsiteY11" fmla="*/ 485393 h 1270000"/>
                <a:gd name="connsiteX12" fmla="*/ 737864 w 1522799"/>
                <a:gd name="connsiteY12" fmla="*/ 627873 h 1270000"/>
                <a:gd name="connsiteX13" fmla="*/ 858076 w 1522799"/>
                <a:gd name="connsiteY13" fmla="*/ 655320 h 1270000"/>
                <a:gd name="connsiteX14" fmla="*/ 911228 w 1522799"/>
                <a:gd name="connsiteY14" fmla="*/ 752851 h 1270000"/>
                <a:gd name="connsiteX15" fmla="*/ 950381 w 1522799"/>
                <a:gd name="connsiteY15" fmla="*/ 789182 h 1270000"/>
                <a:gd name="connsiteX16" fmla="*/ 1024053 w 1522799"/>
                <a:gd name="connsiteY16" fmla="*/ 776254 h 1270000"/>
                <a:gd name="connsiteX17" fmla="*/ 1061720 w 1522799"/>
                <a:gd name="connsiteY17" fmla="*/ 764553 h 1270000"/>
                <a:gd name="connsiteX18" fmla="*/ 1113164 w 1522799"/>
                <a:gd name="connsiteY18" fmla="*/ 726200 h 1270000"/>
                <a:gd name="connsiteX19" fmla="*/ 1064694 w 1522799"/>
                <a:gd name="connsiteY19" fmla="*/ 643476 h 1270000"/>
                <a:gd name="connsiteX20" fmla="*/ 1098545 w 1522799"/>
                <a:gd name="connsiteY20" fmla="*/ 554201 h 1270000"/>
                <a:gd name="connsiteX21" fmla="*/ 1108084 w 1522799"/>
                <a:gd name="connsiteY21" fmla="*/ 443742 h 1270000"/>
                <a:gd name="connsiteX22" fmla="*/ 1153160 w 1522799"/>
                <a:gd name="connsiteY22" fmla="*/ 345440 h 1270000"/>
                <a:gd name="connsiteX23" fmla="*/ 1264920 w 1522799"/>
                <a:gd name="connsiteY23" fmla="*/ 254000 h 1270000"/>
                <a:gd name="connsiteX24" fmla="*/ 1310640 w 1522799"/>
                <a:gd name="connsiteY24" fmla="*/ 223520 h 1270000"/>
                <a:gd name="connsiteX25" fmla="*/ 1350859 w 1522799"/>
                <a:gd name="connsiteY25" fmla="*/ 195087 h 1270000"/>
                <a:gd name="connsiteX26" fmla="*/ 1391077 w 1522799"/>
                <a:gd name="connsiteY26" fmla="*/ 180858 h 1270000"/>
                <a:gd name="connsiteX27" fmla="*/ 1376680 w 1522799"/>
                <a:gd name="connsiteY27" fmla="*/ 101600 h 1270000"/>
                <a:gd name="connsiteX28" fmla="*/ 1386840 w 1522799"/>
                <a:gd name="connsiteY28" fmla="*/ 0 h 1270000"/>
                <a:gd name="connsiteX29" fmla="*/ 1506009 w 1522799"/>
                <a:gd name="connsiteY29" fmla="*/ 12712 h 1270000"/>
                <a:gd name="connsiteX30" fmla="*/ 1522291 w 1522799"/>
                <a:gd name="connsiteY30" fmla="*/ 106680 h 1270000"/>
                <a:gd name="connsiteX31" fmla="*/ 1463040 w 1522799"/>
                <a:gd name="connsiteY31" fmla="*/ 147320 h 1270000"/>
                <a:gd name="connsiteX32" fmla="*/ 1468120 w 1522799"/>
                <a:gd name="connsiteY32" fmla="*/ 269240 h 1270000"/>
                <a:gd name="connsiteX33" fmla="*/ 1402080 w 1522799"/>
                <a:gd name="connsiteY33" fmla="*/ 396240 h 1270000"/>
                <a:gd name="connsiteX34" fmla="*/ 1356360 w 1522799"/>
                <a:gd name="connsiteY34" fmla="*/ 457200 h 1270000"/>
                <a:gd name="connsiteX35" fmla="*/ 1285240 w 1522799"/>
                <a:gd name="connsiteY35" fmla="*/ 660400 h 1270000"/>
                <a:gd name="connsiteX36" fmla="*/ 1244600 w 1522799"/>
                <a:gd name="connsiteY36" fmla="*/ 802640 h 1270000"/>
                <a:gd name="connsiteX37" fmla="*/ 1346200 w 1522799"/>
                <a:gd name="connsiteY37" fmla="*/ 1036320 h 1270000"/>
                <a:gd name="connsiteX38" fmla="*/ 1356360 w 1522799"/>
                <a:gd name="connsiteY38" fmla="*/ 1163320 h 1270000"/>
                <a:gd name="connsiteX39" fmla="*/ 1336040 w 1522799"/>
                <a:gd name="connsiteY39" fmla="*/ 1234440 h 1270000"/>
                <a:gd name="connsiteX40" fmla="*/ 1285240 w 1522799"/>
                <a:gd name="connsiteY40" fmla="*/ 1270000 h 1270000"/>
                <a:gd name="connsiteX41" fmla="*/ 1097280 w 1522799"/>
                <a:gd name="connsiteY41" fmla="*/ 1270000 h 1270000"/>
                <a:gd name="connsiteX42" fmla="*/ 868680 w 1522799"/>
                <a:gd name="connsiteY42" fmla="*/ 1203960 h 1270000"/>
                <a:gd name="connsiteX43" fmla="*/ 822960 w 1522799"/>
                <a:gd name="connsiteY43" fmla="*/ 1122680 h 1270000"/>
                <a:gd name="connsiteX44" fmla="*/ 741680 w 1522799"/>
                <a:gd name="connsiteY44" fmla="*/ 924560 h 1270000"/>
                <a:gd name="connsiteX45" fmla="*/ 553720 w 1522799"/>
                <a:gd name="connsiteY45" fmla="*/ 767080 h 1270000"/>
                <a:gd name="connsiteX46" fmla="*/ 518160 w 1522799"/>
                <a:gd name="connsiteY46" fmla="*/ 685800 h 1270000"/>
                <a:gd name="connsiteX47" fmla="*/ 518160 w 1522799"/>
                <a:gd name="connsiteY47" fmla="*/ 508000 h 1270000"/>
                <a:gd name="connsiteX48" fmla="*/ 345440 w 1522799"/>
                <a:gd name="connsiteY48" fmla="*/ 355600 h 1270000"/>
                <a:gd name="connsiteX49" fmla="*/ 238760 w 1522799"/>
                <a:gd name="connsiteY49" fmla="*/ 330200 h 1270000"/>
                <a:gd name="connsiteX50" fmla="*/ 121920 w 1522799"/>
                <a:gd name="connsiteY50" fmla="*/ 340360 h 1270000"/>
                <a:gd name="connsiteX51" fmla="*/ 0 w 1522799"/>
                <a:gd name="connsiteY51" fmla="*/ 238760 h 1270000"/>
                <a:gd name="connsiteX0" fmla="*/ 0 w 1522799"/>
                <a:gd name="connsiteY0" fmla="*/ 238760 h 1270000"/>
                <a:gd name="connsiteX1" fmla="*/ 111760 w 1522799"/>
                <a:gd name="connsiteY1" fmla="*/ 228600 h 1270000"/>
                <a:gd name="connsiteX2" fmla="*/ 147320 w 1522799"/>
                <a:gd name="connsiteY2" fmla="*/ 213360 h 1270000"/>
                <a:gd name="connsiteX3" fmla="*/ 208280 w 1522799"/>
                <a:gd name="connsiteY3" fmla="*/ 259080 h 1270000"/>
                <a:gd name="connsiteX4" fmla="*/ 259080 w 1522799"/>
                <a:gd name="connsiteY4" fmla="*/ 274320 h 1270000"/>
                <a:gd name="connsiteX5" fmla="*/ 400477 w 1522799"/>
                <a:gd name="connsiteY5" fmla="*/ 261127 h 1270000"/>
                <a:gd name="connsiteX6" fmla="*/ 576791 w 1522799"/>
                <a:gd name="connsiteY6" fmla="*/ 207534 h 1270000"/>
                <a:gd name="connsiteX7" fmla="*/ 682406 w 1522799"/>
                <a:gd name="connsiteY7" fmla="*/ 147080 h 1270000"/>
                <a:gd name="connsiteX8" fmla="*/ 677548 w 1522799"/>
                <a:gd name="connsiteY8" fmla="*/ 256527 h 1270000"/>
                <a:gd name="connsiteX9" fmla="*/ 663795 w 1522799"/>
                <a:gd name="connsiteY9" fmla="*/ 307593 h 1270000"/>
                <a:gd name="connsiteX10" fmla="*/ 719253 w 1522799"/>
                <a:gd name="connsiteY10" fmla="*/ 397757 h 1270000"/>
                <a:gd name="connsiteX11" fmla="*/ 707607 w 1522799"/>
                <a:gd name="connsiteY11" fmla="*/ 485393 h 1270000"/>
                <a:gd name="connsiteX12" fmla="*/ 737864 w 1522799"/>
                <a:gd name="connsiteY12" fmla="*/ 627873 h 1270000"/>
                <a:gd name="connsiteX13" fmla="*/ 858076 w 1522799"/>
                <a:gd name="connsiteY13" fmla="*/ 655320 h 1270000"/>
                <a:gd name="connsiteX14" fmla="*/ 911228 w 1522799"/>
                <a:gd name="connsiteY14" fmla="*/ 752851 h 1270000"/>
                <a:gd name="connsiteX15" fmla="*/ 950381 w 1522799"/>
                <a:gd name="connsiteY15" fmla="*/ 789182 h 1270000"/>
                <a:gd name="connsiteX16" fmla="*/ 1024053 w 1522799"/>
                <a:gd name="connsiteY16" fmla="*/ 776254 h 1270000"/>
                <a:gd name="connsiteX17" fmla="*/ 1061720 w 1522799"/>
                <a:gd name="connsiteY17" fmla="*/ 764553 h 1270000"/>
                <a:gd name="connsiteX18" fmla="*/ 1113164 w 1522799"/>
                <a:gd name="connsiteY18" fmla="*/ 726200 h 1270000"/>
                <a:gd name="connsiteX19" fmla="*/ 1064694 w 1522799"/>
                <a:gd name="connsiteY19" fmla="*/ 643476 h 1270000"/>
                <a:gd name="connsiteX20" fmla="*/ 1098545 w 1522799"/>
                <a:gd name="connsiteY20" fmla="*/ 554201 h 1270000"/>
                <a:gd name="connsiteX21" fmla="*/ 1108084 w 1522799"/>
                <a:gd name="connsiteY21" fmla="*/ 443742 h 1270000"/>
                <a:gd name="connsiteX22" fmla="*/ 1153160 w 1522799"/>
                <a:gd name="connsiteY22" fmla="*/ 345440 h 1270000"/>
                <a:gd name="connsiteX23" fmla="*/ 1264920 w 1522799"/>
                <a:gd name="connsiteY23" fmla="*/ 254000 h 1270000"/>
                <a:gd name="connsiteX24" fmla="*/ 1310640 w 1522799"/>
                <a:gd name="connsiteY24" fmla="*/ 223520 h 1270000"/>
                <a:gd name="connsiteX25" fmla="*/ 1350859 w 1522799"/>
                <a:gd name="connsiteY25" fmla="*/ 195087 h 1270000"/>
                <a:gd name="connsiteX26" fmla="*/ 1391077 w 1522799"/>
                <a:gd name="connsiteY26" fmla="*/ 180858 h 1270000"/>
                <a:gd name="connsiteX27" fmla="*/ 1376680 w 1522799"/>
                <a:gd name="connsiteY27" fmla="*/ 101600 h 1270000"/>
                <a:gd name="connsiteX28" fmla="*/ 1386840 w 1522799"/>
                <a:gd name="connsiteY28" fmla="*/ 0 h 1270000"/>
                <a:gd name="connsiteX29" fmla="*/ 1506009 w 1522799"/>
                <a:gd name="connsiteY29" fmla="*/ 12712 h 1270000"/>
                <a:gd name="connsiteX30" fmla="*/ 1522291 w 1522799"/>
                <a:gd name="connsiteY30" fmla="*/ 165328 h 1270000"/>
                <a:gd name="connsiteX31" fmla="*/ 1463040 w 1522799"/>
                <a:gd name="connsiteY31" fmla="*/ 147320 h 1270000"/>
                <a:gd name="connsiteX32" fmla="*/ 1468120 w 1522799"/>
                <a:gd name="connsiteY32" fmla="*/ 269240 h 1270000"/>
                <a:gd name="connsiteX33" fmla="*/ 1402080 w 1522799"/>
                <a:gd name="connsiteY33" fmla="*/ 396240 h 1270000"/>
                <a:gd name="connsiteX34" fmla="*/ 1356360 w 1522799"/>
                <a:gd name="connsiteY34" fmla="*/ 457200 h 1270000"/>
                <a:gd name="connsiteX35" fmla="*/ 1285240 w 1522799"/>
                <a:gd name="connsiteY35" fmla="*/ 660400 h 1270000"/>
                <a:gd name="connsiteX36" fmla="*/ 1244600 w 1522799"/>
                <a:gd name="connsiteY36" fmla="*/ 802640 h 1270000"/>
                <a:gd name="connsiteX37" fmla="*/ 1346200 w 1522799"/>
                <a:gd name="connsiteY37" fmla="*/ 1036320 h 1270000"/>
                <a:gd name="connsiteX38" fmla="*/ 1356360 w 1522799"/>
                <a:gd name="connsiteY38" fmla="*/ 1163320 h 1270000"/>
                <a:gd name="connsiteX39" fmla="*/ 1336040 w 1522799"/>
                <a:gd name="connsiteY39" fmla="*/ 1234440 h 1270000"/>
                <a:gd name="connsiteX40" fmla="*/ 1285240 w 1522799"/>
                <a:gd name="connsiteY40" fmla="*/ 1270000 h 1270000"/>
                <a:gd name="connsiteX41" fmla="*/ 1097280 w 1522799"/>
                <a:gd name="connsiteY41" fmla="*/ 1270000 h 1270000"/>
                <a:gd name="connsiteX42" fmla="*/ 868680 w 1522799"/>
                <a:gd name="connsiteY42" fmla="*/ 1203960 h 1270000"/>
                <a:gd name="connsiteX43" fmla="*/ 822960 w 1522799"/>
                <a:gd name="connsiteY43" fmla="*/ 1122680 h 1270000"/>
                <a:gd name="connsiteX44" fmla="*/ 741680 w 1522799"/>
                <a:gd name="connsiteY44" fmla="*/ 924560 h 1270000"/>
                <a:gd name="connsiteX45" fmla="*/ 553720 w 1522799"/>
                <a:gd name="connsiteY45" fmla="*/ 767080 h 1270000"/>
                <a:gd name="connsiteX46" fmla="*/ 518160 w 1522799"/>
                <a:gd name="connsiteY46" fmla="*/ 685800 h 1270000"/>
                <a:gd name="connsiteX47" fmla="*/ 518160 w 1522799"/>
                <a:gd name="connsiteY47" fmla="*/ 508000 h 1270000"/>
                <a:gd name="connsiteX48" fmla="*/ 345440 w 1522799"/>
                <a:gd name="connsiteY48" fmla="*/ 355600 h 1270000"/>
                <a:gd name="connsiteX49" fmla="*/ 238760 w 1522799"/>
                <a:gd name="connsiteY49" fmla="*/ 330200 h 1270000"/>
                <a:gd name="connsiteX50" fmla="*/ 121920 w 1522799"/>
                <a:gd name="connsiteY50" fmla="*/ 340360 h 1270000"/>
                <a:gd name="connsiteX51" fmla="*/ 0 w 1522799"/>
                <a:gd name="connsiteY51" fmla="*/ 238760 h 1270000"/>
                <a:gd name="connsiteX0" fmla="*/ 0 w 1524300"/>
                <a:gd name="connsiteY0" fmla="*/ 238760 h 1270000"/>
                <a:gd name="connsiteX1" fmla="*/ 111760 w 1524300"/>
                <a:gd name="connsiteY1" fmla="*/ 228600 h 1270000"/>
                <a:gd name="connsiteX2" fmla="*/ 147320 w 1524300"/>
                <a:gd name="connsiteY2" fmla="*/ 213360 h 1270000"/>
                <a:gd name="connsiteX3" fmla="*/ 208280 w 1524300"/>
                <a:gd name="connsiteY3" fmla="*/ 259080 h 1270000"/>
                <a:gd name="connsiteX4" fmla="*/ 259080 w 1524300"/>
                <a:gd name="connsiteY4" fmla="*/ 274320 h 1270000"/>
                <a:gd name="connsiteX5" fmla="*/ 400477 w 1524300"/>
                <a:gd name="connsiteY5" fmla="*/ 261127 h 1270000"/>
                <a:gd name="connsiteX6" fmla="*/ 576791 w 1524300"/>
                <a:gd name="connsiteY6" fmla="*/ 207534 h 1270000"/>
                <a:gd name="connsiteX7" fmla="*/ 682406 w 1524300"/>
                <a:gd name="connsiteY7" fmla="*/ 147080 h 1270000"/>
                <a:gd name="connsiteX8" fmla="*/ 677548 w 1524300"/>
                <a:gd name="connsiteY8" fmla="*/ 256527 h 1270000"/>
                <a:gd name="connsiteX9" fmla="*/ 663795 w 1524300"/>
                <a:gd name="connsiteY9" fmla="*/ 307593 h 1270000"/>
                <a:gd name="connsiteX10" fmla="*/ 719253 w 1524300"/>
                <a:gd name="connsiteY10" fmla="*/ 397757 h 1270000"/>
                <a:gd name="connsiteX11" fmla="*/ 707607 w 1524300"/>
                <a:gd name="connsiteY11" fmla="*/ 485393 h 1270000"/>
                <a:gd name="connsiteX12" fmla="*/ 737864 w 1524300"/>
                <a:gd name="connsiteY12" fmla="*/ 627873 h 1270000"/>
                <a:gd name="connsiteX13" fmla="*/ 858076 w 1524300"/>
                <a:gd name="connsiteY13" fmla="*/ 655320 h 1270000"/>
                <a:gd name="connsiteX14" fmla="*/ 911228 w 1524300"/>
                <a:gd name="connsiteY14" fmla="*/ 752851 h 1270000"/>
                <a:gd name="connsiteX15" fmla="*/ 950381 w 1524300"/>
                <a:gd name="connsiteY15" fmla="*/ 789182 h 1270000"/>
                <a:gd name="connsiteX16" fmla="*/ 1024053 w 1524300"/>
                <a:gd name="connsiteY16" fmla="*/ 776254 h 1270000"/>
                <a:gd name="connsiteX17" fmla="*/ 1061720 w 1524300"/>
                <a:gd name="connsiteY17" fmla="*/ 764553 h 1270000"/>
                <a:gd name="connsiteX18" fmla="*/ 1113164 w 1524300"/>
                <a:gd name="connsiteY18" fmla="*/ 726200 h 1270000"/>
                <a:gd name="connsiteX19" fmla="*/ 1064694 w 1524300"/>
                <a:gd name="connsiteY19" fmla="*/ 643476 h 1270000"/>
                <a:gd name="connsiteX20" fmla="*/ 1098545 w 1524300"/>
                <a:gd name="connsiteY20" fmla="*/ 554201 h 1270000"/>
                <a:gd name="connsiteX21" fmla="*/ 1108084 w 1524300"/>
                <a:gd name="connsiteY21" fmla="*/ 443742 h 1270000"/>
                <a:gd name="connsiteX22" fmla="*/ 1153160 w 1524300"/>
                <a:gd name="connsiteY22" fmla="*/ 345440 h 1270000"/>
                <a:gd name="connsiteX23" fmla="*/ 1264920 w 1524300"/>
                <a:gd name="connsiteY23" fmla="*/ 254000 h 1270000"/>
                <a:gd name="connsiteX24" fmla="*/ 1310640 w 1524300"/>
                <a:gd name="connsiteY24" fmla="*/ 223520 h 1270000"/>
                <a:gd name="connsiteX25" fmla="*/ 1350859 w 1524300"/>
                <a:gd name="connsiteY25" fmla="*/ 195087 h 1270000"/>
                <a:gd name="connsiteX26" fmla="*/ 1391077 w 1524300"/>
                <a:gd name="connsiteY26" fmla="*/ 180858 h 1270000"/>
                <a:gd name="connsiteX27" fmla="*/ 1376680 w 1524300"/>
                <a:gd name="connsiteY27" fmla="*/ 101600 h 1270000"/>
                <a:gd name="connsiteX28" fmla="*/ 1386840 w 1524300"/>
                <a:gd name="connsiteY28" fmla="*/ 0 h 1270000"/>
                <a:gd name="connsiteX29" fmla="*/ 1506009 w 1524300"/>
                <a:gd name="connsiteY29" fmla="*/ 12712 h 1270000"/>
                <a:gd name="connsiteX30" fmla="*/ 1522291 w 1524300"/>
                <a:gd name="connsiteY30" fmla="*/ 165328 h 1270000"/>
                <a:gd name="connsiteX31" fmla="*/ 1463040 w 1524300"/>
                <a:gd name="connsiteY31" fmla="*/ 147320 h 1270000"/>
                <a:gd name="connsiteX32" fmla="*/ 1468120 w 1524300"/>
                <a:gd name="connsiteY32" fmla="*/ 269240 h 1270000"/>
                <a:gd name="connsiteX33" fmla="*/ 1402080 w 1524300"/>
                <a:gd name="connsiteY33" fmla="*/ 396240 h 1270000"/>
                <a:gd name="connsiteX34" fmla="*/ 1356360 w 1524300"/>
                <a:gd name="connsiteY34" fmla="*/ 457200 h 1270000"/>
                <a:gd name="connsiteX35" fmla="*/ 1285240 w 1524300"/>
                <a:gd name="connsiteY35" fmla="*/ 660400 h 1270000"/>
                <a:gd name="connsiteX36" fmla="*/ 1244600 w 1524300"/>
                <a:gd name="connsiteY36" fmla="*/ 802640 h 1270000"/>
                <a:gd name="connsiteX37" fmla="*/ 1346200 w 1524300"/>
                <a:gd name="connsiteY37" fmla="*/ 1036320 h 1270000"/>
                <a:gd name="connsiteX38" fmla="*/ 1356360 w 1524300"/>
                <a:gd name="connsiteY38" fmla="*/ 1163320 h 1270000"/>
                <a:gd name="connsiteX39" fmla="*/ 1336040 w 1524300"/>
                <a:gd name="connsiteY39" fmla="*/ 1234440 h 1270000"/>
                <a:gd name="connsiteX40" fmla="*/ 1285240 w 1524300"/>
                <a:gd name="connsiteY40" fmla="*/ 1270000 h 1270000"/>
                <a:gd name="connsiteX41" fmla="*/ 1097280 w 1524300"/>
                <a:gd name="connsiteY41" fmla="*/ 1270000 h 1270000"/>
                <a:gd name="connsiteX42" fmla="*/ 868680 w 1524300"/>
                <a:gd name="connsiteY42" fmla="*/ 1203960 h 1270000"/>
                <a:gd name="connsiteX43" fmla="*/ 822960 w 1524300"/>
                <a:gd name="connsiteY43" fmla="*/ 1122680 h 1270000"/>
                <a:gd name="connsiteX44" fmla="*/ 741680 w 1524300"/>
                <a:gd name="connsiteY44" fmla="*/ 924560 h 1270000"/>
                <a:gd name="connsiteX45" fmla="*/ 553720 w 1524300"/>
                <a:gd name="connsiteY45" fmla="*/ 767080 h 1270000"/>
                <a:gd name="connsiteX46" fmla="*/ 518160 w 1524300"/>
                <a:gd name="connsiteY46" fmla="*/ 685800 h 1270000"/>
                <a:gd name="connsiteX47" fmla="*/ 518160 w 1524300"/>
                <a:gd name="connsiteY47" fmla="*/ 508000 h 1270000"/>
                <a:gd name="connsiteX48" fmla="*/ 345440 w 1524300"/>
                <a:gd name="connsiteY48" fmla="*/ 355600 h 1270000"/>
                <a:gd name="connsiteX49" fmla="*/ 238760 w 1524300"/>
                <a:gd name="connsiteY49" fmla="*/ 330200 h 1270000"/>
                <a:gd name="connsiteX50" fmla="*/ 121920 w 1524300"/>
                <a:gd name="connsiteY50" fmla="*/ 340360 h 1270000"/>
                <a:gd name="connsiteX51" fmla="*/ 0 w 1524300"/>
                <a:gd name="connsiteY51" fmla="*/ 238760 h 1270000"/>
                <a:gd name="connsiteX0" fmla="*/ 0 w 1506009"/>
                <a:gd name="connsiteY0" fmla="*/ 238760 h 1270000"/>
                <a:gd name="connsiteX1" fmla="*/ 111760 w 1506009"/>
                <a:gd name="connsiteY1" fmla="*/ 228600 h 1270000"/>
                <a:gd name="connsiteX2" fmla="*/ 147320 w 1506009"/>
                <a:gd name="connsiteY2" fmla="*/ 213360 h 1270000"/>
                <a:gd name="connsiteX3" fmla="*/ 208280 w 1506009"/>
                <a:gd name="connsiteY3" fmla="*/ 259080 h 1270000"/>
                <a:gd name="connsiteX4" fmla="*/ 259080 w 1506009"/>
                <a:gd name="connsiteY4" fmla="*/ 274320 h 1270000"/>
                <a:gd name="connsiteX5" fmla="*/ 400477 w 1506009"/>
                <a:gd name="connsiteY5" fmla="*/ 261127 h 1270000"/>
                <a:gd name="connsiteX6" fmla="*/ 576791 w 1506009"/>
                <a:gd name="connsiteY6" fmla="*/ 207534 h 1270000"/>
                <a:gd name="connsiteX7" fmla="*/ 682406 w 1506009"/>
                <a:gd name="connsiteY7" fmla="*/ 147080 h 1270000"/>
                <a:gd name="connsiteX8" fmla="*/ 677548 w 1506009"/>
                <a:gd name="connsiteY8" fmla="*/ 256527 h 1270000"/>
                <a:gd name="connsiteX9" fmla="*/ 663795 w 1506009"/>
                <a:gd name="connsiteY9" fmla="*/ 307593 h 1270000"/>
                <a:gd name="connsiteX10" fmla="*/ 719253 w 1506009"/>
                <a:gd name="connsiteY10" fmla="*/ 397757 h 1270000"/>
                <a:gd name="connsiteX11" fmla="*/ 707607 w 1506009"/>
                <a:gd name="connsiteY11" fmla="*/ 485393 h 1270000"/>
                <a:gd name="connsiteX12" fmla="*/ 737864 w 1506009"/>
                <a:gd name="connsiteY12" fmla="*/ 627873 h 1270000"/>
                <a:gd name="connsiteX13" fmla="*/ 858076 w 1506009"/>
                <a:gd name="connsiteY13" fmla="*/ 655320 h 1270000"/>
                <a:gd name="connsiteX14" fmla="*/ 911228 w 1506009"/>
                <a:gd name="connsiteY14" fmla="*/ 752851 h 1270000"/>
                <a:gd name="connsiteX15" fmla="*/ 950381 w 1506009"/>
                <a:gd name="connsiteY15" fmla="*/ 789182 h 1270000"/>
                <a:gd name="connsiteX16" fmla="*/ 1024053 w 1506009"/>
                <a:gd name="connsiteY16" fmla="*/ 776254 h 1270000"/>
                <a:gd name="connsiteX17" fmla="*/ 1061720 w 1506009"/>
                <a:gd name="connsiteY17" fmla="*/ 764553 h 1270000"/>
                <a:gd name="connsiteX18" fmla="*/ 1113164 w 1506009"/>
                <a:gd name="connsiteY18" fmla="*/ 726200 h 1270000"/>
                <a:gd name="connsiteX19" fmla="*/ 1064694 w 1506009"/>
                <a:gd name="connsiteY19" fmla="*/ 643476 h 1270000"/>
                <a:gd name="connsiteX20" fmla="*/ 1098545 w 1506009"/>
                <a:gd name="connsiteY20" fmla="*/ 554201 h 1270000"/>
                <a:gd name="connsiteX21" fmla="*/ 1108084 w 1506009"/>
                <a:gd name="connsiteY21" fmla="*/ 443742 h 1270000"/>
                <a:gd name="connsiteX22" fmla="*/ 1153160 w 1506009"/>
                <a:gd name="connsiteY22" fmla="*/ 345440 h 1270000"/>
                <a:gd name="connsiteX23" fmla="*/ 1264920 w 1506009"/>
                <a:gd name="connsiteY23" fmla="*/ 254000 h 1270000"/>
                <a:gd name="connsiteX24" fmla="*/ 1310640 w 1506009"/>
                <a:gd name="connsiteY24" fmla="*/ 223520 h 1270000"/>
                <a:gd name="connsiteX25" fmla="*/ 1350859 w 1506009"/>
                <a:gd name="connsiteY25" fmla="*/ 195087 h 1270000"/>
                <a:gd name="connsiteX26" fmla="*/ 1391077 w 1506009"/>
                <a:gd name="connsiteY26" fmla="*/ 180858 h 1270000"/>
                <a:gd name="connsiteX27" fmla="*/ 1376680 w 1506009"/>
                <a:gd name="connsiteY27" fmla="*/ 101600 h 1270000"/>
                <a:gd name="connsiteX28" fmla="*/ 1386840 w 1506009"/>
                <a:gd name="connsiteY28" fmla="*/ 0 h 1270000"/>
                <a:gd name="connsiteX29" fmla="*/ 1506009 w 1506009"/>
                <a:gd name="connsiteY29" fmla="*/ 12712 h 1270000"/>
                <a:gd name="connsiteX30" fmla="*/ 1434269 w 1506009"/>
                <a:gd name="connsiteY30" fmla="*/ 279830 h 1270000"/>
                <a:gd name="connsiteX31" fmla="*/ 1463040 w 1506009"/>
                <a:gd name="connsiteY31" fmla="*/ 147320 h 1270000"/>
                <a:gd name="connsiteX32" fmla="*/ 1468120 w 1506009"/>
                <a:gd name="connsiteY32" fmla="*/ 269240 h 1270000"/>
                <a:gd name="connsiteX33" fmla="*/ 1402080 w 1506009"/>
                <a:gd name="connsiteY33" fmla="*/ 396240 h 1270000"/>
                <a:gd name="connsiteX34" fmla="*/ 1356360 w 1506009"/>
                <a:gd name="connsiteY34" fmla="*/ 457200 h 1270000"/>
                <a:gd name="connsiteX35" fmla="*/ 1285240 w 1506009"/>
                <a:gd name="connsiteY35" fmla="*/ 660400 h 1270000"/>
                <a:gd name="connsiteX36" fmla="*/ 1244600 w 1506009"/>
                <a:gd name="connsiteY36" fmla="*/ 802640 h 1270000"/>
                <a:gd name="connsiteX37" fmla="*/ 1346200 w 1506009"/>
                <a:gd name="connsiteY37" fmla="*/ 1036320 h 1270000"/>
                <a:gd name="connsiteX38" fmla="*/ 1356360 w 1506009"/>
                <a:gd name="connsiteY38" fmla="*/ 1163320 h 1270000"/>
                <a:gd name="connsiteX39" fmla="*/ 1336040 w 1506009"/>
                <a:gd name="connsiteY39" fmla="*/ 1234440 h 1270000"/>
                <a:gd name="connsiteX40" fmla="*/ 1285240 w 1506009"/>
                <a:gd name="connsiteY40" fmla="*/ 1270000 h 1270000"/>
                <a:gd name="connsiteX41" fmla="*/ 1097280 w 1506009"/>
                <a:gd name="connsiteY41" fmla="*/ 1270000 h 1270000"/>
                <a:gd name="connsiteX42" fmla="*/ 868680 w 1506009"/>
                <a:gd name="connsiteY42" fmla="*/ 1203960 h 1270000"/>
                <a:gd name="connsiteX43" fmla="*/ 822960 w 1506009"/>
                <a:gd name="connsiteY43" fmla="*/ 1122680 h 1270000"/>
                <a:gd name="connsiteX44" fmla="*/ 741680 w 1506009"/>
                <a:gd name="connsiteY44" fmla="*/ 924560 h 1270000"/>
                <a:gd name="connsiteX45" fmla="*/ 553720 w 1506009"/>
                <a:gd name="connsiteY45" fmla="*/ 767080 h 1270000"/>
                <a:gd name="connsiteX46" fmla="*/ 518160 w 1506009"/>
                <a:gd name="connsiteY46" fmla="*/ 685800 h 1270000"/>
                <a:gd name="connsiteX47" fmla="*/ 518160 w 1506009"/>
                <a:gd name="connsiteY47" fmla="*/ 508000 h 1270000"/>
                <a:gd name="connsiteX48" fmla="*/ 345440 w 1506009"/>
                <a:gd name="connsiteY48" fmla="*/ 355600 h 1270000"/>
                <a:gd name="connsiteX49" fmla="*/ 238760 w 1506009"/>
                <a:gd name="connsiteY49" fmla="*/ 330200 h 1270000"/>
                <a:gd name="connsiteX50" fmla="*/ 121920 w 1506009"/>
                <a:gd name="connsiteY50" fmla="*/ 340360 h 1270000"/>
                <a:gd name="connsiteX51" fmla="*/ 0 w 1506009"/>
                <a:gd name="connsiteY51" fmla="*/ 238760 h 1270000"/>
                <a:gd name="connsiteX0" fmla="*/ 0 w 1526306"/>
                <a:gd name="connsiteY0" fmla="*/ 238760 h 1270000"/>
                <a:gd name="connsiteX1" fmla="*/ 111760 w 1526306"/>
                <a:gd name="connsiteY1" fmla="*/ 228600 h 1270000"/>
                <a:gd name="connsiteX2" fmla="*/ 147320 w 1526306"/>
                <a:gd name="connsiteY2" fmla="*/ 213360 h 1270000"/>
                <a:gd name="connsiteX3" fmla="*/ 208280 w 1526306"/>
                <a:gd name="connsiteY3" fmla="*/ 259080 h 1270000"/>
                <a:gd name="connsiteX4" fmla="*/ 259080 w 1526306"/>
                <a:gd name="connsiteY4" fmla="*/ 274320 h 1270000"/>
                <a:gd name="connsiteX5" fmla="*/ 400477 w 1526306"/>
                <a:gd name="connsiteY5" fmla="*/ 261127 h 1270000"/>
                <a:gd name="connsiteX6" fmla="*/ 576791 w 1526306"/>
                <a:gd name="connsiteY6" fmla="*/ 207534 h 1270000"/>
                <a:gd name="connsiteX7" fmla="*/ 682406 w 1526306"/>
                <a:gd name="connsiteY7" fmla="*/ 147080 h 1270000"/>
                <a:gd name="connsiteX8" fmla="*/ 677548 w 1526306"/>
                <a:gd name="connsiteY8" fmla="*/ 256527 h 1270000"/>
                <a:gd name="connsiteX9" fmla="*/ 663795 w 1526306"/>
                <a:gd name="connsiteY9" fmla="*/ 307593 h 1270000"/>
                <a:gd name="connsiteX10" fmla="*/ 719253 w 1526306"/>
                <a:gd name="connsiteY10" fmla="*/ 397757 h 1270000"/>
                <a:gd name="connsiteX11" fmla="*/ 707607 w 1526306"/>
                <a:gd name="connsiteY11" fmla="*/ 485393 h 1270000"/>
                <a:gd name="connsiteX12" fmla="*/ 737864 w 1526306"/>
                <a:gd name="connsiteY12" fmla="*/ 627873 h 1270000"/>
                <a:gd name="connsiteX13" fmla="*/ 858076 w 1526306"/>
                <a:gd name="connsiteY13" fmla="*/ 655320 h 1270000"/>
                <a:gd name="connsiteX14" fmla="*/ 911228 w 1526306"/>
                <a:gd name="connsiteY14" fmla="*/ 752851 h 1270000"/>
                <a:gd name="connsiteX15" fmla="*/ 950381 w 1526306"/>
                <a:gd name="connsiteY15" fmla="*/ 789182 h 1270000"/>
                <a:gd name="connsiteX16" fmla="*/ 1024053 w 1526306"/>
                <a:gd name="connsiteY16" fmla="*/ 776254 h 1270000"/>
                <a:gd name="connsiteX17" fmla="*/ 1061720 w 1526306"/>
                <a:gd name="connsiteY17" fmla="*/ 764553 h 1270000"/>
                <a:gd name="connsiteX18" fmla="*/ 1113164 w 1526306"/>
                <a:gd name="connsiteY18" fmla="*/ 726200 h 1270000"/>
                <a:gd name="connsiteX19" fmla="*/ 1064694 w 1526306"/>
                <a:gd name="connsiteY19" fmla="*/ 643476 h 1270000"/>
                <a:gd name="connsiteX20" fmla="*/ 1098545 w 1526306"/>
                <a:gd name="connsiteY20" fmla="*/ 554201 h 1270000"/>
                <a:gd name="connsiteX21" fmla="*/ 1108084 w 1526306"/>
                <a:gd name="connsiteY21" fmla="*/ 443742 h 1270000"/>
                <a:gd name="connsiteX22" fmla="*/ 1153160 w 1526306"/>
                <a:gd name="connsiteY22" fmla="*/ 345440 h 1270000"/>
                <a:gd name="connsiteX23" fmla="*/ 1264920 w 1526306"/>
                <a:gd name="connsiteY23" fmla="*/ 254000 h 1270000"/>
                <a:gd name="connsiteX24" fmla="*/ 1310640 w 1526306"/>
                <a:gd name="connsiteY24" fmla="*/ 223520 h 1270000"/>
                <a:gd name="connsiteX25" fmla="*/ 1350859 w 1526306"/>
                <a:gd name="connsiteY25" fmla="*/ 195087 h 1270000"/>
                <a:gd name="connsiteX26" fmla="*/ 1391077 w 1526306"/>
                <a:gd name="connsiteY26" fmla="*/ 180858 h 1270000"/>
                <a:gd name="connsiteX27" fmla="*/ 1376680 w 1526306"/>
                <a:gd name="connsiteY27" fmla="*/ 101600 h 1270000"/>
                <a:gd name="connsiteX28" fmla="*/ 1386840 w 1526306"/>
                <a:gd name="connsiteY28" fmla="*/ 0 h 1270000"/>
                <a:gd name="connsiteX29" fmla="*/ 1506009 w 1526306"/>
                <a:gd name="connsiteY29" fmla="*/ 12712 h 1270000"/>
                <a:gd name="connsiteX30" fmla="*/ 1434269 w 1526306"/>
                <a:gd name="connsiteY30" fmla="*/ 279830 h 1270000"/>
                <a:gd name="connsiteX31" fmla="*/ 1526306 w 1526306"/>
                <a:gd name="connsiteY31" fmla="*/ 119393 h 1270000"/>
                <a:gd name="connsiteX32" fmla="*/ 1468120 w 1526306"/>
                <a:gd name="connsiteY32" fmla="*/ 269240 h 1270000"/>
                <a:gd name="connsiteX33" fmla="*/ 1402080 w 1526306"/>
                <a:gd name="connsiteY33" fmla="*/ 396240 h 1270000"/>
                <a:gd name="connsiteX34" fmla="*/ 1356360 w 1526306"/>
                <a:gd name="connsiteY34" fmla="*/ 457200 h 1270000"/>
                <a:gd name="connsiteX35" fmla="*/ 1285240 w 1526306"/>
                <a:gd name="connsiteY35" fmla="*/ 660400 h 1270000"/>
                <a:gd name="connsiteX36" fmla="*/ 1244600 w 1526306"/>
                <a:gd name="connsiteY36" fmla="*/ 802640 h 1270000"/>
                <a:gd name="connsiteX37" fmla="*/ 1346200 w 1526306"/>
                <a:gd name="connsiteY37" fmla="*/ 1036320 h 1270000"/>
                <a:gd name="connsiteX38" fmla="*/ 1356360 w 1526306"/>
                <a:gd name="connsiteY38" fmla="*/ 1163320 h 1270000"/>
                <a:gd name="connsiteX39" fmla="*/ 1336040 w 1526306"/>
                <a:gd name="connsiteY39" fmla="*/ 1234440 h 1270000"/>
                <a:gd name="connsiteX40" fmla="*/ 1285240 w 1526306"/>
                <a:gd name="connsiteY40" fmla="*/ 1270000 h 1270000"/>
                <a:gd name="connsiteX41" fmla="*/ 1097280 w 1526306"/>
                <a:gd name="connsiteY41" fmla="*/ 1270000 h 1270000"/>
                <a:gd name="connsiteX42" fmla="*/ 868680 w 1526306"/>
                <a:gd name="connsiteY42" fmla="*/ 1203960 h 1270000"/>
                <a:gd name="connsiteX43" fmla="*/ 822960 w 1526306"/>
                <a:gd name="connsiteY43" fmla="*/ 1122680 h 1270000"/>
                <a:gd name="connsiteX44" fmla="*/ 741680 w 1526306"/>
                <a:gd name="connsiteY44" fmla="*/ 924560 h 1270000"/>
                <a:gd name="connsiteX45" fmla="*/ 553720 w 1526306"/>
                <a:gd name="connsiteY45" fmla="*/ 767080 h 1270000"/>
                <a:gd name="connsiteX46" fmla="*/ 518160 w 1526306"/>
                <a:gd name="connsiteY46" fmla="*/ 685800 h 1270000"/>
                <a:gd name="connsiteX47" fmla="*/ 518160 w 1526306"/>
                <a:gd name="connsiteY47" fmla="*/ 508000 h 1270000"/>
                <a:gd name="connsiteX48" fmla="*/ 345440 w 1526306"/>
                <a:gd name="connsiteY48" fmla="*/ 355600 h 1270000"/>
                <a:gd name="connsiteX49" fmla="*/ 238760 w 1526306"/>
                <a:gd name="connsiteY49" fmla="*/ 330200 h 1270000"/>
                <a:gd name="connsiteX50" fmla="*/ 121920 w 1526306"/>
                <a:gd name="connsiteY50" fmla="*/ 340360 h 1270000"/>
                <a:gd name="connsiteX51" fmla="*/ 0 w 1526306"/>
                <a:gd name="connsiteY51" fmla="*/ 238760 h 1270000"/>
                <a:gd name="connsiteX0" fmla="*/ 0 w 1527613"/>
                <a:gd name="connsiteY0" fmla="*/ 238760 h 1270000"/>
                <a:gd name="connsiteX1" fmla="*/ 111760 w 1527613"/>
                <a:gd name="connsiteY1" fmla="*/ 228600 h 1270000"/>
                <a:gd name="connsiteX2" fmla="*/ 147320 w 1527613"/>
                <a:gd name="connsiteY2" fmla="*/ 213360 h 1270000"/>
                <a:gd name="connsiteX3" fmla="*/ 208280 w 1527613"/>
                <a:gd name="connsiteY3" fmla="*/ 259080 h 1270000"/>
                <a:gd name="connsiteX4" fmla="*/ 259080 w 1527613"/>
                <a:gd name="connsiteY4" fmla="*/ 274320 h 1270000"/>
                <a:gd name="connsiteX5" fmla="*/ 400477 w 1527613"/>
                <a:gd name="connsiteY5" fmla="*/ 261127 h 1270000"/>
                <a:gd name="connsiteX6" fmla="*/ 576791 w 1527613"/>
                <a:gd name="connsiteY6" fmla="*/ 207534 h 1270000"/>
                <a:gd name="connsiteX7" fmla="*/ 682406 w 1527613"/>
                <a:gd name="connsiteY7" fmla="*/ 147080 h 1270000"/>
                <a:gd name="connsiteX8" fmla="*/ 677548 w 1527613"/>
                <a:gd name="connsiteY8" fmla="*/ 256527 h 1270000"/>
                <a:gd name="connsiteX9" fmla="*/ 663795 w 1527613"/>
                <a:gd name="connsiteY9" fmla="*/ 307593 h 1270000"/>
                <a:gd name="connsiteX10" fmla="*/ 719253 w 1527613"/>
                <a:gd name="connsiteY10" fmla="*/ 397757 h 1270000"/>
                <a:gd name="connsiteX11" fmla="*/ 707607 w 1527613"/>
                <a:gd name="connsiteY11" fmla="*/ 485393 h 1270000"/>
                <a:gd name="connsiteX12" fmla="*/ 737864 w 1527613"/>
                <a:gd name="connsiteY12" fmla="*/ 627873 h 1270000"/>
                <a:gd name="connsiteX13" fmla="*/ 858076 w 1527613"/>
                <a:gd name="connsiteY13" fmla="*/ 655320 h 1270000"/>
                <a:gd name="connsiteX14" fmla="*/ 911228 w 1527613"/>
                <a:gd name="connsiteY14" fmla="*/ 752851 h 1270000"/>
                <a:gd name="connsiteX15" fmla="*/ 950381 w 1527613"/>
                <a:gd name="connsiteY15" fmla="*/ 789182 h 1270000"/>
                <a:gd name="connsiteX16" fmla="*/ 1024053 w 1527613"/>
                <a:gd name="connsiteY16" fmla="*/ 776254 h 1270000"/>
                <a:gd name="connsiteX17" fmla="*/ 1061720 w 1527613"/>
                <a:gd name="connsiteY17" fmla="*/ 764553 h 1270000"/>
                <a:gd name="connsiteX18" fmla="*/ 1113164 w 1527613"/>
                <a:gd name="connsiteY18" fmla="*/ 726200 h 1270000"/>
                <a:gd name="connsiteX19" fmla="*/ 1064694 w 1527613"/>
                <a:gd name="connsiteY19" fmla="*/ 643476 h 1270000"/>
                <a:gd name="connsiteX20" fmla="*/ 1098545 w 1527613"/>
                <a:gd name="connsiteY20" fmla="*/ 554201 h 1270000"/>
                <a:gd name="connsiteX21" fmla="*/ 1108084 w 1527613"/>
                <a:gd name="connsiteY21" fmla="*/ 443742 h 1270000"/>
                <a:gd name="connsiteX22" fmla="*/ 1153160 w 1527613"/>
                <a:gd name="connsiteY22" fmla="*/ 345440 h 1270000"/>
                <a:gd name="connsiteX23" fmla="*/ 1264920 w 1527613"/>
                <a:gd name="connsiteY23" fmla="*/ 254000 h 1270000"/>
                <a:gd name="connsiteX24" fmla="*/ 1310640 w 1527613"/>
                <a:gd name="connsiteY24" fmla="*/ 223520 h 1270000"/>
                <a:gd name="connsiteX25" fmla="*/ 1350859 w 1527613"/>
                <a:gd name="connsiteY25" fmla="*/ 195087 h 1270000"/>
                <a:gd name="connsiteX26" fmla="*/ 1391077 w 1527613"/>
                <a:gd name="connsiteY26" fmla="*/ 180858 h 1270000"/>
                <a:gd name="connsiteX27" fmla="*/ 1376680 w 1527613"/>
                <a:gd name="connsiteY27" fmla="*/ 101600 h 1270000"/>
                <a:gd name="connsiteX28" fmla="*/ 1386840 w 1527613"/>
                <a:gd name="connsiteY28" fmla="*/ 0 h 1270000"/>
                <a:gd name="connsiteX29" fmla="*/ 1506009 w 1527613"/>
                <a:gd name="connsiteY29" fmla="*/ 12712 h 1270000"/>
                <a:gd name="connsiteX30" fmla="*/ 1524061 w 1527613"/>
                <a:gd name="connsiteY30" fmla="*/ 96099 h 1270000"/>
                <a:gd name="connsiteX31" fmla="*/ 1434269 w 1527613"/>
                <a:gd name="connsiteY31" fmla="*/ 279830 h 1270000"/>
                <a:gd name="connsiteX32" fmla="*/ 1526306 w 1527613"/>
                <a:gd name="connsiteY32" fmla="*/ 119393 h 1270000"/>
                <a:gd name="connsiteX33" fmla="*/ 1468120 w 1527613"/>
                <a:gd name="connsiteY33" fmla="*/ 269240 h 1270000"/>
                <a:gd name="connsiteX34" fmla="*/ 1402080 w 1527613"/>
                <a:gd name="connsiteY34" fmla="*/ 396240 h 1270000"/>
                <a:gd name="connsiteX35" fmla="*/ 1356360 w 1527613"/>
                <a:gd name="connsiteY35" fmla="*/ 457200 h 1270000"/>
                <a:gd name="connsiteX36" fmla="*/ 1285240 w 1527613"/>
                <a:gd name="connsiteY36" fmla="*/ 660400 h 1270000"/>
                <a:gd name="connsiteX37" fmla="*/ 1244600 w 1527613"/>
                <a:gd name="connsiteY37" fmla="*/ 802640 h 1270000"/>
                <a:gd name="connsiteX38" fmla="*/ 1346200 w 1527613"/>
                <a:gd name="connsiteY38" fmla="*/ 1036320 h 1270000"/>
                <a:gd name="connsiteX39" fmla="*/ 1356360 w 1527613"/>
                <a:gd name="connsiteY39" fmla="*/ 1163320 h 1270000"/>
                <a:gd name="connsiteX40" fmla="*/ 1336040 w 1527613"/>
                <a:gd name="connsiteY40" fmla="*/ 1234440 h 1270000"/>
                <a:gd name="connsiteX41" fmla="*/ 1285240 w 1527613"/>
                <a:gd name="connsiteY41" fmla="*/ 1270000 h 1270000"/>
                <a:gd name="connsiteX42" fmla="*/ 1097280 w 1527613"/>
                <a:gd name="connsiteY42" fmla="*/ 1270000 h 1270000"/>
                <a:gd name="connsiteX43" fmla="*/ 868680 w 1527613"/>
                <a:gd name="connsiteY43" fmla="*/ 1203960 h 1270000"/>
                <a:gd name="connsiteX44" fmla="*/ 822960 w 1527613"/>
                <a:gd name="connsiteY44" fmla="*/ 1122680 h 1270000"/>
                <a:gd name="connsiteX45" fmla="*/ 741680 w 1527613"/>
                <a:gd name="connsiteY45" fmla="*/ 924560 h 1270000"/>
                <a:gd name="connsiteX46" fmla="*/ 553720 w 1527613"/>
                <a:gd name="connsiteY46" fmla="*/ 767080 h 1270000"/>
                <a:gd name="connsiteX47" fmla="*/ 518160 w 1527613"/>
                <a:gd name="connsiteY47" fmla="*/ 685800 h 1270000"/>
                <a:gd name="connsiteX48" fmla="*/ 518160 w 1527613"/>
                <a:gd name="connsiteY48" fmla="*/ 508000 h 1270000"/>
                <a:gd name="connsiteX49" fmla="*/ 345440 w 1527613"/>
                <a:gd name="connsiteY49" fmla="*/ 355600 h 1270000"/>
                <a:gd name="connsiteX50" fmla="*/ 238760 w 1527613"/>
                <a:gd name="connsiteY50" fmla="*/ 330200 h 1270000"/>
                <a:gd name="connsiteX51" fmla="*/ 121920 w 1527613"/>
                <a:gd name="connsiteY51" fmla="*/ 340360 h 1270000"/>
                <a:gd name="connsiteX52" fmla="*/ 0 w 1527613"/>
                <a:gd name="connsiteY52" fmla="*/ 238760 h 1270000"/>
                <a:gd name="connsiteX0" fmla="*/ 0 w 1527613"/>
                <a:gd name="connsiteY0" fmla="*/ 238760 h 1270000"/>
                <a:gd name="connsiteX1" fmla="*/ 111760 w 1527613"/>
                <a:gd name="connsiteY1" fmla="*/ 228600 h 1270000"/>
                <a:gd name="connsiteX2" fmla="*/ 147320 w 1527613"/>
                <a:gd name="connsiteY2" fmla="*/ 213360 h 1270000"/>
                <a:gd name="connsiteX3" fmla="*/ 208280 w 1527613"/>
                <a:gd name="connsiteY3" fmla="*/ 259080 h 1270000"/>
                <a:gd name="connsiteX4" fmla="*/ 259080 w 1527613"/>
                <a:gd name="connsiteY4" fmla="*/ 274320 h 1270000"/>
                <a:gd name="connsiteX5" fmla="*/ 400477 w 1527613"/>
                <a:gd name="connsiteY5" fmla="*/ 261127 h 1270000"/>
                <a:gd name="connsiteX6" fmla="*/ 576791 w 1527613"/>
                <a:gd name="connsiteY6" fmla="*/ 207534 h 1270000"/>
                <a:gd name="connsiteX7" fmla="*/ 682406 w 1527613"/>
                <a:gd name="connsiteY7" fmla="*/ 147080 h 1270000"/>
                <a:gd name="connsiteX8" fmla="*/ 677548 w 1527613"/>
                <a:gd name="connsiteY8" fmla="*/ 256527 h 1270000"/>
                <a:gd name="connsiteX9" fmla="*/ 663795 w 1527613"/>
                <a:gd name="connsiteY9" fmla="*/ 307593 h 1270000"/>
                <a:gd name="connsiteX10" fmla="*/ 719253 w 1527613"/>
                <a:gd name="connsiteY10" fmla="*/ 397757 h 1270000"/>
                <a:gd name="connsiteX11" fmla="*/ 707607 w 1527613"/>
                <a:gd name="connsiteY11" fmla="*/ 485393 h 1270000"/>
                <a:gd name="connsiteX12" fmla="*/ 737864 w 1527613"/>
                <a:gd name="connsiteY12" fmla="*/ 627873 h 1270000"/>
                <a:gd name="connsiteX13" fmla="*/ 858076 w 1527613"/>
                <a:gd name="connsiteY13" fmla="*/ 655320 h 1270000"/>
                <a:gd name="connsiteX14" fmla="*/ 911228 w 1527613"/>
                <a:gd name="connsiteY14" fmla="*/ 752851 h 1270000"/>
                <a:gd name="connsiteX15" fmla="*/ 950381 w 1527613"/>
                <a:gd name="connsiteY15" fmla="*/ 789182 h 1270000"/>
                <a:gd name="connsiteX16" fmla="*/ 1024053 w 1527613"/>
                <a:gd name="connsiteY16" fmla="*/ 776254 h 1270000"/>
                <a:gd name="connsiteX17" fmla="*/ 1061720 w 1527613"/>
                <a:gd name="connsiteY17" fmla="*/ 764553 h 1270000"/>
                <a:gd name="connsiteX18" fmla="*/ 1113164 w 1527613"/>
                <a:gd name="connsiteY18" fmla="*/ 726200 h 1270000"/>
                <a:gd name="connsiteX19" fmla="*/ 1064694 w 1527613"/>
                <a:gd name="connsiteY19" fmla="*/ 643476 h 1270000"/>
                <a:gd name="connsiteX20" fmla="*/ 1098545 w 1527613"/>
                <a:gd name="connsiteY20" fmla="*/ 554201 h 1270000"/>
                <a:gd name="connsiteX21" fmla="*/ 1108084 w 1527613"/>
                <a:gd name="connsiteY21" fmla="*/ 443742 h 1270000"/>
                <a:gd name="connsiteX22" fmla="*/ 1153160 w 1527613"/>
                <a:gd name="connsiteY22" fmla="*/ 345440 h 1270000"/>
                <a:gd name="connsiteX23" fmla="*/ 1264920 w 1527613"/>
                <a:gd name="connsiteY23" fmla="*/ 254000 h 1270000"/>
                <a:gd name="connsiteX24" fmla="*/ 1310640 w 1527613"/>
                <a:gd name="connsiteY24" fmla="*/ 223520 h 1270000"/>
                <a:gd name="connsiteX25" fmla="*/ 1350859 w 1527613"/>
                <a:gd name="connsiteY25" fmla="*/ 195087 h 1270000"/>
                <a:gd name="connsiteX26" fmla="*/ 1391077 w 1527613"/>
                <a:gd name="connsiteY26" fmla="*/ 180858 h 1270000"/>
                <a:gd name="connsiteX27" fmla="*/ 1376680 w 1527613"/>
                <a:gd name="connsiteY27" fmla="*/ 101600 h 1270000"/>
                <a:gd name="connsiteX28" fmla="*/ 1386840 w 1527613"/>
                <a:gd name="connsiteY28" fmla="*/ 0 h 1270000"/>
                <a:gd name="connsiteX29" fmla="*/ 1506009 w 1527613"/>
                <a:gd name="connsiteY29" fmla="*/ 12712 h 1270000"/>
                <a:gd name="connsiteX30" fmla="*/ 1524061 w 1527613"/>
                <a:gd name="connsiteY30" fmla="*/ 96099 h 1270000"/>
                <a:gd name="connsiteX31" fmla="*/ 1434269 w 1527613"/>
                <a:gd name="connsiteY31" fmla="*/ 279830 h 1270000"/>
                <a:gd name="connsiteX32" fmla="*/ 1526306 w 1527613"/>
                <a:gd name="connsiteY32" fmla="*/ 119393 h 1270000"/>
                <a:gd name="connsiteX33" fmla="*/ 1470871 w 1527613"/>
                <a:gd name="connsiteY33" fmla="*/ 311131 h 1270000"/>
                <a:gd name="connsiteX34" fmla="*/ 1402080 w 1527613"/>
                <a:gd name="connsiteY34" fmla="*/ 396240 h 1270000"/>
                <a:gd name="connsiteX35" fmla="*/ 1356360 w 1527613"/>
                <a:gd name="connsiteY35" fmla="*/ 457200 h 1270000"/>
                <a:gd name="connsiteX36" fmla="*/ 1285240 w 1527613"/>
                <a:gd name="connsiteY36" fmla="*/ 660400 h 1270000"/>
                <a:gd name="connsiteX37" fmla="*/ 1244600 w 1527613"/>
                <a:gd name="connsiteY37" fmla="*/ 802640 h 1270000"/>
                <a:gd name="connsiteX38" fmla="*/ 1346200 w 1527613"/>
                <a:gd name="connsiteY38" fmla="*/ 1036320 h 1270000"/>
                <a:gd name="connsiteX39" fmla="*/ 1356360 w 1527613"/>
                <a:gd name="connsiteY39" fmla="*/ 1163320 h 1270000"/>
                <a:gd name="connsiteX40" fmla="*/ 1336040 w 1527613"/>
                <a:gd name="connsiteY40" fmla="*/ 1234440 h 1270000"/>
                <a:gd name="connsiteX41" fmla="*/ 1285240 w 1527613"/>
                <a:gd name="connsiteY41" fmla="*/ 1270000 h 1270000"/>
                <a:gd name="connsiteX42" fmla="*/ 1097280 w 1527613"/>
                <a:gd name="connsiteY42" fmla="*/ 1270000 h 1270000"/>
                <a:gd name="connsiteX43" fmla="*/ 868680 w 1527613"/>
                <a:gd name="connsiteY43" fmla="*/ 1203960 h 1270000"/>
                <a:gd name="connsiteX44" fmla="*/ 822960 w 1527613"/>
                <a:gd name="connsiteY44" fmla="*/ 1122680 h 1270000"/>
                <a:gd name="connsiteX45" fmla="*/ 741680 w 1527613"/>
                <a:gd name="connsiteY45" fmla="*/ 924560 h 1270000"/>
                <a:gd name="connsiteX46" fmla="*/ 553720 w 1527613"/>
                <a:gd name="connsiteY46" fmla="*/ 767080 h 1270000"/>
                <a:gd name="connsiteX47" fmla="*/ 518160 w 1527613"/>
                <a:gd name="connsiteY47" fmla="*/ 685800 h 1270000"/>
                <a:gd name="connsiteX48" fmla="*/ 518160 w 1527613"/>
                <a:gd name="connsiteY48" fmla="*/ 508000 h 1270000"/>
                <a:gd name="connsiteX49" fmla="*/ 345440 w 1527613"/>
                <a:gd name="connsiteY49" fmla="*/ 355600 h 1270000"/>
                <a:gd name="connsiteX50" fmla="*/ 238760 w 1527613"/>
                <a:gd name="connsiteY50" fmla="*/ 330200 h 1270000"/>
                <a:gd name="connsiteX51" fmla="*/ 121920 w 1527613"/>
                <a:gd name="connsiteY51" fmla="*/ 340360 h 1270000"/>
                <a:gd name="connsiteX52" fmla="*/ 0 w 1527613"/>
                <a:gd name="connsiteY52" fmla="*/ 238760 h 1270000"/>
                <a:gd name="connsiteX0" fmla="*/ 0 w 1527613"/>
                <a:gd name="connsiteY0" fmla="*/ 238760 h 1270000"/>
                <a:gd name="connsiteX1" fmla="*/ 111760 w 1527613"/>
                <a:gd name="connsiteY1" fmla="*/ 228600 h 1270000"/>
                <a:gd name="connsiteX2" fmla="*/ 147320 w 1527613"/>
                <a:gd name="connsiteY2" fmla="*/ 213360 h 1270000"/>
                <a:gd name="connsiteX3" fmla="*/ 208280 w 1527613"/>
                <a:gd name="connsiteY3" fmla="*/ 259080 h 1270000"/>
                <a:gd name="connsiteX4" fmla="*/ 259080 w 1527613"/>
                <a:gd name="connsiteY4" fmla="*/ 274320 h 1270000"/>
                <a:gd name="connsiteX5" fmla="*/ 400477 w 1527613"/>
                <a:gd name="connsiteY5" fmla="*/ 261127 h 1270000"/>
                <a:gd name="connsiteX6" fmla="*/ 576791 w 1527613"/>
                <a:gd name="connsiteY6" fmla="*/ 207534 h 1270000"/>
                <a:gd name="connsiteX7" fmla="*/ 682406 w 1527613"/>
                <a:gd name="connsiteY7" fmla="*/ 147080 h 1270000"/>
                <a:gd name="connsiteX8" fmla="*/ 677548 w 1527613"/>
                <a:gd name="connsiteY8" fmla="*/ 256527 h 1270000"/>
                <a:gd name="connsiteX9" fmla="*/ 663795 w 1527613"/>
                <a:gd name="connsiteY9" fmla="*/ 307593 h 1270000"/>
                <a:gd name="connsiteX10" fmla="*/ 719253 w 1527613"/>
                <a:gd name="connsiteY10" fmla="*/ 397757 h 1270000"/>
                <a:gd name="connsiteX11" fmla="*/ 707607 w 1527613"/>
                <a:gd name="connsiteY11" fmla="*/ 485393 h 1270000"/>
                <a:gd name="connsiteX12" fmla="*/ 737864 w 1527613"/>
                <a:gd name="connsiteY12" fmla="*/ 627873 h 1270000"/>
                <a:gd name="connsiteX13" fmla="*/ 858076 w 1527613"/>
                <a:gd name="connsiteY13" fmla="*/ 655320 h 1270000"/>
                <a:gd name="connsiteX14" fmla="*/ 911228 w 1527613"/>
                <a:gd name="connsiteY14" fmla="*/ 752851 h 1270000"/>
                <a:gd name="connsiteX15" fmla="*/ 950381 w 1527613"/>
                <a:gd name="connsiteY15" fmla="*/ 789182 h 1270000"/>
                <a:gd name="connsiteX16" fmla="*/ 1024053 w 1527613"/>
                <a:gd name="connsiteY16" fmla="*/ 776254 h 1270000"/>
                <a:gd name="connsiteX17" fmla="*/ 1061720 w 1527613"/>
                <a:gd name="connsiteY17" fmla="*/ 764553 h 1270000"/>
                <a:gd name="connsiteX18" fmla="*/ 1113164 w 1527613"/>
                <a:gd name="connsiteY18" fmla="*/ 726200 h 1270000"/>
                <a:gd name="connsiteX19" fmla="*/ 1064694 w 1527613"/>
                <a:gd name="connsiteY19" fmla="*/ 643476 h 1270000"/>
                <a:gd name="connsiteX20" fmla="*/ 1098545 w 1527613"/>
                <a:gd name="connsiteY20" fmla="*/ 554201 h 1270000"/>
                <a:gd name="connsiteX21" fmla="*/ 1108084 w 1527613"/>
                <a:gd name="connsiteY21" fmla="*/ 443742 h 1270000"/>
                <a:gd name="connsiteX22" fmla="*/ 1153160 w 1527613"/>
                <a:gd name="connsiteY22" fmla="*/ 345440 h 1270000"/>
                <a:gd name="connsiteX23" fmla="*/ 1264920 w 1527613"/>
                <a:gd name="connsiteY23" fmla="*/ 254000 h 1270000"/>
                <a:gd name="connsiteX24" fmla="*/ 1310640 w 1527613"/>
                <a:gd name="connsiteY24" fmla="*/ 223520 h 1270000"/>
                <a:gd name="connsiteX25" fmla="*/ 1350859 w 1527613"/>
                <a:gd name="connsiteY25" fmla="*/ 195087 h 1270000"/>
                <a:gd name="connsiteX26" fmla="*/ 1391077 w 1527613"/>
                <a:gd name="connsiteY26" fmla="*/ 180858 h 1270000"/>
                <a:gd name="connsiteX27" fmla="*/ 1376680 w 1527613"/>
                <a:gd name="connsiteY27" fmla="*/ 101600 h 1270000"/>
                <a:gd name="connsiteX28" fmla="*/ 1386840 w 1527613"/>
                <a:gd name="connsiteY28" fmla="*/ 0 h 1270000"/>
                <a:gd name="connsiteX29" fmla="*/ 1506009 w 1527613"/>
                <a:gd name="connsiteY29" fmla="*/ 12712 h 1270000"/>
                <a:gd name="connsiteX30" fmla="*/ 1524061 w 1527613"/>
                <a:gd name="connsiteY30" fmla="*/ 96099 h 1270000"/>
                <a:gd name="connsiteX31" fmla="*/ 1522291 w 1527613"/>
                <a:gd name="connsiteY31" fmla="*/ 103887 h 1270000"/>
                <a:gd name="connsiteX32" fmla="*/ 1526306 w 1527613"/>
                <a:gd name="connsiteY32" fmla="*/ 119393 h 1270000"/>
                <a:gd name="connsiteX33" fmla="*/ 1470871 w 1527613"/>
                <a:gd name="connsiteY33" fmla="*/ 311131 h 1270000"/>
                <a:gd name="connsiteX34" fmla="*/ 1402080 w 1527613"/>
                <a:gd name="connsiteY34" fmla="*/ 396240 h 1270000"/>
                <a:gd name="connsiteX35" fmla="*/ 1356360 w 1527613"/>
                <a:gd name="connsiteY35" fmla="*/ 457200 h 1270000"/>
                <a:gd name="connsiteX36" fmla="*/ 1285240 w 1527613"/>
                <a:gd name="connsiteY36" fmla="*/ 660400 h 1270000"/>
                <a:gd name="connsiteX37" fmla="*/ 1244600 w 1527613"/>
                <a:gd name="connsiteY37" fmla="*/ 802640 h 1270000"/>
                <a:gd name="connsiteX38" fmla="*/ 1346200 w 1527613"/>
                <a:gd name="connsiteY38" fmla="*/ 1036320 h 1270000"/>
                <a:gd name="connsiteX39" fmla="*/ 1356360 w 1527613"/>
                <a:gd name="connsiteY39" fmla="*/ 1163320 h 1270000"/>
                <a:gd name="connsiteX40" fmla="*/ 1336040 w 1527613"/>
                <a:gd name="connsiteY40" fmla="*/ 1234440 h 1270000"/>
                <a:gd name="connsiteX41" fmla="*/ 1285240 w 1527613"/>
                <a:gd name="connsiteY41" fmla="*/ 1270000 h 1270000"/>
                <a:gd name="connsiteX42" fmla="*/ 1097280 w 1527613"/>
                <a:gd name="connsiteY42" fmla="*/ 1270000 h 1270000"/>
                <a:gd name="connsiteX43" fmla="*/ 868680 w 1527613"/>
                <a:gd name="connsiteY43" fmla="*/ 1203960 h 1270000"/>
                <a:gd name="connsiteX44" fmla="*/ 822960 w 1527613"/>
                <a:gd name="connsiteY44" fmla="*/ 1122680 h 1270000"/>
                <a:gd name="connsiteX45" fmla="*/ 741680 w 1527613"/>
                <a:gd name="connsiteY45" fmla="*/ 924560 h 1270000"/>
                <a:gd name="connsiteX46" fmla="*/ 553720 w 1527613"/>
                <a:gd name="connsiteY46" fmla="*/ 767080 h 1270000"/>
                <a:gd name="connsiteX47" fmla="*/ 518160 w 1527613"/>
                <a:gd name="connsiteY47" fmla="*/ 685800 h 1270000"/>
                <a:gd name="connsiteX48" fmla="*/ 518160 w 1527613"/>
                <a:gd name="connsiteY48" fmla="*/ 508000 h 1270000"/>
                <a:gd name="connsiteX49" fmla="*/ 345440 w 1527613"/>
                <a:gd name="connsiteY49" fmla="*/ 355600 h 1270000"/>
                <a:gd name="connsiteX50" fmla="*/ 238760 w 1527613"/>
                <a:gd name="connsiteY50" fmla="*/ 330200 h 1270000"/>
                <a:gd name="connsiteX51" fmla="*/ 121920 w 1527613"/>
                <a:gd name="connsiteY51" fmla="*/ 340360 h 1270000"/>
                <a:gd name="connsiteX52" fmla="*/ 0 w 1527613"/>
                <a:gd name="connsiteY52" fmla="*/ 238760 h 1270000"/>
                <a:gd name="connsiteX0" fmla="*/ 0 w 1527613"/>
                <a:gd name="connsiteY0" fmla="*/ 238760 h 1270000"/>
                <a:gd name="connsiteX1" fmla="*/ 111760 w 1527613"/>
                <a:gd name="connsiteY1" fmla="*/ 228600 h 1270000"/>
                <a:gd name="connsiteX2" fmla="*/ 147320 w 1527613"/>
                <a:gd name="connsiteY2" fmla="*/ 213360 h 1270000"/>
                <a:gd name="connsiteX3" fmla="*/ 208280 w 1527613"/>
                <a:gd name="connsiteY3" fmla="*/ 259080 h 1270000"/>
                <a:gd name="connsiteX4" fmla="*/ 259080 w 1527613"/>
                <a:gd name="connsiteY4" fmla="*/ 274320 h 1270000"/>
                <a:gd name="connsiteX5" fmla="*/ 400477 w 1527613"/>
                <a:gd name="connsiteY5" fmla="*/ 261127 h 1270000"/>
                <a:gd name="connsiteX6" fmla="*/ 576791 w 1527613"/>
                <a:gd name="connsiteY6" fmla="*/ 207534 h 1270000"/>
                <a:gd name="connsiteX7" fmla="*/ 682406 w 1527613"/>
                <a:gd name="connsiteY7" fmla="*/ 147080 h 1270000"/>
                <a:gd name="connsiteX8" fmla="*/ 677548 w 1527613"/>
                <a:gd name="connsiteY8" fmla="*/ 256527 h 1270000"/>
                <a:gd name="connsiteX9" fmla="*/ 663795 w 1527613"/>
                <a:gd name="connsiteY9" fmla="*/ 307593 h 1270000"/>
                <a:gd name="connsiteX10" fmla="*/ 719253 w 1527613"/>
                <a:gd name="connsiteY10" fmla="*/ 397757 h 1270000"/>
                <a:gd name="connsiteX11" fmla="*/ 707607 w 1527613"/>
                <a:gd name="connsiteY11" fmla="*/ 485393 h 1270000"/>
                <a:gd name="connsiteX12" fmla="*/ 737864 w 1527613"/>
                <a:gd name="connsiteY12" fmla="*/ 627873 h 1270000"/>
                <a:gd name="connsiteX13" fmla="*/ 858076 w 1527613"/>
                <a:gd name="connsiteY13" fmla="*/ 655320 h 1270000"/>
                <a:gd name="connsiteX14" fmla="*/ 911228 w 1527613"/>
                <a:gd name="connsiteY14" fmla="*/ 752851 h 1270000"/>
                <a:gd name="connsiteX15" fmla="*/ 950381 w 1527613"/>
                <a:gd name="connsiteY15" fmla="*/ 789182 h 1270000"/>
                <a:gd name="connsiteX16" fmla="*/ 1024053 w 1527613"/>
                <a:gd name="connsiteY16" fmla="*/ 776254 h 1270000"/>
                <a:gd name="connsiteX17" fmla="*/ 1061720 w 1527613"/>
                <a:gd name="connsiteY17" fmla="*/ 764553 h 1270000"/>
                <a:gd name="connsiteX18" fmla="*/ 1113164 w 1527613"/>
                <a:gd name="connsiteY18" fmla="*/ 726200 h 1270000"/>
                <a:gd name="connsiteX19" fmla="*/ 1064694 w 1527613"/>
                <a:gd name="connsiteY19" fmla="*/ 643476 h 1270000"/>
                <a:gd name="connsiteX20" fmla="*/ 1098545 w 1527613"/>
                <a:gd name="connsiteY20" fmla="*/ 554201 h 1270000"/>
                <a:gd name="connsiteX21" fmla="*/ 1108084 w 1527613"/>
                <a:gd name="connsiteY21" fmla="*/ 443742 h 1270000"/>
                <a:gd name="connsiteX22" fmla="*/ 1153160 w 1527613"/>
                <a:gd name="connsiteY22" fmla="*/ 345440 h 1270000"/>
                <a:gd name="connsiteX23" fmla="*/ 1264920 w 1527613"/>
                <a:gd name="connsiteY23" fmla="*/ 254000 h 1270000"/>
                <a:gd name="connsiteX24" fmla="*/ 1310640 w 1527613"/>
                <a:gd name="connsiteY24" fmla="*/ 223520 h 1270000"/>
                <a:gd name="connsiteX25" fmla="*/ 1350859 w 1527613"/>
                <a:gd name="connsiteY25" fmla="*/ 195087 h 1270000"/>
                <a:gd name="connsiteX26" fmla="*/ 1391077 w 1527613"/>
                <a:gd name="connsiteY26" fmla="*/ 180858 h 1270000"/>
                <a:gd name="connsiteX27" fmla="*/ 1376680 w 1527613"/>
                <a:gd name="connsiteY27" fmla="*/ 101600 h 1270000"/>
                <a:gd name="connsiteX28" fmla="*/ 1386840 w 1527613"/>
                <a:gd name="connsiteY28" fmla="*/ 0 h 1270000"/>
                <a:gd name="connsiteX29" fmla="*/ 1506009 w 1527613"/>
                <a:gd name="connsiteY29" fmla="*/ 12712 h 1270000"/>
                <a:gd name="connsiteX30" fmla="*/ 1524061 w 1527613"/>
                <a:gd name="connsiteY30" fmla="*/ 96099 h 1270000"/>
                <a:gd name="connsiteX31" fmla="*/ 1522291 w 1527613"/>
                <a:gd name="connsiteY31" fmla="*/ 103887 h 1270000"/>
                <a:gd name="connsiteX32" fmla="*/ 1526306 w 1527613"/>
                <a:gd name="connsiteY32" fmla="*/ 119393 h 1270000"/>
                <a:gd name="connsiteX33" fmla="*/ 1470871 w 1527613"/>
                <a:gd name="connsiteY33" fmla="*/ 311131 h 1270000"/>
                <a:gd name="connsiteX34" fmla="*/ 1319559 w 1527613"/>
                <a:gd name="connsiteY34" fmla="*/ 387862 h 1270000"/>
                <a:gd name="connsiteX35" fmla="*/ 1356360 w 1527613"/>
                <a:gd name="connsiteY35" fmla="*/ 457200 h 1270000"/>
                <a:gd name="connsiteX36" fmla="*/ 1285240 w 1527613"/>
                <a:gd name="connsiteY36" fmla="*/ 660400 h 1270000"/>
                <a:gd name="connsiteX37" fmla="*/ 1244600 w 1527613"/>
                <a:gd name="connsiteY37" fmla="*/ 802640 h 1270000"/>
                <a:gd name="connsiteX38" fmla="*/ 1346200 w 1527613"/>
                <a:gd name="connsiteY38" fmla="*/ 1036320 h 1270000"/>
                <a:gd name="connsiteX39" fmla="*/ 1356360 w 1527613"/>
                <a:gd name="connsiteY39" fmla="*/ 1163320 h 1270000"/>
                <a:gd name="connsiteX40" fmla="*/ 1336040 w 1527613"/>
                <a:gd name="connsiteY40" fmla="*/ 1234440 h 1270000"/>
                <a:gd name="connsiteX41" fmla="*/ 1285240 w 1527613"/>
                <a:gd name="connsiteY41" fmla="*/ 1270000 h 1270000"/>
                <a:gd name="connsiteX42" fmla="*/ 1097280 w 1527613"/>
                <a:gd name="connsiteY42" fmla="*/ 1270000 h 1270000"/>
                <a:gd name="connsiteX43" fmla="*/ 868680 w 1527613"/>
                <a:gd name="connsiteY43" fmla="*/ 1203960 h 1270000"/>
                <a:gd name="connsiteX44" fmla="*/ 822960 w 1527613"/>
                <a:gd name="connsiteY44" fmla="*/ 1122680 h 1270000"/>
                <a:gd name="connsiteX45" fmla="*/ 741680 w 1527613"/>
                <a:gd name="connsiteY45" fmla="*/ 924560 h 1270000"/>
                <a:gd name="connsiteX46" fmla="*/ 553720 w 1527613"/>
                <a:gd name="connsiteY46" fmla="*/ 767080 h 1270000"/>
                <a:gd name="connsiteX47" fmla="*/ 518160 w 1527613"/>
                <a:gd name="connsiteY47" fmla="*/ 685800 h 1270000"/>
                <a:gd name="connsiteX48" fmla="*/ 518160 w 1527613"/>
                <a:gd name="connsiteY48" fmla="*/ 508000 h 1270000"/>
                <a:gd name="connsiteX49" fmla="*/ 345440 w 1527613"/>
                <a:gd name="connsiteY49" fmla="*/ 355600 h 1270000"/>
                <a:gd name="connsiteX50" fmla="*/ 238760 w 1527613"/>
                <a:gd name="connsiteY50" fmla="*/ 330200 h 1270000"/>
                <a:gd name="connsiteX51" fmla="*/ 121920 w 1527613"/>
                <a:gd name="connsiteY51" fmla="*/ 340360 h 1270000"/>
                <a:gd name="connsiteX52" fmla="*/ 0 w 1527613"/>
                <a:gd name="connsiteY52" fmla="*/ 238760 h 1270000"/>
                <a:gd name="connsiteX0" fmla="*/ 0 w 1527613"/>
                <a:gd name="connsiteY0" fmla="*/ 238760 h 1270000"/>
                <a:gd name="connsiteX1" fmla="*/ 111760 w 1527613"/>
                <a:gd name="connsiteY1" fmla="*/ 228600 h 1270000"/>
                <a:gd name="connsiteX2" fmla="*/ 147320 w 1527613"/>
                <a:gd name="connsiteY2" fmla="*/ 213360 h 1270000"/>
                <a:gd name="connsiteX3" fmla="*/ 208280 w 1527613"/>
                <a:gd name="connsiteY3" fmla="*/ 259080 h 1270000"/>
                <a:gd name="connsiteX4" fmla="*/ 259080 w 1527613"/>
                <a:gd name="connsiteY4" fmla="*/ 274320 h 1270000"/>
                <a:gd name="connsiteX5" fmla="*/ 400477 w 1527613"/>
                <a:gd name="connsiteY5" fmla="*/ 261127 h 1270000"/>
                <a:gd name="connsiteX6" fmla="*/ 576791 w 1527613"/>
                <a:gd name="connsiteY6" fmla="*/ 207534 h 1270000"/>
                <a:gd name="connsiteX7" fmla="*/ 682406 w 1527613"/>
                <a:gd name="connsiteY7" fmla="*/ 147080 h 1270000"/>
                <a:gd name="connsiteX8" fmla="*/ 677548 w 1527613"/>
                <a:gd name="connsiteY8" fmla="*/ 256527 h 1270000"/>
                <a:gd name="connsiteX9" fmla="*/ 663795 w 1527613"/>
                <a:gd name="connsiteY9" fmla="*/ 307593 h 1270000"/>
                <a:gd name="connsiteX10" fmla="*/ 719253 w 1527613"/>
                <a:gd name="connsiteY10" fmla="*/ 397757 h 1270000"/>
                <a:gd name="connsiteX11" fmla="*/ 707607 w 1527613"/>
                <a:gd name="connsiteY11" fmla="*/ 485393 h 1270000"/>
                <a:gd name="connsiteX12" fmla="*/ 737864 w 1527613"/>
                <a:gd name="connsiteY12" fmla="*/ 627873 h 1270000"/>
                <a:gd name="connsiteX13" fmla="*/ 858076 w 1527613"/>
                <a:gd name="connsiteY13" fmla="*/ 655320 h 1270000"/>
                <a:gd name="connsiteX14" fmla="*/ 911228 w 1527613"/>
                <a:gd name="connsiteY14" fmla="*/ 752851 h 1270000"/>
                <a:gd name="connsiteX15" fmla="*/ 950381 w 1527613"/>
                <a:gd name="connsiteY15" fmla="*/ 789182 h 1270000"/>
                <a:gd name="connsiteX16" fmla="*/ 1024053 w 1527613"/>
                <a:gd name="connsiteY16" fmla="*/ 776254 h 1270000"/>
                <a:gd name="connsiteX17" fmla="*/ 1061720 w 1527613"/>
                <a:gd name="connsiteY17" fmla="*/ 764553 h 1270000"/>
                <a:gd name="connsiteX18" fmla="*/ 1113164 w 1527613"/>
                <a:gd name="connsiteY18" fmla="*/ 726200 h 1270000"/>
                <a:gd name="connsiteX19" fmla="*/ 1064694 w 1527613"/>
                <a:gd name="connsiteY19" fmla="*/ 643476 h 1270000"/>
                <a:gd name="connsiteX20" fmla="*/ 1098545 w 1527613"/>
                <a:gd name="connsiteY20" fmla="*/ 554201 h 1270000"/>
                <a:gd name="connsiteX21" fmla="*/ 1108084 w 1527613"/>
                <a:gd name="connsiteY21" fmla="*/ 443742 h 1270000"/>
                <a:gd name="connsiteX22" fmla="*/ 1153160 w 1527613"/>
                <a:gd name="connsiteY22" fmla="*/ 345440 h 1270000"/>
                <a:gd name="connsiteX23" fmla="*/ 1264920 w 1527613"/>
                <a:gd name="connsiteY23" fmla="*/ 254000 h 1270000"/>
                <a:gd name="connsiteX24" fmla="*/ 1310640 w 1527613"/>
                <a:gd name="connsiteY24" fmla="*/ 223520 h 1270000"/>
                <a:gd name="connsiteX25" fmla="*/ 1350859 w 1527613"/>
                <a:gd name="connsiteY25" fmla="*/ 195087 h 1270000"/>
                <a:gd name="connsiteX26" fmla="*/ 1391077 w 1527613"/>
                <a:gd name="connsiteY26" fmla="*/ 180858 h 1270000"/>
                <a:gd name="connsiteX27" fmla="*/ 1376680 w 1527613"/>
                <a:gd name="connsiteY27" fmla="*/ 101600 h 1270000"/>
                <a:gd name="connsiteX28" fmla="*/ 1386840 w 1527613"/>
                <a:gd name="connsiteY28" fmla="*/ 0 h 1270000"/>
                <a:gd name="connsiteX29" fmla="*/ 1506009 w 1527613"/>
                <a:gd name="connsiteY29" fmla="*/ 12712 h 1270000"/>
                <a:gd name="connsiteX30" fmla="*/ 1524061 w 1527613"/>
                <a:gd name="connsiteY30" fmla="*/ 96099 h 1270000"/>
                <a:gd name="connsiteX31" fmla="*/ 1522291 w 1527613"/>
                <a:gd name="connsiteY31" fmla="*/ 103887 h 1270000"/>
                <a:gd name="connsiteX32" fmla="*/ 1526306 w 1527613"/>
                <a:gd name="connsiteY32" fmla="*/ 119393 h 1270000"/>
                <a:gd name="connsiteX33" fmla="*/ 1470871 w 1527613"/>
                <a:gd name="connsiteY33" fmla="*/ 311131 h 1270000"/>
                <a:gd name="connsiteX34" fmla="*/ 1319559 w 1527613"/>
                <a:gd name="connsiteY34" fmla="*/ 387862 h 1270000"/>
                <a:gd name="connsiteX35" fmla="*/ 1345357 w 1527613"/>
                <a:gd name="connsiteY35" fmla="*/ 479542 h 1270000"/>
                <a:gd name="connsiteX36" fmla="*/ 1285240 w 1527613"/>
                <a:gd name="connsiteY36" fmla="*/ 660400 h 1270000"/>
                <a:gd name="connsiteX37" fmla="*/ 1244600 w 1527613"/>
                <a:gd name="connsiteY37" fmla="*/ 802640 h 1270000"/>
                <a:gd name="connsiteX38" fmla="*/ 1346200 w 1527613"/>
                <a:gd name="connsiteY38" fmla="*/ 1036320 h 1270000"/>
                <a:gd name="connsiteX39" fmla="*/ 1356360 w 1527613"/>
                <a:gd name="connsiteY39" fmla="*/ 1163320 h 1270000"/>
                <a:gd name="connsiteX40" fmla="*/ 1336040 w 1527613"/>
                <a:gd name="connsiteY40" fmla="*/ 1234440 h 1270000"/>
                <a:gd name="connsiteX41" fmla="*/ 1285240 w 1527613"/>
                <a:gd name="connsiteY41" fmla="*/ 1270000 h 1270000"/>
                <a:gd name="connsiteX42" fmla="*/ 1097280 w 1527613"/>
                <a:gd name="connsiteY42" fmla="*/ 1270000 h 1270000"/>
                <a:gd name="connsiteX43" fmla="*/ 868680 w 1527613"/>
                <a:gd name="connsiteY43" fmla="*/ 1203960 h 1270000"/>
                <a:gd name="connsiteX44" fmla="*/ 822960 w 1527613"/>
                <a:gd name="connsiteY44" fmla="*/ 1122680 h 1270000"/>
                <a:gd name="connsiteX45" fmla="*/ 741680 w 1527613"/>
                <a:gd name="connsiteY45" fmla="*/ 924560 h 1270000"/>
                <a:gd name="connsiteX46" fmla="*/ 553720 w 1527613"/>
                <a:gd name="connsiteY46" fmla="*/ 767080 h 1270000"/>
                <a:gd name="connsiteX47" fmla="*/ 518160 w 1527613"/>
                <a:gd name="connsiteY47" fmla="*/ 685800 h 1270000"/>
                <a:gd name="connsiteX48" fmla="*/ 518160 w 1527613"/>
                <a:gd name="connsiteY48" fmla="*/ 508000 h 1270000"/>
                <a:gd name="connsiteX49" fmla="*/ 345440 w 1527613"/>
                <a:gd name="connsiteY49" fmla="*/ 355600 h 1270000"/>
                <a:gd name="connsiteX50" fmla="*/ 238760 w 1527613"/>
                <a:gd name="connsiteY50" fmla="*/ 330200 h 1270000"/>
                <a:gd name="connsiteX51" fmla="*/ 121920 w 1527613"/>
                <a:gd name="connsiteY51" fmla="*/ 340360 h 1270000"/>
                <a:gd name="connsiteX52" fmla="*/ 0 w 1527613"/>
                <a:gd name="connsiteY52" fmla="*/ 238760 h 1270000"/>
                <a:gd name="connsiteX0" fmla="*/ 0 w 1527613"/>
                <a:gd name="connsiteY0" fmla="*/ 238760 h 1270000"/>
                <a:gd name="connsiteX1" fmla="*/ 111760 w 1527613"/>
                <a:gd name="connsiteY1" fmla="*/ 228600 h 1270000"/>
                <a:gd name="connsiteX2" fmla="*/ 147320 w 1527613"/>
                <a:gd name="connsiteY2" fmla="*/ 213360 h 1270000"/>
                <a:gd name="connsiteX3" fmla="*/ 208280 w 1527613"/>
                <a:gd name="connsiteY3" fmla="*/ 259080 h 1270000"/>
                <a:gd name="connsiteX4" fmla="*/ 259080 w 1527613"/>
                <a:gd name="connsiteY4" fmla="*/ 274320 h 1270000"/>
                <a:gd name="connsiteX5" fmla="*/ 400477 w 1527613"/>
                <a:gd name="connsiteY5" fmla="*/ 261127 h 1270000"/>
                <a:gd name="connsiteX6" fmla="*/ 576791 w 1527613"/>
                <a:gd name="connsiteY6" fmla="*/ 207534 h 1270000"/>
                <a:gd name="connsiteX7" fmla="*/ 682406 w 1527613"/>
                <a:gd name="connsiteY7" fmla="*/ 147080 h 1270000"/>
                <a:gd name="connsiteX8" fmla="*/ 677548 w 1527613"/>
                <a:gd name="connsiteY8" fmla="*/ 256527 h 1270000"/>
                <a:gd name="connsiteX9" fmla="*/ 663795 w 1527613"/>
                <a:gd name="connsiteY9" fmla="*/ 307593 h 1270000"/>
                <a:gd name="connsiteX10" fmla="*/ 719253 w 1527613"/>
                <a:gd name="connsiteY10" fmla="*/ 397757 h 1270000"/>
                <a:gd name="connsiteX11" fmla="*/ 707607 w 1527613"/>
                <a:gd name="connsiteY11" fmla="*/ 485393 h 1270000"/>
                <a:gd name="connsiteX12" fmla="*/ 737864 w 1527613"/>
                <a:gd name="connsiteY12" fmla="*/ 627873 h 1270000"/>
                <a:gd name="connsiteX13" fmla="*/ 858076 w 1527613"/>
                <a:gd name="connsiteY13" fmla="*/ 655320 h 1270000"/>
                <a:gd name="connsiteX14" fmla="*/ 911228 w 1527613"/>
                <a:gd name="connsiteY14" fmla="*/ 752851 h 1270000"/>
                <a:gd name="connsiteX15" fmla="*/ 950381 w 1527613"/>
                <a:gd name="connsiteY15" fmla="*/ 789182 h 1270000"/>
                <a:gd name="connsiteX16" fmla="*/ 1024053 w 1527613"/>
                <a:gd name="connsiteY16" fmla="*/ 776254 h 1270000"/>
                <a:gd name="connsiteX17" fmla="*/ 1061720 w 1527613"/>
                <a:gd name="connsiteY17" fmla="*/ 764553 h 1270000"/>
                <a:gd name="connsiteX18" fmla="*/ 1113164 w 1527613"/>
                <a:gd name="connsiteY18" fmla="*/ 726200 h 1270000"/>
                <a:gd name="connsiteX19" fmla="*/ 1064694 w 1527613"/>
                <a:gd name="connsiteY19" fmla="*/ 643476 h 1270000"/>
                <a:gd name="connsiteX20" fmla="*/ 1098545 w 1527613"/>
                <a:gd name="connsiteY20" fmla="*/ 554201 h 1270000"/>
                <a:gd name="connsiteX21" fmla="*/ 1108084 w 1527613"/>
                <a:gd name="connsiteY21" fmla="*/ 443742 h 1270000"/>
                <a:gd name="connsiteX22" fmla="*/ 1153160 w 1527613"/>
                <a:gd name="connsiteY22" fmla="*/ 345440 h 1270000"/>
                <a:gd name="connsiteX23" fmla="*/ 1264920 w 1527613"/>
                <a:gd name="connsiteY23" fmla="*/ 254000 h 1270000"/>
                <a:gd name="connsiteX24" fmla="*/ 1310640 w 1527613"/>
                <a:gd name="connsiteY24" fmla="*/ 223520 h 1270000"/>
                <a:gd name="connsiteX25" fmla="*/ 1350859 w 1527613"/>
                <a:gd name="connsiteY25" fmla="*/ 195087 h 1270000"/>
                <a:gd name="connsiteX26" fmla="*/ 1391077 w 1527613"/>
                <a:gd name="connsiteY26" fmla="*/ 180858 h 1270000"/>
                <a:gd name="connsiteX27" fmla="*/ 1376680 w 1527613"/>
                <a:gd name="connsiteY27" fmla="*/ 101600 h 1270000"/>
                <a:gd name="connsiteX28" fmla="*/ 1386840 w 1527613"/>
                <a:gd name="connsiteY28" fmla="*/ 0 h 1270000"/>
                <a:gd name="connsiteX29" fmla="*/ 1506009 w 1527613"/>
                <a:gd name="connsiteY29" fmla="*/ 12712 h 1270000"/>
                <a:gd name="connsiteX30" fmla="*/ 1524061 w 1527613"/>
                <a:gd name="connsiteY30" fmla="*/ 96099 h 1270000"/>
                <a:gd name="connsiteX31" fmla="*/ 1522291 w 1527613"/>
                <a:gd name="connsiteY31" fmla="*/ 103887 h 1270000"/>
                <a:gd name="connsiteX32" fmla="*/ 1526306 w 1527613"/>
                <a:gd name="connsiteY32" fmla="*/ 119393 h 1270000"/>
                <a:gd name="connsiteX33" fmla="*/ 1470871 w 1527613"/>
                <a:gd name="connsiteY33" fmla="*/ 311131 h 1270000"/>
                <a:gd name="connsiteX34" fmla="*/ 1319559 w 1527613"/>
                <a:gd name="connsiteY34" fmla="*/ 387862 h 1270000"/>
                <a:gd name="connsiteX35" fmla="*/ 1345357 w 1527613"/>
                <a:gd name="connsiteY35" fmla="*/ 479542 h 1270000"/>
                <a:gd name="connsiteX36" fmla="*/ 1285240 w 1527613"/>
                <a:gd name="connsiteY36" fmla="*/ 660400 h 1270000"/>
                <a:gd name="connsiteX37" fmla="*/ 1244600 w 1527613"/>
                <a:gd name="connsiteY37" fmla="*/ 802640 h 1270000"/>
                <a:gd name="connsiteX38" fmla="*/ 1346200 w 1527613"/>
                <a:gd name="connsiteY38" fmla="*/ 1036320 h 1270000"/>
                <a:gd name="connsiteX39" fmla="*/ 1356360 w 1527613"/>
                <a:gd name="connsiteY39" fmla="*/ 1163320 h 1270000"/>
                <a:gd name="connsiteX40" fmla="*/ 1336040 w 1527613"/>
                <a:gd name="connsiteY40" fmla="*/ 1234440 h 1270000"/>
                <a:gd name="connsiteX41" fmla="*/ 1285240 w 1527613"/>
                <a:gd name="connsiteY41" fmla="*/ 1270000 h 1270000"/>
                <a:gd name="connsiteX42" fmla="*/ 1097280 w 1527613"/>
                <a:gd name="connsiteY42" fmla="*/ 1270000 h 1270000"/>
                <a:gd name="connsiteX43" fmla="*/ 868680 w 1527613"/>
                <a:gd name="connsiteY43" fmla="*/ 1203960 h 1270000"/>
                <a:gd name="connsiteX44" fmla="*/ 822960 w 1527613"/>
                <a:gd name="connsiteY44" fmla="*/ 1122680 h 1270000"/>
                <a:gd name="connsiteX45" fmla="*/ 741680 w 1527613"/>
                <a:gd name="connsiteY45" fmla="*/ 924560 h 1270000"/>
                <a:gd name="connsiteX46" fmla="*/ 553720 w 1527613"/>
                <a:gd name="connsiteY46" fmla="*/ 767080 h 1270000"/>
                <a:gd name="connsiteX47" fmla="*/ 518160 w 1527613"/>
                <a:gd name="connsiteY47" fmla="*/ 685800 h 1270000"/>
                <a:gd name="connsiteX48" fmla="*/ 496154 w 1527613"/>
                <a:gd name="connsiteY48" fmla="*/ 516378 h 1270000"/>
                <a:gd name="connsiteX49" fmla="*/ 345440 w 1527613"/>
                <a:gd name="connsiteY49" fmla="*/ 355600 h 1270000"/>
                <a:gd name="connsiteX50" fmla="*/ 238760 w 1527613"/>
                <a:gd name="connsiteY50" fmla="*/ 330200 h 1270000"/>
                <a:gd name="connsiteX51" fmla="*/ 121920 w 1527613"/>
                <a:gd name="connsiteY51" fmla="*/ 340360 h 1270000"/>
                <a:gd name="connsiteX52" fmla="*/ 0 w 1527613"/>
                <a:gd name="connsiteY52" fmla="*/ 238760 h 1270000"/>
                <a:gd name="connsiteX0" fmla="*/ 0 w 1527613"/>
                <a:gd name="connsiteY0" fmla="*/ 238760 h 1270000"/>
                <a:gd name="connsiteX1" fmla="*/ 111760 w 1527613"/>
                <a:gd name="connsiteY1" fmla="*/ 228600 h 1270000"/>
                <a:gd name="connsiteX2" fmla="*/ 147320 w 1527613"/>
                <a:gd name="connsiteY2" fmla="*/ 213360 h 1270000"/>
                <a:gd name="connsiteX3" fmla="*/ 208280 w 1527613"/>
                <a:gd name="connsiteY3" fmla="*/ 259080 h 1270000"/>
                <a:gd name="connsiteX4" fmla="*/ 259080 w 1527613"/>
                <a:gd name="connsiteY4" fmla="*/ 274320 h 1270000"/>
                <a:gd name="connsiteX5" fmla="*/ 400477 w 1527613"/>
                <a:gd name="connsiteY5" fmla="*/ 261127 h 1270000"/>
                <a:gd name="connsiteX6" fmla="*/ 576791 w 1527613"/>
                <a:gd name="connsiteY6" fmla="*/ 207534 h 1270000"/>
                <a:gd name="connsiteX7" fmla="*/ 682406 w 1527613"/>
                <a:gd name="connsiteY7" fmla="*/ 147080 h 1270000"/>
                <a:gd name="connsiteX8" fmla="*/ 677548 w 1527613"/>
                <a:gd name="connsiteY8" fmla="*/ 256527 h 1270000"/>
                <a:gd name="connsiteX9" fmla="*/ 663795 w 1527613"/>
                <a:gd name="connsiteY9" fmla="*/ 307593 h 1270000"/>
                <a:gd name="connsiteX10" fmla="*/ 719253 w 1527613"/>
                <a:gd name="connsiteY10" fmla="*/ 397757 h 1270000"/>
                <a:gd name="connsiteX11" fmla="*/ 707607 w 1527613"/>
                <a:gd name="connsiteY11" fmla="*/ 485393 h 1270000"/>
                <a:gd name="connsiteX12" fmla="*/ 737864 w 1527613"/>
                <a:gd name="connsiteY12" fmla="*/ 627873 h 1270000"/>
                <a:gd name="connsiteX13" fmla="*/ 858076 w 1527613"/>
                <a:gd name="connsiteY13" fmla="*/ 655320 h 1270000"/>
                <a:gd name="connsiteX14" fmla="*/ 911228 w 1527613"/>
                <a:gd name="connsiteY14" fmla="*/ 752851 h 1270000"/>
                <a:gd name="connsiteX15" fmla="*/ 950381 w 1527613"/>
                <a:gd name="connsiteY15" fmla="*/ 789182 h 1270000"/>
                <a:gd name="connsiteX16" fmla="*/ 1024053 w 1527613"/>
                <a:gd name="connsiteY16" fmla="*/ 776254 h 1270000"/>
                <a:gd name="connsiteX17" fmla="*/ 1061720 w 1527613"/>
                <a:gd name="connsiteY17" fmla="*/ 764553 h 1270000"/>
                <a:gd name="connsiteX18" fmla="*/ 1113164 w 1527613"/>
                <a:gd name="connsiteY18" fmla="*/ 726200 h 1270000"/>
                <a:gd name="connsiteX19" fmla="*/ 1064694 w 1527613"/>
                <a:gd name="connsiteY19" fmla="*/ 643476 h 1270000"/>
                <a:gd name="connsiteX20" fmla="*/ 1098545 w 1527613"/>
                <a:gd name="connsiteY20" fmla="*/ 554201 h 1270000"/>
                <a:gd name="connsiteX21" fmla="*/ 1108084 w 1527613"/>
                <a:gd name="connsiteY21" fmla="*/ 443742 h 1270000"/>
                <a:gd name="connsiteX22" fmla="*/ 1153160 w 1527613"/>
                <a:gd name="connsiteY22" fmla="*/ 345440 h 1270000"/>
                <a:gd name="connsiteX23" fmla="*/ 1264920 w 1527613"/>
                <a:gd name="connsiteY23" fmla="*/ 254000 h 1270000"/>
                <a:gd name="connsiteX24" fmla="*/ 1310640 w 1527613"/>
                <a:gd name="connsiteY24" fmla="*/ 223520 h 1270000"/>
                <a:gd name="connsiteX25" fmla="*/ 1350859 w 1527613"/>
                <a:gd name="connsiteY25" fmla="*/ 195087 h 1270000"/>
                <a:gd name="connsiteX26" fmla="*/ 1391077 w 1527613"/>
                <a:gd name="connsiteY26" fmla="*/ 180858 h 1270000"/>
                <a:gd name="connsiteX27" fmla="*/ 1376680 w 1527613"/>
                <a:gd name="connsiteY27" fmla="*/ 101600 h 1270000"/>
                <a:gd name="connsiteX28" fmla="*/ 1386840 w 1527613"/>
                <a:gd name="connsiteY28" fmla="*/ 0 h 1270000"/>
                <a:gd name="connsiteX29" fmla="*/ 1506009 w 1527613"/>
                <a:gd name="connsiteY29" fmla="*/ 12712 h 1270000"/>
                <a:gd name="connsiteX30" fmla="*/ 1524061 w 1527613"/>
                <a:gd name="connsiteY30" fmla="*/ 96099 h 1270000"/>
                <a:gd name="connsiteX31" fmla="*/ 1522291 w 1527613"/>
                <a:gd name="connsiteY31" fmla="*/ 103887 h 1270000"/>
                <a:gd name="connsiteX32" fmla="*/ 1526306 w 1527613"/>
                <a:gd name="connsiteY32" fmla="*/ 119393 h 1270000"/>
                <a:gd name="connsiteX33" fmla="*/ 1470871 w 1527613"/>
                <a:gd name="connsiteY33" fmla="*/ 311131 h 1270000"/>
                <a:gd name="connsiteX34" fmla="*/ 1319559 w 1527613"/>
                <a:gd name="connsiteY34" fmla="*/ 387862 h 1270000"/>
                <a:gd name="connsiteX35" fmla="*/ 1345357 w 1527613"/>
                <a:gd name="connsiteY35" fmla="*/ 479542 h 1270000"/>
                <a:gd name="connsiteX36" fmla="*/ 1285240 w 1527613"/>
                <a:gd name="connsiteY36" fmla="*/ 660400 h 1270000"/>
                <a:gd name="connsiteX37" fmla="*/ 1244600 w 1527613"/>
                <a:gd name="connsiteY37" fmla="*/ 802640 h 1270000"/>
                <a:gd name="connsiteX38" fmla="*/ 1346200 w 1527613"/>
                <a:gd name="connsiteY38" fmla="*/ 1036320 h 1270000"/>
                <a:gd name="connsiteX39" fmla="*/ 1356360 w 1527613"/>
                <a:gd name="connsiteY39" fmla="*/ 1163320 h 1270000"/>
                <a:gd name="connsiteX40" fmla="*/ 1336040 w 1527613"/>
                <a:gd name="connsiteY40" fmla="*/ 1234440 h 1270000"/>
                <a:gd name="connsiteX41" fmla="*/ 1285240 w 1527613"/>
                <a:gd name="connsiteY41" fmla="*/ 1270000 h 1270000"/>
                <a:gd name="connsiteX42" fmla="*/ 1097280 w 1527613"/>
                <a:gd name="connsiteY42" fmla="*/ 1270000 h 1270000"/>
                <a:gd name="connsiteX43" fmla="*/ 868680 w 1527613"/>
                <a:gd name="connsiteY43" fmla="*/ 1203960 h 1270000"/>
                <a:gd name="connsiteX44" fmla="*/ 822960 w 1527613"/>
                <a:gd name="connsiteY44" fmla="*/ 1122680 h 1270000"/>
                <a:gd name="connsiteX45" fmla="*/ 741680 w 1527613"/>
                <a:gd name="connsiteY45" fmla="*/ 924560 h 1270000"/>
                <a:gd name="connsiteX46" fmla="*/ 553720 w 1527613"/>
                <a:gd name="connsiteY46" fmla="*/ 767080 h 1270000"/>
                <a:gd name="connsiteX47" fmla="*/ 518160 w 1527613"/>
                <a:gd name="connsiteY47" fmla="*/ 685800 h 1270000"/>
                <a:gd name="connsiteX48" fmla="*/ 496154 w 1527613"/>
                <a:gd name="connsiteY48" fmla="*/ 516378 h 1270000"/>
                <a:gd name="connsiteX49" fmla="*/ 378449 w 1527613"/>
                <a:gd name="connsiteY49" fmla="*/ 344429 h 1270000"/>
                <a:gd name="connsiteX50" fmla="*/ 238760 w 1527613"/>
                <a:gd name="connsiteY50" fmla="*/ 330200 h 1270000"/>
                <a:gd name="connsiteX51" fmla="*/ 121920 w 1527613"/>
                <a:gd name="connsiteY51" fmla="*/ 340360 h 1270000"/>
                <a:gd name="connsiteX52" fmla="*/ 0 w 1527613"/>
                <a:gd name="connsiteY52" fmla="*/ 238760 h 1270000"/>
                <a:gd name="connsiteX0" fmla="*/ 0 w 1527613"/>
                <a:gd name="connsiteY0" fmla="*/ 238760 h 1270000"/>
                <a:gd name="connsiteX1" fmla="*/ 111760 w 1527613"/>
                <a:gd name="connsiteY1" fmla="*/ 228600 h 1270000"/>
                <a:gd name="connsiteX2" fmla="*/ 147320 w 1527613"/>
                <a:gd name="connsiteY2" fmla="*/ 213360 h 1270000"/>
                <a:gd name="connsiteX3" fmla="*/ 208280 w 1527613"/>
                <a:gd name="connsiteY3" fmla="*/ 259080 h 1270000"/>
                <a:gd name="connsiteX4" fmla="*/ 259080 w 1527613"/>
                <a:gd name="connsiteY4" fmla="*/ 274320 h 1270000"/>
                <a:gd name="connsiteX5" fmla="*/ 400477 w 1527613"/>
                <a:gd name="connsiteY5" fmla="*/ 261127 h 1270000"/>
                <a:gd name="connsiteX6" fmla="*/ 576791 w 1527613"/>
                <a:gd name="connsiteY6" fmla="*/ 207534 h 1270000"/>
                <a:gd name="connsiteX7" fmla="*/ 682406 w 1527613"/>
                <a:gd name="connsiteY7" fmla="*/ 147080 h 1270000"/>
                <a:gd name="connsiteX8" fmla="*/ 677548 w 1527613"/>
                <a:gd name="connsiteY8" fmla="*/ 256527 h 1270000"/>
                <a:gd name="connsiteX9" fmla="*/ 663795 w 1527613"/>
                <a:gd name="connsiteY9" fmla="*/ 307593 h 1270000"/>
                <a:gd name="connsiteX10" fmla="*/ 719253 w 1527613"/>
                <a:gd name="connsiteY10" fmla="*/ 397757 h 1270000"/>
                <a:gd name="connsiteX11" fmla="*/ 707607 w 1527613"/>
                <a:gd name="connsiteY11" fmla="*/ 485393 h 1270000"/>
                <a:gd name="connsiteX12" fmla="*/ 737864 w 1527613"/>
                <a:gd name="connsiteY12" fmla="*/ 627873 h 1270000"/>
                <a:gd name="connsiteX13" fmla="*/ 858076 w 1527613"/>
                <a:gd name="connsiteY13" fmla="*/ 655320 h 1270000"/>
                <a:gd name="connsiteX14" fmla="*/ 911228 w 1527613"/>
                <a:gd name="connsiteY14" fmla="*/ 752851 h 1270000"/>
                <a:gd name="connsiteX15" fmla="*/ 950381 w 1527613"/>
                <a:gd name="connsiteY15" fmla="*/ 789182 h 1270000"/>
                <a:gd name="connsiteX16" fmla="*/ 1024053 w 1527613"/>
                <a:gd name="connsiteY16" fmla="*/ 776254 h 1270000"/>
                <a:gd name="connsiteX17" fmla="*/ 1061720 w 1527613"/>
                <a:gd name="connsiteY17" fmla="*/ 764553 h 1270000"/>
                <a:gd name="connsiteX18" fmla="*/ 1113164 w 1527613"/>
                <a:gd name="connsiteY18" fmla="*/ 726200 h 1270000"/>
                <a:gd name="connsiteX19" fmla="*/ 1064694 w 1527613"/>
                <a:gd name="connsiteY19" fmla="*/ 643476 h 1270000"/>
                <a:gd name="connsiteX20" fmla="*/ 1098545 w 1527613"/>
                <a:gd name="connsiteY20" fmla="*/ 554201 h 1270000"/>
                <a:gd name="connsiteX21" fmla="*/ 1108084 w 1527613"/>
                <a:gd name="connsiteY21" fmla="*/ 443742 h 1270000"/>
                <a:gd name="connsiteX22" fmla="*/ 1153160 w 1527613"/>
                <a:gd name="connsiteY22" fmla="*/ 345440 h 1270000"/>
                <a:gd name="connsiteX23" fmla="*/ 1264920 w 1527613"/>
                <a:gd name="connsiteY23" fmla="*/ 254000 h 1270000"/>
                <a:gd name="connsiteX24" fmla="*/ 1310640 w 1527613"/>
                <a:gd name="connsiteY24" fmla="*/ 223520 h 1270000"/>
                <a:gd name="connsiteX25" fmla="*/ 1350859 w 1527613"/>
                <a:gd name="connsiteY25" fmla="*/ 195087 h 1270000"/>
                <a:gd name="connsiteX26" fmla="*/ 1391077 w 1527613"/>
                <a:gd name="connsiteY26" fmla="*/ 180858 h 1270000"/>
                <a:gd name="connsiteX27" fmla="*/ 1376680 w 1527613"/>
                <a:gd name="connsiteY27" fmla="*/ 101600 h 1270000"/>
                <a:gd name="connsiteX28" fmla="*/ 1386840 w 1527613"/>
                <a:gd name="connsiteY28" fmla="*/ 0 h 1270000"/>
                <a:gd name="connsiteX29" fmla="*/ 1506009 w 1527613"/>
                <a:gd name="connsiteY29" fmla="*/ 12712 h 1270000"/>
                <a:gd name="connsiteX30" fmla="*/ 1524061 w 1527613"/>
                <a:gd name="connsiteY30" fmla="*/ 96099 h 1270000"/>
                <a:gd name="connsiteX31" fmla="*/ 1522291 w 1527613"/>
                <a:gd name="connsiteY31" fmla="*/ 103887 h 1270000"/>
                <a:gd name="connsiteX32" fmla="*/ 1526306 w 1527613"/>
                <a:gd name="connsiteY32" fmla="*/ 119393 h 1270000"/>
                <a:gd name="connsiteX33" fmla="*/ 1470871 w 1527613"/>
                <a:gd name="connsiteY33" fmla="*/ 311131 h 1270000"/>
                <a:gd name="connsiteX34" fmla="*/ 1319559 w 1527613"/>
                <a:gd name="connsiteY34" fmla="*/ 387862 h 1270000"/>
                <a:gd name="connsiteX35" fmla="*/ 1345357 w 1527613"/>
                <a:gd name="connsiteY35" fmla="*/ 479542 h 1270000"/>
                <a:gd name="connsiteX36" fmla="*/ 1285240 w 1527613"/>
                <a:gd name="connsiteY36" fmla="*/ 660400 h 1270000"/>
                <a:gd name="connsiteX37" fmla="*/ 1244600 w 1527613"/>
                <a:gd name="connsiteY37" fmla="*/ 802640 h 1270000"/>
                <a:gd name="connsiteX38" fmla="*/ 1346200 w 1527613"/>
                <a:gd name="connsiteY38" fmla="*/ 1036320 h 1270000"/>
                <a:gd name="connsiteX39" fmla="*/ 1356360 w 1527613"/>
                <a:gd name="connsiteY39" fmla="*/ 1163320 h 1270000"/>
                <a:gd name="connsiteX40" fmla="*/ 1336040 w 1527613"/>
                <a:gd name="connsiteY40" fmla="*/ 1234440 h 1270000"/>
                <a:gd name="connsiteX41" fmla="*/ 1285240 w 1527613"/>
                <a:gd name="connsiteY41" fmla="*/ 1270000 h 1270000"/>
                <a:gd name="connsiteX42" fmla="*/ 1097280 w 1527613"/>
                <a:gd name="connsiteY42" fmla="*/ 1270000 h 1270000"/>
                <a:gd name="connsiteX43" fmla="*/ 868680 w 1527613"/>
                <a:gd name="connsiteY43" fmla="*/ 1203960 h 1270000"/>
                <a:gd name="connsiteX44" fmla="*/ 822960 w 1527613"/>
                <a:gd name="connsiteY44" fmla="*/ 1122680 h 1270000"/>
                <a:gd name="connsiteX45" fmla="*/ 741680 w 1527613"/>
                <a:gd name="connsiteY45" fmla="*/ 924560 h 1270000"/>
                <a:gd name="connsiteX46" fmla="*/ 553720 w 1527613"/>
                <a:gd name="connsiteY46" fmla="*/ 767080 h 1270000"/>
                <a:gd name="connsiteX47" fmla="*/ 518160 w 1527613"/>
                <a:gd name="connsiteY47" fmla="*/ 685800 h 1270000"/>
                <a:gd name="connsiteX48" fmla="*/ 507157 w 1527613"/>
                <a:gd name="connsiteY48" fmla="*/ 491243 h 1270000"/>
                <a:gd name="connsiteX49" fmla="*/ 378449 w 1527613"/>
                <a:gd name="connsiteY49" fmla="*/ 344429 h 1270000"/>
                <a:gd name="connsiteX50" fmla="*/ 238760 w 1527613"/>
                <a:gd name="connsiteY50" fmla="*/ 330200 h 1270000"/>
                <a:gd name="connsiteX51" fmla="*/ 121920 w 1527613"/>
                <a:gd name="connsiteY51" fmla="*/ 340360 h 1270000"/>
                <a:gd name="connsiteX52" fmla="*/ 0 w 1527613"/>
                <a:gd name="connsiteY52" fmla="*/ 238760 h 1270000"/>
                <a:gd name="connsiteX0" fmla="*/ 0 w 1527613"/>
                <a:gd name="connsiteY0" fmla="*/ 238760 h 1270000"/>
                <a:gd name="connsiteX1" fmla="*/ 111760 w 1527613"/>
                <a:gd name="connsiteY1" fmla="*/ 228600 h 1270000"/>
                <a:gd name="connsiteX2" fmla="*/ 147320 w 1527613"/>
                <a:gd name="connsiteY2" fmla="*/ 213360 h 1270000"/>
                <a:gd name="connsiteX3" fmla="*/ 208280 w 1527613"/>
                <a:gd name="connsiteY3" fmla="*/ 259080 h 1270000"/>
                <a:gd name="connsiteX4" fmla="*/ 259080 w 1527613"/>
                <a:gd name="connsiteY4" fmla="*/ 274320 h 1270000"/>
                <a:gd name="connsiteX5" fmla="*/ 400477 w 1527613"/>
                <a:gd name="connsiteY5" fmla="*/ 261127 h 1270000"/>
                <a:gd name="connsiteX6" fmla="*/ 576791 w 1527613"/>
                <a:gd name="connsiteY6" fmla="*/ 207534 h 1270000"/>
                <a:gd name="connsiteX7" fmla="*/ 682406 w 1527613"/>
                <a:gd name="connsiteY7" fmla="*/ 147080 h 1270000"/>
                <a:gd name="connsiteX8" fmla="*/ 677548 w 1527613"/>
                <a:gd name="connsiteY8" fmla="*/ 256527 h 1270000"/>
                <a:gd name="connsiteX9" fmla="*/ 663795 w 1527613"/>
                <a:gd name="connsiteY9" fmla="*/ 307593 h 1270000"/>
                <a:gd name="connsiteX10" fmla="*/ 719253 w 1527613"/>
                <a:gd name="connsiteY10" fmla="*/ 397757 h 1270000"/>
                <a:gd name="connsiteX11" fmla="*/ 707607 w 1527613"/>
                <a:gd name="connsiteY11" fmla="*/ 485393 h 1270000"/>
                <a:gd name="connsiteX12" fmla="*/ 737864 w 1527613"/>
                <a:gd name="connsiteY12" fmla="*/ 627873 h 1270000"/>
                <a:gd name="connsiteX13" fmla="*/ 858076 w 1527613"/>
                <a:gd name="connsiteY13" fmla="*/ 655320 h 1270000"/>
                <a:gd name="connsiteX14" fmla="*/ 911228 w 1527613"/>
                <a:gd name="connsiteY14" fmla="*/ 752851 h 1270000"/>
                <a:gd name="connsiteX15" fmla="*/ 950381 w 1527613"/>
                <a:gd name="connsiteY15" fmla="*/ 789182 h 1270000"/>
                <a:gd name="connsiteX16" fmla="*/ 1024053 w 1527613"/>
                <a:gd name="connsiteY16" fmla="*/ 776254 h 1270000"/>
                <a:gd name="connsiteX17" fmla="*/ 1061720 w 1527613"/>
                <a:gd name="connsiteY17" fmla="*/ 764553 h 1270000"/>
                <a:gd name="connsiteX18" fmla="*/ 1113164 w 1527613"/>
                <a:gd name="connsiteY18" fmla="*/ 726200 h 1270000"/>
                <a:gd name="connsiteX19" fmla="*/ 1064694 w 1527613"/>
                <a:gd name="connsiteY19" fmla="*/ 643476 h 1270000"/>
                <a:gd name="connsiteX20" fmla="*/ 1098545 w 1527613"/>
                <a:gd name="connsiteY20" fmla="*/ 554201 h 1270000"/>
                <a:gd name="connsiteX21" fmla="*/ 1108084 w 1527613"/>
                <a:gd name="connsiteY21" fmla="*/ 443742 h 1270000"/>
                <a:gd name="connsiteX22" fmla="*/ 1153160 w 1527613"/>
                <a:gd name="connsiteY22" fmla="*/ 345440 h 1270000"/>
                <a:gd name="connsiteX23" fmla="*/ 1264920 w 1527613"/>
                <a:gd name="connsiteY23" fmla="*/ 254000 h 1270000"/>
                <a:gd name="connsiteX24" fmla="*/ 1310640 w 1527613"/>
                <a:gd name="connsiteY24" fmla="*/ 223520 h 1270000"/>
                <a:gd name="connsiteX25" fmla="*/ 1350859 w 1527613"/>
                <a:gd name="connsiteY25" fmla="*/ 195087 h 1270000"/>
                <a:gd name="connsiteX26" fmla="*/ 1391077 w 1527613"/>
                <a:gd name="connsiteY26" fmla="*/ 180858 h 1270000"/>
                <a:gd name="connsiteX27" fmla="*/ 1376680 w 1527613"/>
                <a:gd name="connsiteY27" fmla="*/ 101600 h 1270000"/>
                <a:gd name="connsiteX28" fmla="*/ 1386840 w 1527613"/>
                <a:gd name="connsiteY28" fmla="*/ 0 h 1270000"/>
                <a:gd name="connsiteX29" fmla="*/ 1506009 w 1527613"/>
                <a:gd name="connsiteY29" fmla="*/ 12712 h 1270000"/>
                <a:gd name="connsiteX30" fmla="*/ 1524061 w 1527613"/>
                <a:gd name="connsiteY30" fmla="*/ 96099 h 1270000"/>
                <a:gd name="connsiteX31" fmla="*/ 1522291 w 1527613"/>
                <a:gd name="connsiteY31" fmla="*/ 103887 h 1270000"/>
                <a:gd name="connsiteX32" fmla="*/ 1526306 w 1527613"/>
                <a:gd name="connsiteY32" fmla="*/ 119393 h 1270000"/>
                <a:gd name="connsiteX33" fmla="*/ 1470871 w 1527613"/>
                <a:gd name="connsiteY33" fmla="*/ 311131 h 1270000"/>
                <a:gd name="connsiteX34" fmla="*/ 1319559 w 1527613"/>
                <a:gd name="connsiteY34" fmla="*/ 387862 h 1270000"/>
                <a:gd name="connsiteX35" fmla="*/ 1345357 w 1527613"/>
                <a:gd name="connsiteY35" fmla="*/ 479542 h 1270000"/>
                <a:gd name="connsiteX36" fmla="*/ 1285240 w 1527613"/>
                <a:gd name="connsiteY36" fmla="*/ 660400 h 1270000"/>
                <a:gd name="connsiteX37" fmla="*/ 1244600 w 1527613"/>
                <a:gd name="connsiteY37" fmla="*/ 802640 h 1270000"/>
                <a:gd name="connsiteX38" fmla="*/ 1346200 w 1527613"/>
                <a:gd name="connsiteY38" fmla="*/ 1036320 h 1270000"/>
                <a:gd name="connsiteX39" fmla="*/ 1356360 w 1527613"/>
                <a:gd name="connsiteY39" fmla="*/ 1163320 h 1270000"/>
                <a:gd name="connsiteX40" fmla="*/ 1336040 w 1527613"/>
                <a:gd name="connsiteY40" fmla="*/ 1234440 h 1270000"/>
                <a:gd name="connsiteX41" fmla="*/ 1285240 w 1527613"/>
                <a:gd name="connsiteY41" fmla="*/ 1270000 h 1270000"/>
                <a:gd name="connsiteX42" fmla="*/ 1097280 w 1527613"/>
                <a:gd name="connsiteY42" fmla="*/ 1270000 h 1270000"/>
                <a:gd name="connsiteX43" fmla="*/ 868680 w 1527613"/>
                <a:gd name="connsiteY43" fmla="*/ 1203960 h 1270000"/>
                <a:gd name="connsiteX44" fmla="*/ 822960 w 1527613"/>
                <a:gd name="connsiteY44" fmla="*/ 1122680 h 1270000"/>
                <a:gd name="connsiteX45" fmla="*/ 741680 w 1527613"/>
                <a:gd name="connsiteY45" fmla="*/ 924560 h 1270000"/>
                <a:gd name="connsiteX46" fmla="*/ 553720 w 1527613"/>
                <a:gd name="connsiteY46" fmla="*/ 767080 h 1270000"/>
                <a:gd name="connsiteX47" fmla="*/ 518160 w 1527613"/>
                <a:gd name="connsiteY47" fmla="*/ 685800 h 1270000"/>
                <a:gd name="connsiteX48" fmla="*/ 507157 w 1527613"/>
                <a:gd name="connsiteY48" fmla="*/ 491243 h 1270000"/>
                <a:gd name="connsiteX49" fmla="*/ 378449 w 1527613"/>
                <a:gd name="connsiteY49" fmla="*/ 344429 h 1270000"/>
                <a:gd name="connsiteX50" fmla="*/ 260766 w 1527613"/>
                <a:gd name="connsiteY50" fmla="*/ 307858 h 1270000"/>
                <a:gd name="connsiteX51" fmla="*/ 121920 w 1527613"/>
                <a:gd name="connsiteY51" fmla="*/ 340360 h 1270000"/>
                <a:gd name="connsiteX52" fmla="*/ 0 w 1527613"/>
                <a:gd name="connsiteY52" fmla="*/ 238760 h 1270000"/>
                <a:gd name="connsiteX0" fmla="*/ 0 w 1527613"/>
                <a:gd name="connsiteY0" fmla="*/ 238760 h 1270000"/>
                <a:gd name="connsiteX1" fmla="*/ 111760 w 1527613"/>
                <a:gd name="connsiteY1" fmla="*/ 228600 h 1270000"/>
                <a:gd name="connsiteX2" fmla="*/ 147320 w 1527613"/>
                <a:gd name="connsiteY2" fmla="*/ 213360 h 1270000"/>
                <a:gd name="connsiteX3" fmla="*/ 208280 w 1527613"/>
                <a:gd name="connsiteY3" fmla="*/ 259080 h 1270000"/>
                <a:gd name="connsiteX4" fmla="*/ 259080 w 1527613"/>
                <a:gd name="connsiteY4" fmla="*/ 274320 h 1270000"/>
                <a:gd name="connsiteX5" fmla="*/ 400477 w 1527613"/>
                <a:gd name="connsiteY5" fmla="*/ 261127 h 1270000"/>
                <a:gd name="connsiteX6" fmla="*/ 576791 w 1527613"/>
                <a:gd name="connsiteY6" fmla="*/ 207534 h 1270000"/>
                <a:gd name="connsiteX7" fmla="*/ 682406 w 1527613"/>
                <a:gd name="connsiteY7" fmla="*/ 147080 h 1270000"/>
                <a:gd name="connsiteX8" fmla="*/ 677548 w 1527613"/>
                <a:gd name="connsiteY8" fmla="*/ 256527 h 1270000"/>
                <a:gd name="connsiteX9" fmla="*/ 663795 w 1527613"/>
                <a:gd name="connsiteY9" fmla="*/ 307593 h 1270000"/>
                <a:gd name="connsiteX10" fmla="*/ 719253 w 1527613"/>
                <a:gd name="connsiteY10" fmla="*/ 397757 h 1270000"/>
                <a:gd name="connsiteX11" fmla="*/ 707607 w 1527613"/>
                <a:gd name="connsiteY11" fmla="*/ 485393 h 1270000"/>
                <a:gd name="connsiteX12" fmla="*/ 737864 w 1527613"/>
                <a:gd name="connsiteY12" fmla="*/ 627873 h 1270000"/>
                <a:gd name="connsiteX13" fmla="*/ 858076 w 1527613"/>
                <a:gd name="connsiteY13" fmla="*/ 655320 h 1270000"/>
                <a:gd name="connsiteX14" fmla="*/ 911228 w 1527613"/>
                <a:gd name="connsiteY14" fmla="*/ 752851 h 1270000"/>
                <a:gd name="connsiteX15" fmla="*/ 950381 w 1527613"/>
                <a:gd name="connsiteY15" fmla="*/ 789182 h 1270000"/>
                <a:gd name="connsiteX16" fmla="*/ 1024053 w 1527613"/>
                <a:gd name="connsiteY16" fmla="*/ 776254 h 1270000"/>
                <a:gd name="connsiteX17" fmla="*/ 1061720 w 1527613"/>
                <a:gd name="connsiteY17" fmla="*/ 764553 h 1270000"/>
                <a:gd name="connsiteX18" fmla="*/ 1113164 w 1527613"/>
                <a:gd name="connsiteY18" fmla="*/ 726200 h 1270000"/>
                <a:gd name="connsiteX19" fmla="*/ 1064694 w 1527613"/>
                <a:gd name="connsiteY19" fmla="*/ 643476 h 1270000"/>
                <a:gd name="connsiteX20" fmla="*/ 1098545 w 1527613"/>
                <a:gd name="connsiteY20" fmla="*/ 554201 h 1270000"/>
                <a:gd name="connsiteX21" fmla="*/ 1108084 w 1527613"/>
                <a:gd name="connsiteY21" fmla="*/ 443742 h 1270000"/>
                <a:gd name="connsiteX22" fmla="*/ 1153160 w 1527613"/>
                <a:gd name="connsiteY22" fmla="*/ 345440 h 1270000"/>
                <a:gd name="connsiteX23" fmla="*/ 1264920 w 1527613"/>
                <a:gd name="connsiteY23" fmla="*/ 254000 h 1270000"/>
                <a:gd name="connsiteX24" fmla="*/ 1310640 w 1527613"/>
                <a:gd name="connsiteY24" fmla="*/ 223520 h 1270000"/>
                <a:gd name="connsiteX25" fmla="*/ 1350859 w 1527613"/>
                <a:gd name="connsiteY25" fmla="*/ 195087 h 1270000"/>
                <a:gd name="connsiteX26" fmla="*/ 1391077 w 1527613"/>
                <a:gd name="connsiteY26" fmla="*/ 180858 h 1270000"/>
                <a:gd name="connsiteX27" fmla="*/ 1376680 w 1527613"/>
                <a:gd name="connsiteY27" fmla="*/ 101600 h 1270000"/>
                <a:gd name="connsiteX28" fmla="*/ 1386840 w 1527613"/>
                <a:gd name="connsiteY28" fmla="*/ 0 h 1270000"/>
                <a:gd name="connsiteX29" fmla="*/ 1506009 w 1527613"/>
                <a:gd name="connsiteY29" fmla="*/ 12712 h 1270000"/>
                <a:gd name="connsiteX30" fmla="*/ 1524061 w 1527613"/>
                <a:gd name="connsiteY30" fmla="*/ 96099 h 1270000"/>
                <a:gd name="connsiteX31" fmla="*/ 1522291 w 1527613"/>
                <a:gd name="connsiteY31" fmla="*/ 103887 h 1270000"/>
                <a:gd name="connsiteX32" fmla="*/ 1526306 w 1527613"/>
                <a:gd name="connsiteY32" fmla="*/ 119393 h 1270000"/>
                <a:gd name="connsiteX33" fmla="*/ 1470871 w 1527613"/>
                <a:gd name="connsiteY33" fmla="*/ 311131 h 1270000"/>
                <a:gd name="connsiteX34" fmla="*/ 1319559 w 1527613"/>
                <a:gd name="connsiteY34" fmla="*/ 387862 h 1270000"/>
                <a:gd name="connsiteX35" fmla="*/ 1345357 w 1527613"/>
                <a:gd name="connsiteY35" fmla="*/ 479542 h 1270000"/>
                <a:gd name="connsiteX36" fmla="*/ 1285240 w 1527613"/>
                <a:gd name="connsiteY36" fmla="*/ 660400 h 1270000"/>
                <a:gd name="connsiteX37" fmla="*/ 1244600 w 1527613"/>
                <a:gd name="connsiteY37" fmla="*/ 802640 h 1270000"/>
                <a:gd name="connsiteX38" fmla="*/ 1346200 w 1527613"/>
                <a:gd name="connsiteY38" fmla="*/ 1036320 h 1270000"/>
                <a:gd name="connsiteX39" fmla="*/ 1356360 w 1527613"/>
                <a:gd name="connsiteY39" fmla="*/ 1163320 h 1270000"/>
                <a:gd name="connsiteX40" fmla="*/ 1336040 w 1527613"/>
                <a:gd name="connsiteY40" fmla="*/ 1234440 h 1270000"/>
                <a:gd name="connsiteX41" fmla="*/ 1285240 w 1527613"/>
                <a:gd name="connsiteY41" fmla="*/ 1270000 h 1270000"/>
                <a:gd name="connsiteX42" fmla="*/ 1097280 w 1527613"/>
                <a:gd name="connsiteY42" fmla="*/ 1270000 h 1270000"/>
                <a:gd name="connsiteX43" fmla="*/ 868680 w 1527613"/>
                <a:gd name="connsiteY43" fmla="*/ 1203960 h 1270000"/>
                <a:gd name="connsiteX44" fmla="*/ 822960 w 1527613"/>
                <a:gd name="connsiteY44" fmla="*/ 1122680 h 1270000"/>
                <a:gd name="connsiteX45" fmla="*/ 741680 w 1527613"/>
                <a:gd name="connsiteY45" fmla="*/ 924560 h 1270000"/>
                <a:gd name="connsiteX46" fmla="*/ 553720 w 1527613"/>
                <a:gd name="connsiteY46" fmla="*/ 767080 h 1270000"/>
                <a:gd name="connsiteX47" fmla="*/ 518160 w 1527613"/>
                <a:gd name="connsiteY47" fmla="*/ 685800 h 1270000"/>
                <a:gd name="connsiteX48" fmla="*/ 507157 w 1527613"/>
                <a:gd name="connsiteY48" fmla="*/ 491243 h 1270000"/>
                <a:gd name="connsiteX49" fmla="*/ 378449 w 1527613"/>
                <a:gd name="connsiteY49" fmla="*/ 344429 h 1270000"/>
                <a:gd name="connsiteX50" fmla="*/ 260766 w 1527613"/>
                <a:gd name="connsiteY50" fmla="*/ 307858 h 1270000"/>
                <a:gd name="connsiteX51" fmla="*/ 116419 w 1527613"/>
                <a:gd name="connsiteY51" fmla="*/ 323603 h 1270000"/>
                <a:gd name="connsiteX52" fmla="*/ 0 w 1527613"/>
                <a:gd name="connsiteY52" fmla="*/ 238760 h 1270000"/>
                <a:gd name="connsiteX0" fmla="*/ 0 w 1527613"/>
                <a:gd name="connsiteY0" fmla="*/ 238760 h 1270000"/>
                <a:gd name="connsiteX1" fmla="*/ 111760 w 1527613"/>
                <a:gd name="connsiteY1" fmla="*/ 228600 h 1270000"/>
                <a:gd name="connsiteX2" fmla="*/ 147320 w 1527613"/>
                <a:gd name="connsiteY2" fmla="*/ 213360 h 1270000"/>
                <a:gd name="connsiteX3" fmla="*/ 208280 w 1527613"/>
                <a:gd name="connsiteY3" fmla="*/ 259080 h 1270000"/>
                <a:gd name="connsiteX4" fmla="*/ 259080 w 1527613"/>
                <a:gd name="connsiteY4" fmla="*/ 274320 h 1270000"/>
                <a:gd name="connsiteX5" fmla="*/ 400477 w 1527613"/>
                <a:gd name="connsiteY5" fmla="*/ 261127 h 1270000"/>
                <a:gd name="connsiteX6" fmla="*/ 576791 w 1527613"/>
                <a:gd name="connsiteY6" fmla="*/ 207534 h 1270000"/>
                <a:gd name="connsiteX7" fmla="*/ 682406 w 1527613"/>
                <a:gd name="connsiteY7" fmla="*/ 147080 h 1270000"/>
                <a:gd name="connsiteX8" fmla="*/ 677548 w 1527613"/>
                <a:gd name="connsiteY8" fmla="*/ 256527 h 1270000"/>
                <a:gd name="connsiteX9" fmla="*/ 663795 w 1527613"/>
                <a:gd name="connsiteY9" fmla="*/ 307593 h 1270000"/>
                <a:gd name="connsiteX10" fmla="*/ 719253 w 1527613"/>
                <a:gd name="connsiteY10" fmla="*/ 397757 h 1270000"/>
                <a:gd name="connsiteX11" fmla="*/ 707607 w 1527613"/>
                <a:gd name="connsiteY11" fmla="*/ 485393 h 1270000"/>
                <a:gd name="connsiteX12" fmla="*/ 737864 w 1527613"/>
                <a:gd name="connsiteY12" fmla="*/ 627873 h 1270000"/>
                <a:gd name="connsiteX13" fmla="*/ 858076 w 1527613"/>
                <a:gd name="connsiteY13" fmla="*/ 655320 h 1270000"/>
                <a:gd name="connsiteX14" fmla="*/ 911228 w 1527613"/>
                <a:gd name="connsiteY14" fmla="*/ 752851 h 1270000"/>
                <a:gd name="connsiteX15" fmla="*/ 950381 w 1527613"/>
                <a:gd name="connsiteY15" fmla="*/ 789182 h 1270000"/>
                <a:gd name="connsiteX16" fmla="*/ 1024053 w 1527613"/>
                <a:gd name="connsiteY16" fmla="*/ 776254 h 1270000"/>
                <a:gd name="connsiteX17" fmla="*/ 1061720 w 1527613"/>
                <a:gd name="connsiteY17" fmla="*/ 764553 h 1270000"/>
                <a:gd name="connsiteX18" fmla="*/ 1113164 w 1527613"/>
                <a:gd name="connsiteY18" fmla="*/ 726200 h 1270000"/>
                <a:gd name="connsiteX19" fmla="*/ 1064694 w 1527613"/>
                <a:gd name="connsiteY19" fmla="*/ 643476 h 1270000"/>
                <a:gd name="connsiteX20" fmla="*/ 1098545 w 1527613"/>
                <a:gd name="connsiteY20" fmla="*/ 554201 h 1270000"/>
                <a:gd name="connsiteX21" fmla="*/ 1108084 w 1527613"/>
                <a:gd name="connsiteY21" fmla="*/ 443742 h 1270000"/>
                <a:gd name="connsiteX22" fmla="*/ 1153160 w 1527613"/>
                <a:gd name="connsiteY22" fmla="*/ 345440 h 1270000"/>
                <a:gd name="connsiteX23" fmla="*/ 1264920 w 1527613"/>
                <a:gd name="connsiteY23" fmla="*/ 254000 h 1270000"/>
                <a:gd name="connsiteX24" fmla="*/ 1310640 w 1527613"/>
                <a:gd name="connsiteY24" fmla="*/ 223520 h 1270000"/>
                <a:gd name="connsiteX25" fmla="*/ 1350859 w 1527613"/>
                <a:gd name="connsiteY25" fmla="*/ 195087 h 1270000"/>
                <a:gd name="connsiteX26" fmla="*/ 1391077 w 1527613"/>
                <a:gd name="connsiteY26" fmla="*/ 180858 h 1270000"/>
                <a:gd name="connsiteX27" fmla="*/ 1376680 w 1527613"/>
                <a:gd name="connsiteY27" fmla="*/ 101600 h 1270000"/>
                <a:gd name="connsiteX28" fmla="*/ 1386840 w 1527613"/>
                <a:gd name="connsiteY28" fmla="*/ 0 h 1270000"/>
                <a:gd name="connsiteX29" fmla="*/ 1506009 w 1527613"/>
                <a:gd name="connsiteY29" fmla="*/ 12712 h 1270000"/>
                <a:gd name="connsiteX30" fmla="*/ 1524061 w 1527613"/>
                <a:gd name="connsiteY30" fmla="*/ 96099 h 1270000"/>
                <a:gd name="connsiteX31" fmla="*/ 1522291 w 1527613"/>
                <a:gd name="connsiteY31" fmla="*/ 103887 h 1270000"/>
                <a:gd name="connsiteX32" fmla="*/ 1526306 w 1527613"/>
                <a:gd name="connsiteY32" fmla="*/ 119393 h 1270000"/>
                <a:gd name="connsiteX33" fmla="*/ 1470871 w 1527613"/>
                <a:gd name="connsiteY33" fmla="*/ 311131 h 1270000"/>
                <a:gd name="connsiteX34" fmla="*/ 1319559 w 1527613"/>
                <a:gd name="connsiteY34" fmla="*/ 387862 h 1270000"/>
                <a:gd name="connsiteX35" fmla="*/ 1345357 w 1527613"/>
                <a:gd name="connsiteY35" fmla="*/ 479542 h 1270000"/>
                <a:gd name="connsiteX36" fmla="*/ 1285240 w 1527613"/>
                <a:gd name="connsiteY36" fmla="*/ 660400 h 1270000"/>
                <a:gd name="connsiteX37" fmla="*/ 1244600 w 1527613"/>
                <a:gd name="connsiteY37" fmla="*/ 802640 h 1270000"/>
                <a:gd name="connsiteX38" fmla="*/ 1346200 w 1527613"/>
                <a:gd name="connsiteY38" fmla="*/ 1036320 h 1270000"/>
                <a:gd name="connsiteX39" fmla="*/ 1356360 w 1527613"/>
                <a:gd name="connsiteY39" fmla="*/ 1163320 h 1270000"/>
                <a:gd name="connsiteX40" fmla="*/ 1336040 w 1527613"/>
                <a:gd name="connsiteY40" fmla="*/ 1234440 h 1270000"/>
                <a:gd name="connsiteX41" fmla="*/ 1285240 w 1527613"/>
                <a:gd name="connsiteY41" fmla="*/ 1270000 h 1270000"/>
                <a:gd name="connsiteX42" fmla="*/ 1097280 w 1527613"/>
                <a:gd name="connsiteY42" fmla="*/ 1270000 h 1270000"/>
                <a:gd name="connsiteX43" fmla="*/ 868680 w 1527613"/>
                <a:gd name="connsiteY43" fmla="*/ 1203960 h 1270000"/>
                <a:gd name="connsiteX44" fmla="*/ 822960 w 1527613"/>
                <a:gd name="connsiteY44" fmla="*/ 1122680 h 1270000"/>
                <a:gd name="connsiteX45" fmla="*/ 725176 w 1527613"/>
                <a:gd name="connsiteY45" fmla="*/ 946902 h 1270000"/>
                <a:gd name="connsiteX46" fmla="*/ 553720 w 1527613"/>
                <a:gd name="connsiteY46" fmla="*/ 767080 h 1270000"/>
                <a:gd name="connsiteX47" fmla="*/ 518160 w 1527613"/>
                <a:gd name="connsiteY47" fmla="*/ 685800 h 1270000"/>
                <a:gd name="connsiteX48" fmla="*/ 507157 w 1527613"/>
                <a:gd name="connsiteY48" fmla="*/ 491243 h 1270000"/>
                <a:gd name="connsiteX49" fmla="*/ 378449 w 1527613"/>
                <a:gd name="connsiteY49" fmla="*/ 344429 h 1270000"/>
                <a:gd name="connsiteX50" fmla="*/ 260766 w 1527613"/>
                <a:gd name="connsiteY50" fmla="*/ 307858 h 1270000"/>
                <a:gd name="connsiteX51" fmla="*/ 116419 w 1527613"/>
                <a:gd name="connsiteY51" fmla="*/ 323603 h 1270000"/>
                <a:gd name="connsiteX52" fmla="*/ 0 w 1527613"/>
                <a:gd name="connsiteY52" fmla="*/ 238760 h 1270000"/>
                <a:gd name="connsiteX0" fmla="*/ 0 w 1527613"/>
                <a:gd name="connsiteY0" fmla="*/ 238760 h 1270000"/>
                <a:gd name="connsiteX1" fmla="*/ 111760 w 1527613"/>
                <a:gd name="connsiteY1" fmla="*/ 228600 h 1270000"/>
                <a:gd name="connsiteX2" fmla="*/ 147320 w 1527613"/>
                <a:gd name="connsiteY2" fmla="*/ 213360 h 1270000"/>
                <a:gd name="connsiteX3" fmla="*/ 208280 w 1527613"/>
                <a:gd name="connsiteY3" fmla="*/ 259080 h 1270000"/>
                <a:gd name="connsiteX4" fmla="*/ 259080 w 1527613"/>
                <a:gd name="connsiteY4" fmla="*/ 274320 h 1270000"/>
                <a:gd name="connsiteX5" fmla="*/ 400477 w 1527613"/>
                <a:gd name="connsiteY5" fmla="*/ 261127 h 1270000"/>
                <a:gd name="connsiteX6" fmla="*/ 576791 w 1527613"/>
                <a:gd name="connsiteY6" fmla="*/ 207534 h 1270000"/>
                <a:gd name="connsiteX7" fmla="*/ 682406 w 1527613"/>
                <a:gd name="connsiteY7" fmla="*/ 147080 h 1270000"/>
                <a:gd name="connsiteX8" fmla="*/ 677548 w 1527613"/>
                <a:gd name="connsiteY8" fmla="*/ 256527 h 1270000"/>
                <a:gd name="connsiteX9" fmla="*/ 663795 w 1527613"/>
                <a:gd name="connsiteY9" fmla="*/ 307593 h 1270000"/>
                <a:gd name="connsiteX10" fmla="*/ 719253 w 1527613"/>
                <a:gd name="connsiteY10" fmla="*/ 397757 h 1270000"/>
                <a:gd name="connsiteX11" fmla="*/ 707607 w 1527613"/>
                <a:gd name="connsiteY11" fmla="*/ 485393 h 1270000"/>
                <a:gd name="connsiteX12" fmla="*/ 737864 w 1527613"/>
                <a:gd name="connsiteY12" fmla="*/ 627873 h 1270000"/>
                <a:gd name="connsiteX13" fmla="*/ 858076 w 1527613"/>
                <a:gd name="connsiteY13" fmla="*/ 655320 h 1270000"/>
                <a:gd name="connsiteX14" fmla="*/ 911228 w 1527613"/>
                <a:gd name="connsiteY14" fmla="*/ 752851 h 1270000"/>
                <a:gd name="connsiteX15" fmla="*/ 950381 w 1527613"/>
                <a:gd name="connsiteY15" fmla="*/ 789182 h 1270000"/>
                <a:gd name="connsiteX16" fmla="*/ 1024053 w 1527613"/>
                <a:gd name="connsiteY16" fmla="*/ 776254 h 1270000"/>
                <a:gd name="connsiteX17" fmla="*/ 1061720 w 1527613"/>
                <a:gd name="connsiteY17" fmla="*/ 764553 h 1270000"/>
                <a:gd name="connsiteX18" fmla="*/ 1113164 w 1527613"/>
                <a:gd name="connsiteY18" fmla="*/ 726200 h 1270000"/>
                <a:gd name="connsiteX19" fmla="*/ 1064694 w 1527613"/>
                <a:gd name="connsiteY19" fmla="*/ 643476 h 1270000"/>
                <a:gd name="connsiteX20" fmla="*/ 1098545 w 1527613"/>
                <a:gd name="connsiteY20" fmla="*/ 554201 h 1270000"/>
                <a:gd name="connsiteX21" fmla="*/ 1108084 w 1527613"/>
                <a:gd name="connsiteY21" fmla="*/ 443742 h 1270000"/>
                <a:gd name="connsiteX22" fmla="*/ 1153160 w 1527613"/>
                <a:gd name="connsiteY22" fmla="*/ 345440 h 1270000"/>
                <a:gd name="connsiteX23" fmla="*/ 1264920 w 1527613"/>
                <a:gd name="connsiteY23" fmla="*/ 254000 h 1270000"/>
                <a:gd name="connsiteX24" fmla="*/ 1310640 w 1527613"/>
                <a:gd name="connsiteY24" fmla="*/ 223520 h 1270000"/>
                <a:gd name="connsiteX25" fmla="*/ 1350859 w 1527613"/>
                <a:gd name="connsiteY25" fmla="*/ 195087 h 1270000"/>
                <a:gd name="connsiteX26" fmla="*/ 1391077 w 1527613"/>
                <a:gd name="connsiteY26" fmla="*/ 180858 h 1270000"/>
                <a:gd name="connsiteX27" fmla="*/ 1376680 w 1527613"/>
                <a:gd name="connsiteY27" fmla="*/ 101600 h 1270000"/>
                <a:gd name="connsiteX28" fmla="*/ 1386840 w 1527613"/>
                <a:gd name="connsiteY28" fmla="*/ 0 h 1270000"/>
                <a:gd name="connsiteX29" fmla="*/ 1506009 w 1527613"/>
                <a:gd name="connsiteY29" fmla="*/ 12712 h 1270000"/>
                <a:gd name="connsiteX30" fmla="*/ 1524061 w 1527613"/>
                <a:gd name="connsiteY30" fmla="*/ 96099 h 1270000"/>
                <a:gd name="connsiteX31" fmla="*/ 1522291 w 1527613"/>
                <a:gd name="connsiteY31" fmla="*/ 103887 h 1270000"/>
                <a:gd name="connsiteX32" fmla="*/ 1526306 w 1527613"/>
                <a:gd name="connsiteY32" fmla="*/ 119393 h 1270000"/>
                <a:gd name="connsiteX33" fmla="*/ 1470871 w 1527613"/>
                <a:gd name="connsiteY33" fmla="*/ 311131 h 1270000"/>
                <a:gd name="connsiteX34" fmla="*/ 1319559 w 1527613"/>
                <a:gd name="connsiteY34" fmla="*/ 387862 h 1270000"/>
                <a:gd name="connsiteX35" fmla="*/ 1345357 w 1527613"/>
                <a:gd name="connsiteY35" fmla="*/ 479542 h 1270000"/>
                <a:gd name="connsiteX36" fmla="*/ 1285240 w 1527613"/>
                <a:gd name="connsiteY36" fmla="*/ 660400 h 1270000"/>
                <a:gd name="connsiteX37" fmla="*/ 1244600 w 1527613"/>
                <a:gd name="connsiteY37" fmla="*/ 802640 h 1270000"/>
                <a:gd name="connsiteX38" fmla="*/ 1346200 w 1527613"/>
                <a:gd name="connsiteY38" fmla="*/ 1036320 h 1270000"/>
                <a:gd name="connsiteX39" fmla="*/ 1356360 w 1527613"/>
                <a:gd name="connsiteY39" fmla="*/ 1163320 h 1270000"/>
                <a:gd name="connsiteX40" fmla="*/ 1336040 w 1527613"/>
                <a:gd name="connsiteY40" fmla="*/ 1234440 h 1270000"/>
                <a:gd name="connsiteX41" fmla="*/ 1285240 w 1527613"/>
                <a:gd name="connsiteY41" fmla="*/ 1270000 h 1270000"/>
                <a:gd name="connsiteX42" fmla="*/ 1097280 w 1527613"/>
                <a:gd name="connsiteY42" fmla="*/ 1270000 h 1270000"/>
                <a:gd name="connsiteX43" fmla="*/ 868680 w 1527613"/>
                <a:gd name="connsiteY43" fmla="*/ 1203960 h 1270000"/>
                <a:gd name="connsiteX44" fmla="*/ 822960 w 1527613"/>
                <a:gd name="connsiteY44" fmla="*/ 1122680 h 1270000"/>
                <a:gd name="connsiteX45" fmla="*/ 789623 w 1527613"/>
                <a:gd name="connsiteY45" fmla="*/ 1126621 h 1270000"/>
                <a:gd name="connsiteX46" fmla="*/ 725176 w 1527613"/>
                <a:gd name="connsiteY46" fmla="*/ 946902 h 1270000"/>
                <a:gd name="connsiteX47" fmla="*/ 553720 w 1527613"/>
                <a:gd name="connsiteY47" fmla="*/ 767080 h 1270000"/>
                <a:gd name="connsiteX48" fmla="*/ 518160 w 1527613"/>
                <a:gd name="connsiteY48" fmla="*/ 685800 h 1270000"/>
                <a:gd name="connsiteX49" fmla="*/ 507157 w 1527613"/>
                <a:gd name="connsiteY49" fmla="*/ 491243 h 1270000"/>
                <a:gd name="connsiteX50" fmla="*/ 378449 w 1527613"/>
                <a:gd name="connsiteY50" fmla="*/ 344429 h 1270000"/>
                <a:gd name="connsiteX51" fmla="*/ 260766 w 1527613"/>
                <a:gd name="connsiteY51" fmla="*/ 307858 h 1270000"/>
                <a:gd name="connsiteX52" fmla="*/ 116419 w 1527613"/>
                <a:gd name="connsiteY52" fmla="*/ 323603 h 1270000"/>
                <a:gd name="connsiteX53" fmla="*/ 0 w 1527613"/>
                <a:gd name="connsiteY53" fmla="*/ 238760 h 1270000"/>
                <a:gd name="connsiteX0" fmla="*/ 0 w 1527613"/>
                <a:gd name="connsiteY0" fmla="*/ 238760 h 1270000"/>
                <a:gd name="connsiteX1" fmla="*/ 111760 w 1527613"/>
                <a:gd name="connsiteY1" fmla="*/ 228600 h 1270000"/>
                <a:gd name="connsiteX2" fmla="*/ 147320 w 1527613"/>
                <a:gd name="connsiteY2" fmla="*/ 213360 h 1270000"/>
                <a:gd name="connsiteX3" fmla="*/ 208280 w 1527613"/>
                <a:gd name="connsiteY3" fmla="*/ 259080 h 1270000"/>
                <a:gd name="connsiteX4" fmla="*/ 259080 w 1527613"/>
                <a:gd name="connsiteY4" fmla="*/ 274320 h 1270000"/>
                <a:gd name="connsiteX5" fmla="*/ 400477 w 1527613"/>
                <a:gd name="connsiteY5" fmla="*/ 261127 h 1270000"/>
                <a:gd name="connsiteX6" fmla="*/ 576791 w 1527613"/>
                <a:gd name="connsiteY6" fmla="*/ 207534 h 1270000"/>
                <a:gd name="connsiteX7" fmla="*/ 682406 w 1527613"/>
                <a:gd name="connsiteY7" fmla="*/ 147080 h 1270000"/>
                <a:gd name="connsiteX8" fmla="*/ 677548 w 1527613"/>
                <a:gd name="connsiteY8" fmla="*/ 256527 h 1270000"/>
                <a:gd name="connsiteX9" fmla="*/ 663795 w 1527613"/>
                <a:gd name="connsiteY9" fmla="*/ 307593 h 1270000"/>
                <a:gd name="connsiteX10" fmla="*/ 719253 w 1527613"/>
                <a:gd name="connsiteY10" fmla="*/ 397757 h 1270000"/>
                <a:gd name="connsiteX11" fmla="*/ 707607 w 1527613"/>
                <a:gd name="connsiteY11" fmla="*/ 485393 h 1270000"/>
                <a:gd name="connsiteX12" fmla="*/ 737864 w 1527613"/>
                <a:gd name="connsiteY12" fmla="*/ 627873 h 1270000"/>
                <a:gd name="connsiteX13" fmla="*/ 858076 w 1527613"/>
                <a:gd name="connsiteY13" fmla="*/ 655320 h 1270000"/>
                <a:gd name="connsiteX14" fmla="*/ 911228 w 1527613"/>
                <a:gd name="connsiteY14" fmla="*/ 752851 h 1270000"/>
                <a:gd name="connsiteX15" fmla="*/ 950381 w 1527613"/>
                <a:gd name="connsiteY15" fmla="*/ 789182 h 1270000"/>
                <a:gd name="connsiteX16" fmla="*/ 1024053 w 1527613"/>
                <a:gd name="connsiteY16" fmla="*/ 776254 h 1270000"/>
                <a:gd name="connsiteX17" fmla="*/ 1061720 w 1527613"/>
                <a:gd name="connsiteY17" fmla="*/ 764553 h 1270000"/>
                <a:gd name="connsiteX18" fmla="*/ 1113164 w 1527613"/>
                <a:gd name="connsiteY18" fmla="*/ 726200 h 1270000"/>
                <a:gd name="connsiteX19" fmla="*/ 1064694 w 1527613"/>
                <a:gd name="connsiteY19" fmla="*/ 643476 h 1270000"/>
                <a:gd name="connsiteX20" fmla="*/ 1098545 w 1527613"/>
                <a:gd name="connsiteY20" fmla="*/ 554201 h 1270000"/>
                <a:gd name="connsiteX21" fmla="*/ 1108084 w 1527613"/>
                <a:gd name="connsiteY21" fmla="*/ 443742 h 1270000"/>
                <a:gd name="connsiteX22" fmla="*/ 1153160 w 1527613"/>
                <a:gd name="connsiteY22" fmla="*/ 345440 h 1270000"/>
                <a:gd name="connsiteX23" fmla="*/ 1264920 w 1527613"/>
                <a:gd name="connsiteY23" fmla="*/ 254000 h 1270000"/>
                <a:gd name="connsiteX24" fmla="*/ 1310640 w 1527613"/>
                <a:gd name="connsiteY24" fmla="*/ 223520 h 1270000"/>
                <a:gd name="connsiteX25" fmla="*/ 1350859 w 1527613"/>
                <a:gd name="connsiteY25" fmla="*/ 195087 h 1270000"/>
                <a:gd name="connsiteX26" fmla="*/ 1391077 w 1527613"/>
                <a:gd name="connsiteY26" fmla="*/ 180858 h 1270000"/>
                <a:gd name="connsiteX27" fmla="*/ 1376680 w 1527613"/>
                <a:gd name="connsiteY27" fmla="*/ 101600 h 1270000"/>
                <a:gd name="connsiteX28" fmla="*/ 1386840 w 1527613"/>
                <a:gd name="connsiteY28" fmla="*/ 0 h 1270000"/>
                <a:gd name="connsiteX29" fmla="*/ 1506009 w 1527613"/>
                <a:gd name="connsiteY29" fmla="*/ 12712 h 1270000"/>
                <a:gd name="connsiteX30" fmla="*/ 1524061 w 1527613"/>
                <a:gd name="connsiteY30" fmla="*/ 96099 h 1270000"/>
                <a:gd name="connsiteX31" fmla="*/ 1522291 w 1527613"/>
                <a:gd name="connsiteY31" fmla="*/ 103887 h 1270000"/>
                <a:gd name="connsiteX32" fmla="*/ 1526306 w 1527613"/>
                <a:gd name="connsiteY32" fmla="*/ 119393 h 1270000"/>
                <a:gd name="connsiteX33" fmla="*/ 1470871 w 1527613"/>
                <a:gd name="connsiteY33" fmla="*/ 311131 h 1270000"/>
                <a:gd name="connsiteX34" fmla="*/ 1319559 w 1527613"/>
                <a:gd name="connsiteY34" fmla="*/ 387862 h 1270000"/>
                <a:gd name="connsiteX35" fmla="*/ 1345357 w 1527613"/>
                <a:gd name="connsiteY35" fmla="*/ 479542 h 1270000"/>
                <a:gd name="connsiteX36" fmla="*/ 1285240 w 1527613"/>
                <a:gd name="connsiteY36" fmla="*/ 660400 h 1270000"/>
                <a:gd name="connsiteX37" fmla="*/ 1244600 w 1527613"/>
                <a:gd name="connsiteY37" fmla="*/ 802640 h 1270000"/>
                <a:gd name="connsiteX38" fmla="*/ 1346200 w 1527613"/>
                <a:gd name="connsiteY38" fmla="*/ 1036320 h 1270000"/>
                <a:gd name="connsiteX39" fmla="*/ 1356360 w 1527613"/>
                <a:gd name="connsiteY39" fmla="*/ 1163320 h 1270000"/>
                <a:gd name="connsiteX40" fmla="*/ 1336040 w 1527613"/>
                <a:gd name="connsiteY40" fmla="*/ 1234440 h 1270000"/>
                <a:gd name="connsiteX41" fmla="*/ 1285240 w 1527613"/>
                <a:gd name="connsiteY41" fmla="*/ 1270000 h 1270000"/>
                <a:gd name="connsiteX42" fmla="*/ 1097280 w 1527613"/>
                <a:gd name="connsiteY42" fmla="*/ 1270000 h 1270000"/>
                <a:gd name="connsiteX43" fmla="*/ 868680 w 1527613"/>
                <a:gd name="connsiteY43" fmla="*/ 1203960 h 1270000"/>
                <a:gd name="connsiteX44" fmla="*/ 822960 w 1527613"/>
                <a:gd name="connsiteY44" fmla="*/ 1122680 h 1270000"/>
                <a:gd name="connsiteX45" fmla="*/ 811629 w 1527613"/>
                <a:gd name="connsiteY45" fmla="*/ 1123828 h 1270000"/>
                <a:gd name="connsiteX46" fmla="*/ 725176 w 1527613"/>
                <a:gd name="connsiteY46" fmla="*/ 946902 h 1270000"/>
                <a:gd name="connsiteX47" fmla="*/ 553720 w 1527613"/>
                <a:gd name="connsiteY47" fmla="*/ 767080 h 1270000"/>
                <a:gd name="connsiteX48" fmla="*/ 518160 w 1527613"/>
                <a:gd name="connsiteY48" fmla="*/ 685800 h 1270000"/>
                <a:gd name="connsiteX49" fmla="*/ 507157 w 1527613"/>
                <a:gd name="connsiteY49" fmla="*/ 491243 h 1270000"/>
                <a:gd name="connsiteX50" fmla="*/ 378449 w 1527613"/>
                <a:gd name="connsiteY50" fmla="*/ 344429 h 1270000"/>
                <a:gd name="connsiteX51" fmla="*/ 260766 w 1527613"/>
                <a:gd name="connsiteY51" fmla="*/ 307858 h 1270000"/>
                <a:gd name="connsiteX52" fmla="*/ 116419 w 1527613"/>
                <a:gd name="connsiteY52" fmla="*/ 323603 h 1270000"/>
                <a:gd name="connsiteX53" fmla="*/ 0 w 1527613"/>
                <a:gd name="connsiteY53" fmla="*/ 238760 h 1270000"/>
                <a:gd name="connsiteX0" fmla="*/ 0 w 1527613"/>
                <a:gd name="connsiteY0" fmla="*/ 238760 h 1270000"/>
                <a:gd name="connsiteX1" fmla="*/ 111760 w 1527613"/>
                <a:gd name="connsiteY1" fmla="*/ 228600 h 1270000"/>
                <a:gd name="connsiteX2" fmla="*/ 147320 w 1527613"/>
                <a:gd name="connsiteY2" fmla="*/ 213360 h 1270000"/>
                <a:gd name="connsiteX3" fmla="*/ 208280 w 1527613"/>
                <a:gd name="connsiteY3" fmla="*/ 259080 h 1270000"/>
                <a:gd name="connsiteX4" fmla="*/ 259080 w 1527613"/>
                <a:gd name="connsiteY4" fmla="*/ 274320 h 1270000"/>
                <a:gd name="connsiteX5" fmla="*/ 400477 w 1527613"/>
                <a:gd name="connsiteY5" fmla="*/ 261127 h 1270000"/>
                <a:gd name="connsiteX6" fmla="*/ 576791 w 1527613"/>
                <a:gd name="connsiteY6" fmla="*/ 207534 h 1270000"/>
                <a:gd name="connsiteX7" fmla="*/ 682406 w 1527613"/>
                <a:gd name="connsiteY7" fmla="*/ 147080 h 1270000"/>
                <a:gd name="connsiteX8" fmla="*/ 677548 w 1527613"/>
                <a:gd name="connsiteY8" fmla="*/ 256527 h 1270000"/>
                <a:gd name="connsiteX9" fmla="*/ 663795 w 1527613"/>
                <a:gd name="connsiteY9" fmla="*/ 307593 h 1270000"/>
                <a:gd name="connsiteX10" fmla="*/ 719253 w 1527613"/>
                <a:gd name="connsiteY10" fmla="*/ 397757 h 1270000"/>
                <a:gd name="connsiteX11" fmla="*/ 707607 w 1527613"/>
                <a:gd name="connsiteY11" fmla="*/ 485393 h 1270000"/>
                <a:gd name="connsiteX12" fmla="*/ 737864 w 1527613"/>
                <a:gd name="connsiteY12" fmla="*/ 627873 h 1270000"/>
                <a:gd name="connsiteX13" fmla="*/ 858076 w 1527613"/>
                <a:gd name="connsiteY13" fmla="*/ 655320 h 1270000"/>
                <a:gd name="connsiteX14" fmla="*/ 911228 w 1527613"/>
                <a:gd name="connsiteY14" fmla="*/ 752851 h 1270000"/>
                <a:gd name="connsiteX15" fmla="*/ 950381 w 1527613"/>
                <a:gd name="connsiteY15" fmla="*/ 789182 h 1270000"/>
                <a:gd name="connsiteX16" fmla="*/ 1024053 w 1527613"/>
                <a:gd name="connsiteY16" fmla="*/ 776254 h 1270000"/>
                <a:gd name="connsiteX17" fmla="*/ 1061720 w 1527613"/>
                <a:gd name="connsiteY17" fmla="*/ 764553 h 1270000"/>
                <a:gd name="connsiteX18" fmla="*/ 1113164 w 1527613"/>
                <a:gd name="connsiteY18" fmla="*/ 726200 h 1270000"/>
                <a:gd name="connsiteX19" fmla="*/ 1064694 w 1527613"/>
                <a:gd name="connsiteY19" fmla="*/ 643476 h 1270000"/>
                <a:gd name="connsiteX20" fmla="*/ 1098545 w 1527613"/>
                <a:gd name="connsiteY20" fmla="*/ 554201 h 1270000"/>
                <a:gd name="connsiteX21" fmla="*/ 1108084 w 1527613"/>
                <a:gd name="connsiteY21" fmla="*/ 443742 h 1270000"/>
                <a:gd name="connsiteX22" fmla="*/ 1153160 w 1527613"/>
                <a:gd name="connsiteY22" fmla="*/ 345440 h 1270000"/>
                <a:gd name="connsiteX23" fmla="*/ 1264920 w 1527613"/>
                <a:gd name="connsiteY23" fmla="*/ 254000 h 1270000"/>
                <a:gd name="connsiteX24" fmla="*/ 1310640 w 1527613"/>
                <a:gd name="connsiteY24" fmla="*/ 223520 h 1270000"/>
                <a:gd name="connsiteX25" fmla="*/ 1350859 w 1527613"/>
                <a:gd name="connsiteY25" fmla="*/ 195087 h 1270000"/>
                <a:gd name="connsiteX26" fmla="*/ 1391077 w 1527613"/>
                <a:gd name="connsiteY26" fmla="*/ 180858 h 1270000"/>
                <a:gd name="connsiteX27" fmla="*/ 1376680 w 1527613"/>
                <a:gd name="connsiteY27" fmla="*/ 101600 h 1270000"/>
                <a:gd name="connsiteX28" fmla="*/ 1386840 w 1527613"/>
                <a:gd name="connsiteY28" fmla="*/ 0 h 1270000"/>
                <a:gd name="connsiteX29" fmla="*/ 1506009 w 1527613"/>
                <a:gd name="connsiteY29" fmla="*/ 12712 h 1270000"/>
                <a:gd name="connsiteX30" fmla="*/ 1524061 w 1527613"/>
                <a:gd name="connsiteY30" fmla="*/ 96099 h 1270000"/>
                <a:gd name="connsiteX31" fmla="*/ 1522291 w 1527613"/>
                <a:gd name="connsiteY31" fmla="*/ 103887 h 1270000"/>
                <a:gd name="connsiteX32" fmla="*/ 1526306 w 1527613"/>
                <a:gd name="connsiteY32" fmla="*/ 119393 h 1270000"/>
                <a:gd name="connsiteX33" fmla="*/ 1470871 w 1527613"/>
                <a:gd name="connsiteY33" fmla="*/ 311131 h 1270000"/>
                <a:gd name="connsiteX34" fmla="*/ 1319559 w 1527613"/>
                <a:gd name="connsiteY34" fmla="*/ 387862 h 1270000"/>
                <a:gd name="connsiteX35" fmla="*/ 1345357 w 1527613"/>
                <a:gd name="connsiteY35" fmla="*/ 479542 h 1270000"/>
                <a:gd name="connsiteX36" fmla="*/ 1285240 w 1527613"/>
                <a:gd name="connsiteY36" fmla="*/ 660400 h 1270000"/>
                <a:gd name="connsiteX37" fmla="*/ 1244600 w 1527613"/>
                <a:gd name="connsiteY37" fmla="*/ 802640 h 1270000"/>
                <a:gd name="connsiteX38" fmla="*/ 1346200 w 1527613"/>
                <a:gd name="connsiteY38" fmla="*/ 1036320 h 1270000"/>
                <a:gd name="connsiteX39" fmla="*/ 1356360 w 1527613"/>
                <a:gd name="connsiteY39" fmla="*/ 1163320 h 1270000"/>
                <a:gd name="connsiteX40" fmla="*/ 1336040 w 1527613"/>
                <a:gd name="connsiteY40" fmla="*/ 1234440 h 1270000"/>
                <a:gd name="connsiteX41" fmla="*/ 1285240 w 1527613"/>
                <a:gd name="connsiteY41" fmla="*/ 1270000 h 1270000"/>
                <a:gd name="connsiteX42" fmla="*/ 1097280 w 1527613"/>
                <a:gd name="connsiteY42" fmla="*/ 1270000 h 1270000"/>
                <a:gd name="connsiteX43" fmla="*/ 868680 w 1527613"/>
                <a:gd name="connsiteY43" fmla="*/ 1203960 h 1270000"/>
                <a:gd name="connsiteX44" fmla="*/ 822960 w 1527613"/>
                <a:gd name="connsiteY44" fmla="*/ 1122680 h 1270000"/>
                <a:gd name="connsiteX45" fmla="*/ 811629 w 1527613"/>
                <a:gd name="connsiteY45" fmla="*/ 1123828 h 1270000"/>
                <a:gd name="connsiteX46" fmla="*/ 725176 w 1527613"/>
                <a:gd name="connsiteY46" fmla="*/ 946902 h 1270000"/>
                <a:gd name="connsiteX47" fmla="*/ 553720 w 1527613"/>
                <a:gd name="connsiteY47" fmla="*/ 767080 h 1270000"/>
                <a:gd name="connsiteX48" fmla="*/ 518160 w 1527613"/>
                <a:gd name="connsiteY48" fmla="*/ 685800 h 1270000"/>
                <a:gd name="connsiteX49" fmla="*/ 507157 w 1527613"/>
                <a:gd name="connsiteY49" fmla="*/ 491243 h 1270000"/>
                <a:gd name="connsiteX50" fmla="*/ 378449 w 1527613"/>
                <a:gd name="connsiteY50" fmla="*/ 344429 h 1270000"/>
                <a:gd name="connsiteX51" fmla="*/ 260766 w 1527613"/>
                <a:gd name="connsiteY51" fmla="*/ 307858 h 1270000"/>
                <a:gd name="connsiteX52" fmla="*/ 116419 w 1527613"/>
                <a:gd name="connsiteY52" fmla="*/ 323603 h 1270000"/>
                <a:gd name="connsiteX53" fmla="*/ 0 w 1527613"/>
                <a:gd name="connsiteY53" fmla="*/ 238760 h 1270000"/>
                <a:gd name="connsiteX0" fmla="*/ 0 w 1527613"/>
                <a:gd name="connsiteY0" fmla="*/ 238760 h 1284894"/>
                <a:gd name="connsiteX1" fmla="*/ 111760 w 1527613"/>
                <a:gd name="connsiteY1" fmla="*/ 228600 h 1284894"/>
                <a:gd name="connsiteX2" fmla="*/ 147320 w 1527613"/>
                <a:gd name="connsiteY2" fmla="*/ 213360 h 1284894"/>
                <a:gd name="connsiteX3" fmla="*/ 208280 w 1527613"/>
                <a:gd name="connsiteY3" fmla="*/ 259080 h 1284894"/>
                <a:gd name="connsiteX4" fmla="*/ 259080 w 1527613"/>
                <a:gd name="connsiteY4" fmla="*/ 274320 h 1284894"/>
                <a:gd name="connsiteX5" fmla="*/ 400477 w 1527613"/>
                <a:gd name="connsiteY5" fmla="*/ 261127 h 1284894"/>
                <a:gd name="connsiteX6" fmla="*/ 576791 w 1527613"/>
                <a:gd name="connsiteY6" fmla="*/ 207534 h 1284894"/>
                <a:gd name="connsiteX7" fmla="*/ 682406 w 1527613"/>
                <a:gd name="connsiteY7" fmla="*/ 147080 h 1284894"/>
                <a:gd name="connsiteX8" fmla="*/ 677548 w 1527613"/>
                <a:gd name="connsiteY8" fmla="*/ 256527 h 1284894"/>
                <a:gd name="connsiteX9" fmla="*/ 663795 w 1527613"/>
                <a:gd name="connsiteY9" fmla="*/ 307593 h 1284894"/>
                <a:gd name="connsiteX10" fmla="*/ 719253 w 1527613"/>
                <a:gd name="connsiteY10" fmla="*/ 397757 h 1284894"/>
                <a:gd name="connsiteX11" fmla="*/ 707607 w 1527613"/>
                <a:gd name="connsiteY11" fmla="*/ 485393 h 1284894"/>
                <a:gd name="connsiteX12" fmla="*/ 737864 w 1527613"/>
                <a:gd name="connsiteY12" fmla="*/ 627873 h 1284894"/>
                <a:gd name="connsiteX13" fmla="*/ 858076 w 1527613"/>
                <a:gd name="connsiteY13" fmla="*/ 655320 h 1284894"/>
                <a:gd name="connsiteX14" fmla="*/ 911228 w 1527613"/>
                <a:gd name="connsiteY14" fmla="*/ 752851 h 1284894"/>
                <a:gd name="connsiteX15" fmla="*/ 950381 w 1527613"/>
                <a:gd name="connsiteY15" fmla="*/ 789182 h 1284894"/>
                <a:gd name="connsiteX16" fmla="*/ 1024053 w 1527613"/>
                <a:gd name="connsiteY16" fmla="*/ 776254 h 1284894"/>
                <a:gd name="connsiteX17" fmla="*/ 1061720 w 1527613"/>
                <a:gd name="connsiteY17" fmla="*/ 764553 h 1284894"/>
                <a:gd name="connsiteX18" fmla="*/ 1113164 w 1527613"/>
                <a:gd name="connsiteY18" fmla="*/ 726200 h 1284894"/>
                <a:gd name="connsiteX19" fmla="*/ 1064694 w 1527613"/>
                <a:gd name="connsiteY19" fmla="*/ 643476 h 1284894"/>
                <a:gd name="connsiteX20" fmla="*/ 1098545 w 1527613"/>
                <a:gd name="connsiteY20" fmla="*/ 554201 h 1284894"/>
                <a:gd name="connsiteX21" fmla="*/ 1108084 w 1527613"/>
                <a:gd name="connsiteY21" fmla="*/ 443742 h 1284894"/>
                <a:gd name="connsiteX22" fmla="*/ 1153160 w 1527613"/>
                <a:gd name="connsiteY22" fmla="*/ 345440 h 1284894"/>
                <a:gd name="connsiteX23" fmla="*/ 1264920 w 1527613"/>
                <a:gd name="connsiteY23" fmla="*/ 254000 h 1284894"/>
                <a:gd name="connsiteX24" fmla="*/ 1310640 w 1527613"/>
                <a:gd name="connsiteY24" fmla="*/ 223520 h 1284894"/>
                <a:gd name="connsiteX25" fmla="*/ 1350859 w 1527613"/>
                <a:gd name="connsiteY25" fmla="*/ 195087 h 1284894"/>
                <a:gd name="connsiteX26" fmla="*/ 1391077 w 1527613"/>
                <a:gd name="connsiteY26" fmla="*/ 180858 h 1284894"/>
                <a:gd name="connsiteX27" fmla="*/ 1376680 w 1527613"/>
                <a:gd name="connsiteY27" fmla="*/ 101600 h 1284894"/>
                <a:gd name="connsiteX28" fmla="*/ 1386840 w 1527613"/>
                <a:gd name="connsiteY28" fmla="*/ 0 h 1284894"/>
                <a:gd name="connsiteX29" fmla="*/ 1506009 w 1527613"/>
                <a:gd name="connsiteY29" fmla="*/ 12712 h 1284894"/>
                <a:gd name="connsiteX30" fmla="*/ 1524061 w 1527613"/>
                <a:gd name="connsiteY30" fmla="*/ 96099 h 1284894"/>
                <a:gd name="connsiteX31" fmla="*/ 1522291 w 1527613"/>
                <a:gd name="connsiteY31" fmla="*/ 103887 h 1284894"/>
                <a:gd name="connsiteX32" fmla="*/ 1526306 w 1527613"/>
                <a:gd name="connsiteY32" fmla="*/ 119393 h 1284894"/>
                <a:gd name="connsiteX33" fmla="*/ 1470871 w 1527613"/>
                <a:gd name="connsiteY33" fmla="*/ 311131 h 1284894"/>
                <a:gd name="connsiteX34" fmla="*/ 1319559 w 1527613"/>
                <a:gd name="connsiteY34" fmla="*/ 387862 h 1284894"/>
                <a:gd name="connsiteX35" fmla="*/ 1345357 w 1527613"/>
                <a:gd name="connsiteY35" fmla="*/ 479542 h 1284894"/>
                <a:gd name="connsiteX36" fmla="*/ 1285240 w 1527613"/>
                <a:gd name="connsiteY36" fmla="*/ 660400 h 1284894"/>
                <a:gd name="connsiteX37" fmla="*/ 1244600 w 1527613"/>
                <a:gd name="connsiteY37" fmla="*/ 802640 h 1284894"/>
                <a:gd name="connsiteX38" fmla="*/ 1346200 w 1527613"/>
                <a:gd name="connsiteY38" fmla="*/ 1036320 h 1284894"/>
                <a:gd name="connsiteX39" fmla="*/ 1356360 w 1527613"/>
                <a:gd name="connsiteY39" fmla="*/ 1163320 h 1284894"/>
                <a:gd name="connsiteX40" fmla="*/ 1336040 w 1527613"/>
                <a:gd name="connsiteY40" fmla="*/ 1234440 h 1284894"/>
                <a:gd name="connsiteX41" fmla="*/ 1285240 w 1527613"/>
                <a:gd name="connsiteY41" fmla="*/ 1270000 h 1284894"/>
                <a:gd name="connsiteX42" fmla="*/ 1097280 w 1527613"/>
                <a:gd name="connsiteY42" fmla="*/ 1270000 h 1284894"/>
                <a:gd name="connsiteX43" fmla="*/ 868680 w 1527613"/>
                <a:gd name="connsiteY43" fmla="*/ 1203960 h 1284894"/>
                <a:gd name="connsiteX44" fmla="*/ 822960 w 1527613"/>
                <a:gd name="connsiteY44" fmla="*/ 1122680 h 1284894"/>
                <a:gd name="connsiteX45" fmla="*/ 811629 w 1527613"/>
                <a:gd name="connsiteY45" fmla="*/ 1123828 h 1284894"/>
                <a:gd name="connsiteX46" fmla="*/ 725176 w 1527613"/>
                <a:gd name="connsiteY46" fmla="*/ 946902 h 1284894"/>
                <a:gd name="connsiteX47" fmla="*/ 553720 w 1527613"/>
                <a:gd name="connsiteY47" fmla="*/ 767080 h 1284894"/>
                <a:gd name="connsiteX48" fmla="*/ 518160 w 1527613"/>
                <a:gd name="connsiteY48" fmla="*/ 685800 h 1284894"/>
                <a:gd name="connsiteX49" fmla="*/ 507157 w 1527613"/>
                <a:gd name="connsiteY49" fmla="*/ 491243 h 1284894"/>
                <a:gd name="connsiteX50" fmla="*/ 378449 w 1527613"/>
                <a:gd name="connsiteY50" fmla="*/ 344429 h 1284894"/>
                <a:gd name="connsiteX51" fmla="*/ 260766 w 1527613"/>
                <a:gd name="connsiteY51" fmla="*/ 307858 h 1284894"/>
                <a:gd name="connsiteX52" fmla="*/ 116419 w 1527613"/>
                <a:gd name="connsiteY52" fmla="*/ 323603 h 1284894"/>
                <a:gd name="connsiteX53" fmla="*/ 0 w 1527613"/>
                <a:gd name="connsiteY53" fmla="*/ 238760 h 1284894"/>
                <a:gd name="connsiteX0" fmla="*/ 0 w 1527613"/>
                <a:gd name="connsiteY0" fmla="*/ 238760 h 1285654"/>
                <a:gd name="connsiteX1" fmla="*/ 111760 w 1527613"/>
                <a:gd name="connsiteY1" fmla="*/ 228600 h 1285654"/>
                <a:gd name="connsiteX2" fmla="*/ 147320 w 1527613"/>
                <a:gd name="connsiteY2" fmla="*/ 213360 h 1285654"/>
                <a:gd name="connsiteX3" fmla="*/ 208280 w 1527613"/>
                <a:gd name="connsiteY3" fmla="*/ 259080 h 1285654"/>
                <a:gd name="connsiteX4" fmla="*/ 259080 w 1527613"/>
                <a:gd name="connsiteY4" fmla="*/ 274320 h 1285654"/>
                <a:gd name="connsiteX5" fmla="*/ 400477 w 1527613"/>
                <a:gd name="connsiteY5" fmla="*/ 261127 h 1285654"/>
                <a:gd name="connsiteX6" fmla="*/ 576791 w 1527613"/>
                <a:gd name="connsiteY6" fmla="*/ 207534 h 1285654"/>
                <a:gd name="connsiteX7" fmla="*/ 682406 w 1527613"/>
                <a:gd name="connsiteY7" fmla="*/ 147080 h 1285654"/>
                <a:gd name="connsiteX8" fmla="*/ 677548 w 1527613"/>
                <a:gd name="connsiteY8" fmla="*/ 256527 h 1285654"/>
                <a:gd name="connsiteX9" fmla="*/ 663795 w 1527613"/>
                <a:gd name="connsiteY9" fmla="*/ 307593 h 1285654"/>
                <a:gd name="connsiteX10" fmla="*/ 719253 w 1527613"/>
                <a:gd name="connsiteY10" fmla="*/ 397757 h 1285654"/>
                <a:gd name="connsiteX11" fmla="*/ 707607 w 1527613"/>
                <a:gd name="connsiteY11" fmla="*/ 485393 h 1285654"/>
                <a:gd name="connsiteX12" fmla="*/ 737864 w 1527613"/>
                <a:gd name="connsiteY12" fmla="*/ 627873 h 1285654"/>
                <a:gd name="connsiteX13" fmla="*/ 858076 w 1527613"/>
                <a:gd name="connsiteY13" fmla="*/ 655320 h 1285654"/>
                <a:gd name="connsiteX14" fmla="*/ 911228 w 1527613"/>
                <a:gd name="connsiteY14" fmla="*/ 752851 h 1285654"/>
                <a:gd name="connsiteX15" fmla="*/ 950381 w 1527613"/>
                <a:gd name="connsiteY15" fmla="*/ 789182 h 1285654"/>
                <a:gd name="connsiteX16" fmla="*/ 1024053 w 1527613"/>
                <a:gd name="connsiteY16" fmla="*/ 776254 h 1285654"/>
                <a:gd name="connsiteX17" fmla="*/ 1061720 w 1527613"/>
                <a:gd name="connsiteY17" fmla="*/ 764553 h 1285654"/>
                <a:gd name="connsiteX18" fmla="*/ 1113164 w 1527613"/>
                <a:gd name="connsiteY18" fmla="*/ 726200 h 1285654"/>
                <a:gd name="connsiteX19" fmla="*/ 1064694 w 1527613"/>
                <a:gd name="connsiteY19" fmla="*/ 643476 h 1285654"/>
                <a:gd name="connsiteX20" fmla="*/ 1098545 w 1527613"/>
                <a:gd name="connsiteY20" fmla="*/ 554201 h 1285654"/>
                <a:gd name="connsiteX21" fmla="*/ 1108084 w 1527613"/>
                <a:gd name="connsiteY21" fmla="*/ 443742 h 1285654"/>
                <a:gd name="connsiteX22" fmla="*/ 1153160 w 1527613"/>
                <a:gd name="connsiteY22" fmla="*/ 345440 h 1285654"/>
                <a:gd name="connsiteX23" fmla="*/ 1264920 w 1527613"/>
                <a:gd name="connsiteY23" fmla="*/ 254000 h 1285654"/>
                <a:gd name="connsiteX24" fmla="*/ 1310640 w 1527613"/>
                <a:gd name="connsiteY24" fmla="*/ 223520 h 1285654"/>
                <a:gd name="connsiteX25" fmla="*/ 1350859 w 1527613"/>
                <a:gd name="connsiteY25" fmla="*/ 195087 h 1285654"/>
                <a:gd name="connsiteX26" fmla="*/ 1391077 w 1527613"/>
                <a:gd name="connsiteY26" fmla="*/ 180858 h 1285654"/>
                <a:gd name="connsiteX27" fmla="*/ 1376680 w 1527613"/>
                <a:gd name="connsiteY27" fmla="*/ 101600 h 1285654"/>
                <a:gd name="connsiteX28" fmla="*/ 1386840 w 1527613"/>
                <a:gd name="connsiteY28" fmla="*/ 0 h 1285654"/>
                <a:gd name="connsiteX29" fmla="*/ 1506009 w 1527613"/>
                <a:gd name="connsiteY29" fmla="*/ 12712 h 1285654"/>
                <a:gd name="connsiteX30" fmla="*/ 1524061 w 1527613"/>
                <a:gd name="connsiteY30" fmla="*/ 96099 h 1285654"/>
                <a:gd name="connsiteX31" fmla="*/ 1522291 w 1527613"/>
                <a:gd name="connsiteY31" fmla="*/ 103887 h 1285654"/>
                <a:gd name="connsiteX32" fmla="*/ 1526306 w 1527613"/>
                <a:gd name="connsiteY32" fmla="*/ 119393 h 1285654"/>
                <a:gd name="connsiteX33" fmla="*/ 1470871 w 1527613"/>
                <a:gd name="connsiteY33" fmla="*/ 311131 h 1285654"/>
                <a:gd name="connsiteX34" fmla="*/ 1319559 w 1527613"/>
                <a:gd name="connsiteY34" fmla="*/ 387862 h 1285654"/>
                <a:gd name="connsiteX35" fmla="*/ 1345357 w 1527613"/>
                <a:gd name="connsiteY35" fmla="*/ 479542 h 1285654"/>
                <a:gd name="connsiteX36" fmla="*/ 1285240 w 1527613"/>
                <a:gd name="connsiteY36" fmla="*/ 660400 h 1285654"/>
                <a:gd name="connsiteX37" fmla="*/ 1244600 w 1527613"/>
                <a:gd name="connsiteY37" fmla="*/ 802640 h 1285654"/>
                <a:gd name="connsiteX38" fmla="*/ 1346200 w 1527613"/>
                <a:gd name="connsiteY38" fmla="*/ 1036320 h 1285654"/>
                <a:gd name="connsiteX39" fmla="*/ 1356360 w 1527613"/>
                <a:gd name="connsiteY39" fmla="*/ 1163320 h 1285654"/>
                <a:gd name="connsiteX40" fmla="*/ 1336040 w 1527613"/>
                <a:gd name="connsiteY40" fmla="*/ 1234440 h 1285654"/>
                <a:gd name="connsiteX41" fmla="*/ 1318249 w 1527613"/>
                <a:gd name="connsiteY41" fmla="*/ 1272793 h 1285654"/>
                <a:gd name="connsiteX42" fmla="*/ 1097280 w 1527613"/>
                <a:gd name="connsiteY42" fmla="*/ 1270000 h 1285654"/>
                <a:gd name="connsiteX43" fmla="*/ 868680 w 1527613"/>
                <a:gd name="connsiteY43" fmla="*/ 1203960 h 1285654"/>
                <a:gd name="connsiteX44" fmla="*/ 822960 w 1527613"/>
                <a:gd name="connsiteY44" fmla="*/ 1122680 h 1285654"/>
                <a:gd name="connsiteX45" fmla="*/ 811629 w 1527613"/>
                <a:gd name="connsiteY45" fmla="*/ 1123828 h 1285654"/>
                <a:gd name="connsiteX46" fmla="*/ 725176 w 1527613"/>
                <a:gd name="connsiteY46" fmla="*/ 946902 h 1285654"/>
                <a:gd name="connsiteX47" fmla="*/ 553720 w 1527613"/>
                <a:gd name="connsiteY47" fmla="*/ 767080 h 1285654"/>
                <a:gd name="connsiteX48" fmla="*/ 518160 w 1527613"/>
                <a:gd name="connsiteY48" fmla="*/ 685800 h 1285654"/>
                <a:gd name="connsiteX49" fmla="*/ 507157 w 1527613"/>
                <a:gd name="connsiteY49" fmla="*/ 491243 h 1285654"/>
                <a:gd name="connsiteX50" fmla="*/ 378449 w 1527613"/>
                <a:gd name="connsiteY50" fmla="*/ 344429 h 1285654"/>
                <a:gd name="connsiteX51" fmla="*/ 260766 w 1527613"/>
                <a:gd name="connsiteY51" fmla="*/ 307858 h 1285654"/>
                <a:gd name="connsiteX52" fmla="*/ 116419 w 1527613"/>
                <a:gd name="connsiteY52" fmla="*/ 323603 h 1285654"/>
                <a:gd name="connsiteX53" fmla="*/ 0 w 1527613"/>
                <a:gd name="connsiteY53" fmla="*/ 238760 h 1285654"/>
                <a:gd name="connsiteX0" fmla="*/ 0 w 1527613"/>
                <a:gd name="connsiteY0" fmla="*/ 238760 h 1285654"/>
                <a:gd name="connsiteX1" fmla="*/ 111760 w 1527613"/>
                <a:gd name="connsiteY1" fmla="*/ 228600 h 1285654"/>
                <a:gd name="connsiteX2" fmla="*/ 147320 w 1527613"/>
                <a:gd name="connsiteY2" fmla="*/ 213360 h 1285654"/>
                <a:gd name="connsiteX3" fmla="*/ 249541 w 1527613"/>
                <a:gd name="connsiteY3" fmla="*/ 200432 h 1285654"/>
                <a:gd name="connsiteX4" fmla="*/ 259080 w 1527613"/>
                <a:gd name="connsiteY4" fmla="*/ 274320 h 1285654"/>
                <a:gd name="connsiteX5" fmla="*/ 400477 w 1527613"/>
                <a:gd name="connsiteY5" fmla="*/ 261127 h 1285654"/>
                <a:gd name="connsiteX6" fmla="*/ 576791 w 1527613"/>
                <a:gd name="connsiteY6" fmla="*/ 207534 h 1285654"/>
                <a:gd name="connsiteX7" fmla="*/ 682406 w 1527613"/>
                <a:gd name="connsiteY7" fmla="*/ 147080 h 1285654"/>
                <a:gd name="connsiteX8" fmla="*/ 677548 w 1527613"/>
                <a:gd name="connsiteY8" fmla="*/ 256527 h 1285654"/>
                <a:gd name="connsiteX9" fmla="*/ 663795 w 1527613"/>
                <a:gd name="connsiteY9" fmla="*/ 307593 h 1285654"/>
                <a:gd name="connsiteX10" fmla="*/ 719253 w 1527613"/>
                <a:gd name="connsiteY10" fmla="*/ 397757 h 1285654"/>
                <a:gd name="connsiteX11" fmla="*/ 707607 w 1527613"/>
                <a:gd name="connsiteY11" fmla="*/ 485393 h 1285654"/>
                <a:gd name="connsiteX12" fmla="*/ 737864 w 1527613"/>
                <a:gd name="connsiteY12" fmla="*/ 627873 h 1285654"/>
                <a:gd name="connsiteX13" fmla="*/ 858076 w 1527613"/>
                <a:gd name="connsiteY13" fmla="*/ 655320 h 1285654"/>
                <a:gd name="connsiteX14" fmla="*/ 911228 w 1527613"/>
                <a:gd name="connsiteY14" fmla="*/ 752851 h 1285654"/>
                <a:gd name="connsiteX15" fmla="*/ 950381 w 1527613"/>
                <a:gd name="connsiteY15" fmla="*/ 789182 h 1285654"/>
                <a:gd name="connsiteX16" fmla="*/ 1024053 w 1527613"/>
                <a:gd name="connsiteY16" fmla="*/ 776254 h 1285654"/>
                <a:gd name="connsiteX17" fmla="*/ 1061720 w 1527613"/>
                <a:gd name="connsiteY17" fmla="*/ 764553 h 1285654"/>
                <a:gd name="connsiteX18" fmla="*/ 1113164 w 1527613"/>
                <a:gd name="connsiteY18" fmla="*/ 726200 h 1285654"/>
                <a:gd name="connsiteX19" fmla="*/ 1064694 w 1527613"/>
                <a:gd name="connsiteY19" fmla="*/ 643476 h 1285654"/>
                <a:gd name="connsiteX20" fmla="*/ 1098545 w 1527613"/>
                <a:gd name="connsiteY20" fmla="*/ 554201 h 1285654"/>
                <a:gd name="connsiteX21" fmla="*/ 1108084 w 1527613"/>
                <a:gd name="connsiteY21" fmla="*/ 443742 h 1285654"/>
                <a:gd name="connsiteX22" fmla="*/ 1153160 w 1527613"/>
                <a:gd name="connsiteY22" fmla="*/ 345440 h 1285654"/>
                <a:gd name="connsiteX23" fmla="*/ 1264920 w 1527613"/>
                <a:gd name="connsiteY23" fmla="*/ 254000 h 1285654"/>
                <a:gd name="connsiteX24" fmla="*/ 1310640 w 1527613"/>
                <a:gd name="connsiteY24" fmla="*/ 223520 h 1285654"/>
                <a:gd name="connsiteX25" fmla="*/ 1350859 w 1527613"/>
                <a:gd name="connsiteY25" fmla="*/ 195087 h 1285654"/>
                <a:gd name="connsiteX26" fmla="*/ 1391077 w 1527613"/>
                <a:gd name="connsiteY26" fmla="*/ 180858 h 1285654"/>
                <a:gd name="connsiteX27" fmla="*/ 1376680 w 1527613"/>
                <a:gd name="connsiteY27" fmla="*/ 101600 h 1285654"/>
                <a:gd name="connsiteX28" fmla="*/ 1386840 w 1527613"/>
                <a:gd name="connsiteY28" fmla="*/ 0 h 1285654"/>
                <a:gd name="connsiteX29" fmla="*/ 1506009 w 1527613"/>
                <a:gd name="connsiteY29" fmla="*/ 12712 h 1285654"/>
                <a:gd name="connsiteX30" fmla="*/ 1524061 w 1527613"/>
                <a:gd name="connsiteY30" fmla="*/ 96099 h 1285654"/>
                <a:gd name="connsiteX31" fmla="*/ 1522291 w 1527613"/>
                <a:gd name="connsiteY31" fmla="*/ 103887 h 1285654"/>
                <a:gd name="connsiteX32" fmla="*/ 1526306 w 1527613"/>
                <a:gd name="connsiteY32" fmla="*/ 119393 h 1285654"/>
                <a:gd name="connsiteX33" fmla="*/ 1470871 w 1527613"/>
                <a:gd name="connsiteY33" fmla="*/ 311131 h 1285654"/>
                <a:gd name="connsiteX34" fmla="*/ 1319559 w 1527613"/>
                <a:gd name="connsiteY34" fmla="*/ 387862 h 1285654"/>
                <a:gd name="connsiteX35" fmla="*/ 1345357 w 1527613"/>
                <a:gd name="connsiteY35" fmla="*/ 479542 h 1285654"/>
                <a:gd name="connsiteX36" fmla="*/ 1285240 w 1527613"/>
                <a:gd name="connsiteY36" fmla="*/ 660400 h 1285654"/>
                <a:gd name="connsiteX37" fmla="*/ 1244600 w 1527613"/>
                <a:gd name="connsiteY37" fmla="*/ 802640 h 1285654"/>
                <a:gd name="connsiteX38" fmla="*/ 1346200 w 1527613"/>
                <a:gd name="connsiteY38" fmla="*/ 1036320 h 1285654"/>
                <a:gd name="connsiteX39" fmla="*/ 1356360 w 1527613"/>
                <a:gd name="connsiteY39" fmla="*/ 1163320 h 1285654"/>
                <a:gd name="connsiteX40" fmla="*/ 1336040 w 1527613"/>
                <a:gd name="connsiteY40" fmla="*/ 1234440 h 1285654"/>
                <a:gd name="connsiteX41" fmla="*/ 1318249 w 1527613"/>
                <a:gd name="connsiteY41" fmla="*/ 1272793 h 1285654"/>
                <a:gd name="connsiteX42" fmla="*/ 1097280 w 1527613"/>
                <a:gd name="connsiteY42" fmla="*/ 1270000 h 1285654"/>
                <a:gd name="connsiteX43" fmla="*/ 868680 w 1527613"/>
                <a:gd name="connsiteY43" fmla="*/ 1203960 h 1285654"/>
                <a:gd name="connsiteX44" fmla="*/ 822960 w 1527613"/>
                <a:gd name="connsiteY44" fmla="*/ 1122680 h 1285654"/>
                <a:gd name="connsiteX45" fmla="*/ 811629 w 1527613"/>
                <a:gd name="connsiteY45" fmla="*/ 1123828 h 1285654"/>
                <a:gd name="connsiteX46" fmla="*/ 725176 w 1527613"/>
                <a:gd name="connsiteY46" fmla="*/ 946902 h 1285654"/>
                <a:gd name="connsiteX47" fmla="*/ 553720 w 1527613"/>
                <a:gd name="connsiteY47" fmla="*/ 767080 h 1285654"/>
                <a:gd name="connsiteX48" fmla="*/ 518160 w 1527613"/>
                <a:gd name="connsiteY48" fmla="*/ 685800 h 1285654"/>
                <a:gd name="connsiteX49" fmla="*/ 507157 w 1527613"/>
                <a:gd name="connsiteY49" fmla="*/ 491243 h 1285654"/>
                <a:gd name="connsiteX50" fmla="*/ 378449 w 1527613"/>
                <a:gd name="connsiteY50" fmla="*/ 344429 h 1285654"/>
                <a:gd name="connsiteX51" fmla="*/ 260766 w 1527613"/>
                <a:gd name="connsiteY51" fmla="*/ 307858 h 1285654"/>
                <a:gd name="connsiteX52" fmla="*/ 116419 w 1527613"/>
                <a:gd name="connsiteY52" fmla="*/ 323603 h 1285654"/>
                <a:gd name="connsiteX53" fmla="*/ 0 w 1527613"/>
                <a:gd name="connsiteY53" fmla="*/ 238760 h 1285654"/>
                <a:gd name="connsiteX0" fmla="*/ 0 w 1527613"/>
                <a:gd name="connsiteY0" fmla="*/ 238760 h 1285654"/>
                <a:gd name="connsiteX1" fmla="*/ 111760 w 1527613"/>
                <a:gd name="connsiteY1" fmla="*/ 228600 h 1285654"/>
                <a:gd name="connsiteX2" fmla="*/ 174827 w 1527613"/>
                <a:gd name="connsiteY2" fmla="*/ 182640 h 1285654"/>
                <a:gd name="connsiteX3" fmla="*/ 249541 w 1527613"/>
                <a:gd name="connsiteY3" fmla="*/ 200432 h 1285654"/>
                <a:gd name="connsiteX4" fmla="*/ 259080 w 1527613"/>
                <a:gd name="connsiteY4" fmla="*/ 274320 h 1285654"/>
                <a:gd name="connsiteX5" fmla="*/ 400477 w 1527613"/>
                <a:gd name="connsiteY5" fmla="*/ 261127 h 1285654"/>
                <a:gd name="connsiteX6" fmla="*/ 576791 w 1527613"/>
                <a:gd name="connsiteY6" fmla="*/ 207534 h 1285654"/>
                <a:gd name="connsiteX7" fmla="*/ 682406 w 1527613"/>
                <a:gd name="connsiteY7" fmla="*/ 147080 h 1285654"/>
                <a:gd name="connsiteX8" fmla="*/ 677548 w 1527613"/>
                <a:gd name="connsiteY8" fmla="*/ 256527 h 1285654"/>
                <a:gd name="connsiteX9" fmla="*/ 663795 w 1527613"/>
                <a:gd name="connsiteY9" fmla="*/ 307593 h 1285654"/>
                <a:gd name="connsiteX10" fmla="*/ 719253 w 1527613"/>
                <a:gd name="connsiteY10" fmla="*/ 397757 h 1285654"/>
                <a:gd name="connsiteX11" fmla="*/ 707607 w 1527613"/>
                <a:gd name="connsiteY11" fmla="*/ 485393 h 1285654"/>
                <a:gd name="connsiteX12" fmla="*/ 737864 w 1527613"/>
                <a:gd name="connsiteY12" fmla="*/ 627873 h 1285654"/>
                <a:gd name="connsiteX13" fmla="*/ 858076 w 1527613"/>
                <a:gd name="connsiteY13" fmla="*/ 655320 h 1285654"/>
                <a:gd name="connsiteX14" fmla="*/ 911228 w 1527613"/>
                <a:gd name="connsiteY14" fmla="*/ 752851 h 1285654"/>
                <a:gd name="connsiteX15" fmla="*/ 950381 w 1527613"/>
                <a:gd name="connsiteY15" fmla="*/ 789182 h 1285654"/>
                <a:gd name="connsiteX16" fmla="*/ 1024053 w 1527613"/>
                <a:gd name="connsiteY16" fmla="*/ 776254 h 1285654"/>
                <a:gd name="connsiteX17" fmla="*/ 1061720 w 1527613"/>
                <a:gd name="connsiteY17" fmla="*/ 764553 h 1285654"/>
                <a:gd name="connsiteX18" fmla="*/ 1113164 w 1527613"/>
                <a:gd name="connsiteY18" fmla="*/ 726200 h 1285654"/>
                <a:gd name="connsiteX19" fmla="*/ 1064694 w 1527613"/>
                <a:gd name="connsiteY19" fmla="*/ 643476 h 1285654"/>
                <a:gd name="connsiteX20" fmla="*/ 1098545 w 1527613"/>
                <a:gd name="connsiteY20" fmla="*/ 554201 h 1285654"/>
                <a:gd name="connsiteX21" fmla="*/ 1108084 w 1527613"/>
                <a:gd name="connsiteY21" fmla="*/ 443742 h 1285654"/>
                <a:gd name="connsiteX22" fmla="*/ 1153160 w 1527613"/>
                <a:gd name="connsiteY22" fmla="*/ 345440 h 1285654"/>
                <a:gd name="connsiteX23" fmla="*/ 1264920 w 1527613"/>
                <a:gd name="connsiteY23" fmla="*/ 254000 h 1285654"/>
                <a:gd name="connsiteX24" fmla="*/ 1310640 w 1527613"/>
                <a:gd name="connsiteY24" fmla="*/ 223520 h 1285654"/>
                <a:gd name="connsiteX25" fmla="*/ 1350859 w 1527613"/>
                <a:gd name="connsiteY25" fmla="*/ 195087 h 1285654"/>
                <a:gd name="connsiteX26" fmla="*/ 1391077 w 1527613"/>
                <a:gd name="connsiteY26" fmla="*/ 180858 h 1285654"/>
                <a:gd name="connsiteX27" fmla="*/ 1376680 w 1527613"/>
                <a:gd name="connsiteY27" fmla="*/ 101600 h 1285654"/>
                <a:gd name="connsiteX28" fmla="*/ 1386840 w 1527613"/>
                <a:gd name="connsiteY28" fmla="*/ 0 h 1285654"/>
                <a:gd name="connsiteX29" fmla="*/ 1506009 w 1527613"/>
                <a:gd name="connsiteY29" fmla="*/ 12712 h 1285654"/>
                <a:gd name="connsiteX30" fmla="*/ 1524061 w 1527613"/>
                <a:gd name="connsiteY30" fmla="*/ 96099 h 1285654"/>
                <a:gd name="connsiteX31" fmla="*/ 1522291 w 1527613"/>
                <a:gd name="connsiteY31" fmla="*/ 103887 h 1285654"/>
                <a:gd name="connsiteX32" fmla="*/ 1526306 w 1527613"/>
                <a:gd name="connsiteY32" fmla="*/ 119393 h 1285654"/>
                <a:gd name="connsiteX33" fmla="*/ 1470871 w 1527613"/>
                <a:gd name="connsiteY33" fmla="*/ 311131 h 1285654"/>
                <a:gd name="connsiteX34" fmla="*/ 1319559 w 1527613"/>
                <a:gd name="connsiteY34" fmla="*/ 387862 h 1285654"/>
                <a:gd name="connsiteX35" fmla="*/ 1345357 w 1527613"/>
                <a:gd name="connsiteY35" fmla="*/ 479542 h 1285654"/>
                <a:gd name="connsiteX36" fmla="*/ 1285240 w 1527613"/>
                <a:gd name="connsiteY36" fmla="*/ 660400 h 1285654"/>
                <a:gd name="connsiteX37" fmla="*/ 1244600 w 1527613"/>
                <a:gd name="connsiteY37" fmla="*/ 802640 h 1285654"/>
                <a:gd name="connsiteX38" fmla="*/ 1346200 w 1527613"/>
                <a:gd name="connsiteY38" fmla="*/ 1036320 h 1285654"/>
                <a:gd name="connsiteX39" fmla="*/ 1356360 w 1527613"/>
                <a:gd name="connsiteY39" fmla="*/ 1163320 h 1285654"/>
                <a:gd name="connsiteX40" fmla="*/ 1336040 w 1527613"/>
                <a:gd name="connsiteY40" fmla="*/ 1234440 h 1285654"/>
                <a:gd name="connsiteX41" fmla="*/ 1318249 w 1527613"/>
                <a:gd name="connsiteY41" fmla="*/ 1272793 h 1285654"/>
                <a:gd name="connsiteX42" fmla="*/ 1097280 w 1527613"/>
                <a:gd name="connsiteY42" fmla="*/ 1270000 h 1285654"/>
                <a:gd name="connsiteX43" fmla="*/ 868680 w 1527613"/>
                <a:gd name="connsiteY43" fmla="*/ 1203960 h 1285654"/>
                <a:gd name="connsiteX44" fmla="*/ 822960 w 1527613"/>
                <a:gd name="connsiteY44" fmla="*/ 1122680 h 1285654"/>
                <a:gd name="connsiteX45" fmla="*/ 811629 w 1527613"/>
                <a:gd name="connsiteY45" fmla="*/ 1123828 h 1285654"/>
                <a:gd name="connsiteX46" fmla="*/ 725176 w 1527613"/>
                <a:gd name="connsiteY46" fmla="*/ 946902 h 1285654"/>
                <a:gd name="connsiteX47" fmla="*/ 553720 w 1527613"/>
                <a:gd name="connsiteY47" fmla="*/ 767080 h 1285654"/>
                <a:gd name="connsiteX48" fmla="*/ 518160 w 1527613"/>
                <a:gd name="connsiteY48" fmla="*/ 685800 h 1285654"/>
                <a:gd name="connsiteX49" fmla="*/ 507157 w 1527613"/>
                <a:gd name="connsiteY49" fmla="*/ 491243 h 1285654"/>
                <a:gd name="connsiteX50" fmla="*/ 378449 w 1527613"/>
                <a:gd name="connsiteY50" fmla="*/ 344429 h 1285654"/>
                <a:gd name="connsiteX51" fmla="*/ 260766 w 1527613"/>
                <a:gd name="connsiteY51" fmla="*/ 307858 h 1285654"/>
                <a:gd name="connsiteX52" fmla="*/ 116419 w 1527613"/>
                <a:gd name="connsiteY52" fmla="*/ 323603 h 1285654"/>
                <a:gd name="connsiteX53" fmla="*/ 0 w 1527613"/>
                <a:gd name="connsiteY53" fmla="*/ 238760 h 1285654"/>
                <a:gd name="connsiteX0" fmla="*/ 0 w 1527613"/>
                <a:gd name="connsiteY0" fmla="*/ 238760 h 1285654"/>
                <a:gd name="connsiteX1" fmla="*/ 111760 w 1527613"/>
                <a:gd name="connsiteY1" fmla="*/ 228600 h 1285654"/>
                <a:gd name="connsiteX2" fmla="*/ 174827 w 1527613"/>
                <a:gd name="connsiteY2" fmla="*/ 182640 h 1285654"/>
                <a:gd name="connsiteX3" fmla="*/ 249541 w 1527613"/>
                <a:gd name="connsiteY3" fmla="*/ 200432 h 1285654"/>
                <a:gd name="connsiteX4" fmla="*/ 259080 w 1527613"/>
                <a:gd name="connsiteY4" fmla="*/ 274320 h 1285654"/>
                <a:gd name="connsiteX5" fmla="*/ 400477 w 1527613"/>
                <a:gd name="connsiteY5" fmla="*/ 261127 h 1285654"/>
                <a:gd name="connsiteX6" fmla="*/ 576791 w 1527613"/>
                <a:gd name="connsiteY6" fmla="*/ 207534 h 1285654"/>
                <a:gd name="connsiteX7" fmla="*/ 682406 w 1527613"/>
                <a:gd name="connsiteY7" fmla="*/ 147080 h 1285654"/>
                <a:gd name="connsiteX8" fmla="*/ 677548 w 1527613"/>
                <a:gd name="connsiteY8" fmla="*/ 256527 h 1285654"/>
                <a:gd name="connsiteX9" fmla="*/ 663795 w 1527613"/>
                <a:gd name="connsiteY9" fmla="*/ 307593 h 1285654"/>
                <a:gd name="connsiteX10" fmla="*/ 719253 w 1527613"/>
                <a:gd name="connsiteY10" fmla="*/ 397757 h 1285654"/>
                <a:gd name="connsiteX11" fmla="*/ 707607 w 1527613"/>
                <a:gd name="connsiteY11" fmla="*/ 485393 h 1285654"/>
                <a:gd name="connsiteX12" fmla="*/ 737864 w 1527613"/>
                <a:gd name="connsiteY12" fmla="*/ 627873 h 1285654"/>
                <a:gd name="connsiteX13" fmla="*/ 858076 w 1527613"/>
                <a:gd name="connsiteY13" fmla="*/ 655320 h 1285654"/>
                <a:gd name="connsiteX14" fmla="*/ 911228 w 1527613"/>
                <a:gd name="connsiteY14" fmla="*/ 752851 h 1285654"/>
                <a:gd name="connsiteX15" fmla="*/ 950381 w 1527613"/>
                <a:gd name="connsiteY15" fmla="*/ 789182 h 1285654"/>
                <a:gd name="connsiteX16" fmla="*/ 1024053 w 1527613"/>
                <a:gd name="connsiteY16" fmla="*/ 776254 h 1285654"/>
                <a:gd name="connsiteX17" fmla="*/ 1061720 w 1527613"/>
                <a:gd name="connsiteY17" fmla="*/ 764553 h 1285654"/>
                <a:gd name="connsiteX18" fmla="*/ 1113164 w 1527613"/>
                <a:gd name="connsiteY18" fmla="*/ 726200 h 1285654"/>
                <a:gd name="connsiteX19" fmla="*/ 1064694 w 1527613"/>
                <a:gd name="connsiteY19" fmla="*/ 643476 h 1285654"/>
                <a:gd name="connsiteX20" fmla="*/ 1098545 w 1527613"/>
                <a:gd name="connsiteY20" fmla="*/ 554201 h 1285654"/>
                <a:gd name="connsiteX21" fmla="*/ 1108084 w 1527613"/>
                <a:gd name="connsiteY21" fmla="*/ 443742 h 1285654"/>
                <a:gd name="connsiteX22" fmla="*/ 1153160 w 1527613"/>
                <a:gd name="connsiteY22" fmla="*/ 345440 h 1285654"/>
                <a:gd name="connsiteX23" fmla="*/ 1264920 w 1527613"/>
                <a:gd name="connsiteY23" fmla="*/ 254000 h 1285654"/>
                <a:gd name="connsiteX24" fmla="*/ 1310640 w 1527613"/>
                <a:gd name="connsiteY24" fmla="*/ 223520 h 1285654"/>
                <a:gd name="connsiteX25" fmla="*/ 1350859 w 1527613"/>
                <a:gd name="connsiteY25" fmla="*/ 195087 h 1285654"/>
                <a:gd name="connsiteX26" fmla="*/ 1391077 w 1527613"/>
                <a:gd name="connsiteY26" fmla="*/ 180858 h 1285654"/>
                <a:gd name="connsiteX27" fmla="*/ 1376680 w 1527613"/>
                <a:gd name="connsiteY27" fmla="*/ 101600 h 1285654"/>
                <a:gd name="connsiteX28" fmla="*/ 1386840 w 1527613"/>
                <a:gd name="connsiteY28" fmla="*/ 0 h 1285654"/>
                <a:gd name="connsiteX29" fmla="*/ 1506009 w 1527613"/>
                <a:gd name="connsiteY29" fmla="*/ 12712 h 1285654"/>
                <a:gd name="connsiteX30" fmla="*/ 1524061 w 1527613"/>
                <a:gd name="connsiteY30" fmla="*/ 96099 h 1285654"/>
                <a:gd name="connsiteX31" fmla="*/ 1522291 w 1527613"/>
                <a:gd name="connsiteY31" fmla="*/ 103887 h 1285654"/>
                <a:gd name="connsiteX32" fmla="*/ 1526306 w 1527613"/>
                <a:gd name="connsiteY32" fmla="*/ 119393 h 1285654"/>
                <a:gd name="connsiteX33" fmla="*/ 1470871 w 1527613"/>
                <a:gd name="connsiteY33" fmla="*/ 311131 h 1285654"/>
                <a:gd name="connsiteX34" fmla="*/ 1319559 w 1527613"/>
                <a:gd name="connsiteY34" fmla="*/ 387862 h 1285654"/>
                <a:gd name="connsiteX35" fmla="*/ 1345357 w 1527613"/>
                <a:gd name="connsiteY35" fmla="*/ 479542 h 1285654"/>
                <a:gd name="connsiteX36" fmla="*/ 1285240 w 1527613"/>
                <a:gd name="connsiteY36" fmla="*/ 660400 h 1285654"/>
                <a:gd name="connsiteX37" fmla="*/ 1244600 w 1527613"/>
                <a:gd name="connsiteY37" fmla="*/ 802640 h 1285654"/>
                <a:gd name="connsiteX38" fmla="*/ 1346200 w 1527613"/>
                <a:gd name="connsiteY38" fmla="*/ 1036320 h 1285654"/>
                <a:gd name="connsiteX39" fmla="*/ 1356360 w 1527613"/>
                <a:gd name="connsiteY39" fmla="*/ 1163320 h 1285654"/>
                <a:gd name="connsiteX40" fmla="*/ 1336040 w 1527613"/>
                <a:gd name="connsiteY40" fmla="*/ 1234440 h 1285654"/>
                <a:gd name="connsiteX41" fmla="*/ 1318249 w 1527613"/>
                <a:gd name="connsiteY41" fmla="*/ 1272793 h 1285654"/>
                <a:gd name="connsiteX42" fmla="*/ 1097280 w 1527613"/>
                <a:gd name="connsiteY42" fmla="*/ 1270000 h 1285654"/>
                <a:gd name="connsiteX43" fmla="*/ 868680 w 1527613"/>
                <a:gd name="connsiteY43" fmla="*/ 1203960 h 1285654"/>
                <a:gd name="connsiteX44" fmla="*/ 822960 w 1527613"/>
                <a:gd name="connsiteY44" fmla="*/ 1122680 h 1285654"/>
                <a:gd name="connsiteX45" fmla="*/ 811629 w 1527613"/>
                <a:gd name="connsiteY45" fmla="*/ 1123828 h 1285654"/>
                <a:gd name="connsiteX46" fmla="*/ 725176 w 1527613"/>
                <a:gd name="connsiteY46" fmla="*/ 946902 h 1285654"/>
                <a:gd name="connsiteX47" fmla="*/ 553720 w 1527613"/>
                <a:gd name="connsiteY47" fmla="*/ 767080 h 1285654"/>
                <a:gd name="connsiteX48" fmla="*/ 518160 w 1527613"/>
                <a:gd name="connsiteY48" fmla="*/ 685800 h 1285654"/>
                <a:gd name="connsiteX49" fmla="*/ 507157 w 1527613"/>
                <a:gd name="connsiteY49" fmla="*/ 491243 h 1285654"/>
                <a:gd name="connsiteX50" fmla="*/ 378449 w 1527613"/>
                <a:gd name="connsiteY50" fmla="*/ 344429 h 1285654"/>
                <a:gd name="connsiteX51" fmla="*/ 260766 w 1527613"/>
                <a:gd name="connsiteY51" fmla="*/ 307858 h 1285654"/>
                <a:gd name="connsiteX52" fmla="*/ 116419 w 1527613"/>
                <a:gd name="connsiteY52" fmla="*/ 323603 h 1285654"/>
                <a:gd name="connsiteX53" fmla="*/ 0 w 1527613"/>
                <a:gd name="connsiteY53" fmla="*/ 238760 h 1285654"/>
                <a:gd name="connsiteX0" fmla="*/ 0 w 1527613"/>
                <a:gd name="connsiteY0" fmla="*/ 238760 h 1285654"/>
                <a:gd name="connsiteX1" fmla="*/ 84253 w 1527613"/>
                <a:gd name="connsiteY1" fmla="*/ 231393 h 1285654"/>
                <a:gd name="connsiteX2" fmla="*/ 174827 w 1527613"/>
                <a:gd name="connsiteY2" fmla="*/ 182640 h 1285654"/>
                <a:gd name="connsiteX3" fmla="*/ 249541 w 1527613"/>
                <a:gd name="connsiteY3" fmla="*/ 200432 h 1285654"/>
                <a:gd name="connsiteX4" fmla="*/ 259080 w 1527613"/>
                <a:gd name="connsiteY4" fmla="*/ 274320 h 1285654"/>
                <a:gd name="connsiteX5" fmla="*/ 400477 w 1527613"/>
                <a:gd name="connsiteY5" fmla="*/ 261127 h 1285654"/>
                <a:gd name="connsiteX6" fmla="*/ 576791 w 1527613"/>
                <a:gd name="connsiteY6" fmla="*/ 207534 h 1285654"/>
                <a:gd name="connsiteX7" fmla="*/ 682406 w 1527613"/>
                <a:gd name="connsiteY7" fmla="*/ 147080 h 1285654"/>
                <a:gd name="connsiteX8" fmla="*/ 677548 w 1527613"/>
                <a:gd name="connsiteY8" fmla="*/ 256527 h 1285654"/>
                <a:gd name="connsiteX9" fmla="*/ 663795 w 1527613"/>
                <a:gd name="connsiteY9" fmla="*/ 307593 h 1285654"/>
                <a:gd name="connsiteX10" fmla="*/ 719253 w 1527613"/>
                <a:gd name="connsiteY10" fmla="*/ 397757 h 1285654"/>
                <a:gd name="connsiteX11" fmla="*/ 707607 w 1527613"/>
                <a:gd name="connsiteY11" fmla="*/ 485393 h 1285654"/>
                <a:gd name="connsiteX12" fmla="*/ 737864 w 1527613"/>
                <a:gd name="connsiteY12" fmla="*/ 627873 h 1285654"/>
                <a:gd name="connsiteX13" fmla="*/ 858076 w 1527613"/>
                <a:gd name="connsiteY13" fmla="*/ 655320 h 1285654"/>
                <a:gd name="connsiteX14" fmla="*/ 911228 w 1527613"/>
                <a:gd name="connsiteY14" fmla="*/ 752851 h 1285654"/>
                <a:gd name="connsiteX15" fmla="*/ 950381 w 1527613"/>
                <a:gd name="connsiteY15" fmla="*/ 789182 h 1285654"/>
                <a:gd name="connsiteX16" fmla="*/ 1024053 w 1527613"/>
                <a:gd name="connsiteY16" fmla="*/ 776254 h 1285654"/>
                <a:gd name="connsiteX17" fmla="*/ 1061720 w 1527613"/>
                <a:gd name="connsiteY17" fmla="*/ 764553 h 1285654"/>
                <a:gd name="connsiteX18" fmla="*/ 1113164 w 1527613"/>
                <a:gd name="connsiteY18" fmla="*/ 726200 h 1285654"/>
                <a:gd name="connsiteX19" fmla="*/ 1064694 w 1527613"/>
                <a:gd name="connsiteY19" fmla="*/ 643476 h 1285654"/>
                <a:gd name="connsiteX20" fmla="*/ 1098545 w 1527613"/>
                <a:gd name="connsiteY20" fmla="*/ 554201 h 1285654"/>
                <a:gd name="connsiteX21" fmla="*/ 1108084 w 1527613"/>
                <a:gd name="connsiteY21" fmla="*/ 443742 h 1285654"/>
                <a:gd name="connsiteX22" fmla="*/ 1153160 w 1527613"/>
                <a:gd name="connsiteY22" fmla="*/ 345440 h 1285654"/>
                <a:gd name="connsiteX23" fmla="*/ 1264920 w 1527613"/>
                <a:gd name="connsiteY23" fmla="*/ 254000 h 1285654"/>
                <a:gd name="connsiteX24" fmla="*/ 1310640 w 1527613"/>
                <a:gd name="connsiteY24" fmla="*/ 223520 h 1285654"/>
                <a:gd name="connsiteX25" fmla="*/ 1350859 w 1527613"/>
                <a:gd name="connsiteY25" fmla="*/ 195087 h 1285654"/>
                <a:gd name="connsiteX26" fmla="*/ 1391077 w 1527613"/>
                <a:gd name="connsiteY26" fmla="*/ 180858 h 1285654"/>
                <a:gd name="connsiteX27" fmla="*/ 1376680 w 1527613"/>
                <a:gd name="connsiteY27" fmla="*/ 101600 h 1285654"/>
                <a:gd name="connsiteX28" fmla="*/ 1386840 w 1527613"/>
                <a:gd name="connsiteY28" fmla="*/ 0 h 1285654"/>
                <a:gd name="connsiteX29" fmla="*/ 1506009 w 1527613"/>
                <a:gd name="connsiteY29" fmla="*/ 12712 h 1285654"/>
                <a:gd name="connsiteX30" fmla="*/ 1524061 w 1527613"/>
                <a:gd name="connsiteY30" fmla="*/ 96099 h 1285654"/>
                <a:gd name="connsiteX31" fmla="*/ 1522291 w 1527613"/>
                <a:gd name="connsiteY31" fmla="*/ 103887 h 1285654"/>
                <a:gd name="connsiteX32" fmla="*/ 1526306 w 1527613"/>
                <a:gd name="connsiteY32" fmla="*/ 119393 h 1285654"/>
                <a:gd name="connsiteX33" fmla="*/ 1470871 w 1527613"/>
                <a:gd name="connsiteY33" fmla="*/ 311131 h 1285654"/>
                <a:gd name="connsiteX34" fmla="*/ 1319559 w 1527613"/>
                <a:gd name="connsiteY34" fmla="*/ 387862 h 1285654"/>
                <a:gd name="connsiteX35" fmla="*/ 1345357 w 1527613"/>
                <a:gd name="connsiteY35" fmla="*/ 479542 h 1285654"/>
                <a:gd name="connsiteX36" fmla="*/ 1285240 w 1527613"/>
                <a:gd name="connsiteY36" fmla="*/ 660400 h 1285654"/>
                <a:gd name="connsiteX37" fmla="*/ 1244600 w 1527613"/>
                <a:gd name="connsiteY37" fmla="*/ 802640 h 1285654"/>
                <a:gd name="connsiteX38" fmla="*/ 1346200 w 1527613"/>
                <a:gd name="connsiteY38" fmla="*/ 1036320 h 1285654"/>
                <a:gd name="connsiteX39" fmla="*/ 1356360 w 1527613"/>
                <a:gd name="connsiteY39" fmla="*/ 1163320 h 1285654"/>
                <a:gd name="connsiteX40" fmla="*/ 1336040 w 1527613"/>
                <a:gd name="connsiteY40" fmla="*/ 1234440 h 1285654"/>
                <a:gd name="connsiteX41" fmla="*/ 1318249 w 1527613"/>
                <a:gd name="connsiteY41" fmla="*/ 1272793 h 1285654"/>
                <a:gd name="connsiteX42" fmla="*/ 1097280 w 1527613"/>
                <a:gd name="connsiteY42" fmla="*/ 1270000 h 1285654"/>
                <a:gd name="connsiteX43" fmla="*/ 868680 w 1527613"/>
                <a:gd name="connsiteY43" fmla="*/ 1203960 h 1285654"/>
                <a:gd name="connsiteX44" fmla="*/ 822960 w 1527613"/>
                <a:gd name="connsiteY44" fmla="*/ 1122680 h 1285654"/>
                <a:gd name="connsiteX45" fmla="*/ 811629 w 1527613"/>
                <a:gd name="connsiteY45" fmla="*/ 1123828 h 1285654"/>
                <a:gd name="connsiteX46" fmla="*/ 725176 w 1527613"/>
                <a:gd name="connsiteY46" fmla="*/ 946902 h 1285654"/>
                <a:gd name="connsiteX47" fmla="*/ 553720 w 1527613"/>
                <a:gd name="connsiteY47" fmla="*/ 767080 h 1285654"/>
                <a:gd name="connsiteX48" fmla="*/ 518160 w 1527613"/>
                <a:gd name="connsiteY48" fmla="*/ 685800 h 1285654"/>
                <a:gd name="connsiteX49" fmla="*/ 507157 w 1527613"/>
                <a:gd name="connsiteY49" fmla="*/ 491243 h 1285654"/>
                <a:gd name="connsiteX50" fmla="*/ 378449 w 1527613"/>
                <a:gd name="connsiteY50" fmla="*/ 344429 h 1285654"/>
                <a:gd name="connsiteX51" fmla="*/ 260766 w 1527613"/>
                <a:gd name="connsiteY51" fmla="*/ 307858 h 1285654"/>
                <a:gd name="connsiteX52" fmla="*/ 116419 w 1527613"/>
                <a:gd name="connsiteY52" fmla="*/ 323603 h 1285654"/>
                <a:gd name="connsiteX53" fmla="*/ 0 w 1527613"/>
                <a:gd name="connsiteY53" fmla="*/ 238760 h 1285654"/>
                <a:gd name="connsiteX0" fmla="*/ 0 w 1546868"/>
                <a:gd name="connsiteY0" fmla="*/ 224796 h 1285654"/>
                <a:gd name="connsiteX1" fmla="*/ 103508 w 1546868"/>
                <a:gd name="connsiteY1" fmla="*/ 231393 h 1285654"/>
                <a:gd name="connsiteX2" fmla="*/ 194082 w 1546868"/>
                <a:gd name="connsiteY2" fmla="*/ 182640 h 1285654"/>
                <a:gd name="connsiteX3" fmla="*/ 268796 w 1546868"/>
                <a:gd name="connsiteY3" fmla="*/ 200432 h 1285654"/>
                <a:gd name="connsiteX4" fmla="*/ 278335 w 1546868"/>
                <a:gd name="connsiteY4" fmla="*/ 274320 h 1285654"/>
                <a:gd name="connsiteX5" fmla="*/ 419732 w 1546868"/>
                <a:gd name="connsiteY5" fmla="*/ 261127 h 1285654"/>
                <a:gd name="connsiteX6" fmla="*/ 596046 w 1546868"/>
                <a:gd name="connsiteY6" fmla="*/ 207534 h 1285654"/>
                <a:gd name="connsiteX7" fmla="*/ 701661 w 1546868"/>
                <a:gd name="connsiteY7" fmla="*/ 147080 h 1285654"/>
                <a:gd name="connsiteX8" fmla="*/ 696803 w 1546868"/>
                <a:gd name="connsiteY8" fmla="*/ 256527 h 1285654"/>
                <a:gd name="connsiteX9" fmla="*/ 683050 w 1546868"/>
                <a:gd name="connsiteY9" fmla="*/ 307593 h 1285654"/>
                <a:gd name="connsiteX10" fmla="*/ 738508 w 1546868"/>
                <a:gd name="connsiteY10" fmla="*/ 397757 h 1285654"/>
                <a:gd name="connsiteX11" fmla="*/ 726862 w 1546868"/>
                <a:gd name="connsiteY11" fmla="*/ 485393 h 1285654"/>
                <a:gd name="connsiteX12" fmla="*/ 757119 w 1546868"/>
                <a:gd name="connsiteY12" fmla="*/ 627873 h 1285654"/>
                <a:gd name="connsiteX13" fmla="*/ 877331 w 1546868"/>
                <a:gd name="connsiteY13" fmla="*/ 655320 h 1285654"/>
                <a:gd name="connsiteX14" fmla="*/ 930483 w 1546868"/>
                <a:gd name="connsiteY14" fmla="*/ 752851 h 1285654"/>
                <a:gd name="connsiteX15" fmla="*/ 969636 w 1546868"/>
                <a:gd name="connsiteY15" fmla="*/ 789182 h 1285654"/>
                <a:gd name="connsiteX16" fmla="*/ 1043308 w 1546868"/>
                <a:gd name="connsiteY16" fmla="*/ 776254 h 1285654"/>
                <a:gd name="connsiteX17" fmla="*/ 1080975 w 1546868"/>
                <a:gd name="connsiteY17" fmla="*/ 764553 h 1285654"/>
                <a:gd name="connsiteX18" fmla="*/ 1132419 w 1546868"/>
                <a:gd name="connsiteY18" fmla="*/ 726200 h 1285654"/>
                <a:gd name="connsiteX19" fmla="*/ 1083949 w 1546868"/>
                <a:gd name="connsiteY19" fmla="*/ 643476 h 1285654"/>
                <a:gd name="connsiteX20" fmla="*/ 1117800 w 1546868"/>
                <a:gd name="connsiteY20" fmla="*/ 554201 h 1285654"/>
                <a:gd name="connsiteX21" fmla="*/ 1127339 w 1546868"/>
                <a:gd name="connsiteY21" fmla="*/ 443742 h 1285654"/>
                <a:gd name="connsiteX22" fmla="*/ 1172415 w 1546868"/>
                <a:gd name="connsiteY22" fmla="*/ 345440 h 1285654"/>
                <a:gd name="connsiteX23" fmla="*/ 1284175 w 1546868"/>
                <a:gd name="connsiteY23" fmla="*/ 254000 h 1285654"/>
                <a:gd name="connsiteX24" fmla="*/ 1329895 w 1546868"/>
                <a:gd name="connsiteY24" fmla="*/ 223520 h 1285654"/>
                <a:gd name="connsiteX25" fmla="*/ 1370114 w 1546868"/>
                <a:gd name="connsiteY25" fmla="*/ 195087 h 1285654"/>
                <a:gd name="connsiteX26" fmla="*/ 1410332 w 1546868"/>
                <a:gd name="connsiteY26" fmla="*/ 180858 h 1285654"/>
                <a:gd name="connsiteX27" fmla="*/ 1395935 w 1546868"/>
                <a:gd name="connsiteY27" fmla="*/ 101600 h 1285654"/>
                <a:gd name="connsiteX28" fmla="*/ 1406095 w 1546868"/>
                <a:gd name="connsiteY28" fmla="*/ 0 h 1285654"/>
                <a:gd name="connsiteX29" fmla="*/ 1525264 w 1546868"/>
                <a:gd name="connsiteY29" fmla="*/ 12712 h 1285654"/>
                <a:gd name="connsiteX30" fmla="*/ 1543316 w 1546868"/>
                <a:gd name="connsiteY30" fmla="*/ 96099 h 1285654"/>
                <a:gd name="connsiteX31" fmla="*/ 1541546 w 1546868"/>
                <a:gd name="connsiteY31" fmla="*/ 103887 h 1285654"/>
                <a:gd name="connsiteX32" fmla="*/ 1545561 w 1546868"/>
                <a:gd name="connsiteY32" fmla="*/ 119393 h 1285654"/>
                <a:gd name="connsiteX33" fmla="*/ 1490126 w 1546868"/>
                <a:gd name="connsiteY33" fmla="*/ 311131 h 1285654"/>
                <a:gd name="connsiteX34" fmla="*/ 1338814 w 1546868"/>
                <a:gd name="connsiteY34" fmla="*/ 387862 h 1285654"/>
                <a:gd name="connsiteX35" fmla="*/ 1364612 w 1546868"/>
                <a:gd name="connsiteY35" fmla="*/ 479542 h 1285654"/>
                <a:gd name="connsiteX36" fmla="*/ 1304495 w 1546868"/>
                <a:gd name="connsiteY36" fmla="*/ 660400 h 1285654"/>
                <a:gd name="connsiteX37" fmla="*/ 1263855 w 1546868"/>
                <a:gd name="connsiteY37" fmla="*/ 802640 h 1285654"/>
                <a:gd name="connsiteX38" fmla="*/ 1365455 w 1546868"/>
                <a:gd name="connsiteY38" fmla="*/ 1036320 h 1285654"/>
                <a:gd name="connsiteX39" fmla="*/ 1375615 w 1546868"/>
                <a:gd name="connsiteY39" fmla="*/ 1163320 h 1285654"/>
                <a:gd name="connsiteX40" fmla="*/ 1355295 w 1546868"/>
                <a:gd name="connsiteY40" fmla="*/ 1234440 h 1285654"/>
                <a:gd name="connsiteX41" fmla="*/ 1337504 w 1546868"/>
                <a:gd name="connsiteY41" fmla="*/ 1272793 h 1285654"/>
                <a:gd name="connsiteX42" fmla="*/ 1116535 w 1546868"/>
                <a:gd name="connsiteY42" fmla="*/ 1270000 h 1285654"/>
                <a:gd name="connsiteX43" fmla="*/ 887935 w 1546868"/>
                <a:gd name="connsiteY43" fmla="*/ 1203960 h 1285654"/>
                <a:gd name="connsiteX44" fmla="*/ 842215 w 1546868"/>
                <a:gd name="connsiteY44" fmla="*/ 1122680 h 1285654"/>
                <a:gd name="connsiteX45" fmla="*/ 830884 w 1546868"/>
                <a:gd name="connsiteY45" fmla="*/ 1123828 h 1285654"/>
                <a:gd name="connsiteX46" fmla="*/ 744431 w 1546868"/>
                <a:gd name="connsiteY46" fmla="*/ 946902 h 1285654"/>
                <a:gd name="connsiteX47" fmla="*/ 572975 w 1546868"/>
                <a:gd name="connsiteY47" fmla="*/ 767080 h 1285654"/>
                <a:gd name="connsiteX48" fmla="*/ 537415 w 1546868"/>
                <a:gd name="connsiteY48" fmla="*/ 685800 h 1285654"/>
                <a:gd name="connsiteX49" fmla="*/ 526412 w 1546868"/>
                <a:gd name="connsiteY49" fmla="*/ 491243 h 1285654"/>
                <a:gd name="connsiteX50" fmla="*/ 397704 w 1546868"/>
                <a:gd name="connsiteY50" fmla="*/ 344429 h 1285654"/>
                <a:gd name="connsiteX51" fmla="*/ 280021 w 1546868"/>
                <a:gd name="connsiteY51" fmla="*/ 307858 h 1285654"/>
                <a:gd name="connsiteX52" fmla="*/ 135674 w 1546868"/>
                <a:gd name="connsiteY52" fmla="*/ 323603 h 1285654"/>
                <a:gd name="connsiteX53" fmla="*/ 0 w 1546868"/>
                <a:gd name="connsiteY53" fmla="*/ 224796 h 1285654"/>
                <a:gd name="connsiteX0" fmla="*/ 0 w 1546868"/>
                <a:gd name="connsiteY0" fmla="*/ 224796 h 1285654"/>
                <a:gd name="connsiteX1" fmla="*/ 103508 w 1546868"/>
                <a:gd name="connsiteY1" fmla="*/ 231393 h 1285654"/>
                <a:gd name="connsiteX2" fmla="*/ 194082 w 1546868"/>
                <a:gd name="connsiteY2" fmla="*/ 182640 h 1285654"/>
                <a:gd name="connsiteX3" fmla="*/ 268796 w 1546868"/>
                <a:gd name="connsiteY3" fmla="*/ 200432 h 1285654"/>
                <a:gd name="connsiteX4" fmla="*/ 308593 w 1546868"/>
                <a:gd name="connsiteY4" fmla="*/ 257564 h 1285654"/>
                <a:gd name="connsiteX5" fmla="*/ 419732 w 1546868"/>
                <a:gd name="connsiteY5" fmla="*/ 261127 h 1285654"/>
                <a:gd name="connsiteX6" fmla="*/ 596046 w 1546868"/>
                <a:gd name="connsiteY6" fmla="*/ 207534 h 1285654"/>
                <a:gd name="connsiteX7" fmla="*/ 701661 w 1546868"/>
                <a:gd name="connsiteY7" fmla="*/ 147080 h 1285654"/>
                <a:gd name="connsiteX8" fmla="*/ 696803 w 1546868"/>
                <a:gd name="connsiteY8" fmla="*/ 256527 h 1285654"/>
                <a:gd name="connsiteX9" fmla="*/ 683050 w 1546868"/>
                <a:gd name="connsiteY9" fmla="*/ 307593 h 1285654"/>
                <a:gd name="connsiteX10" fmla="*/ 738508 w 1546868"/>
                <a:gd name="connsiteY10" fmla="*/ 397757 h 1285654"/>
                <a:gd name="connsiteX11" fmla="*/ 726862 w 1546868"/>
                <a:gd name="connsiteY11" fmla="*/ 485393 h 1285654"/>
                <a:gd name="connsiteX12" fmla="*/ 757119 w 1546868"/>
                <a:gd name="connsiteY12" fmla="*/ 627873 h 1285654"/>
                <a:gd name="connsiteX13" fmla="*/ 877331 w 1546868"/>
                <a:gd name="connsiteY13" fmla="*/ 655320 h 1285654"/>
                <a:gd name="connsiteX14" fmla="*/ 930483 w 1546868"/>
                <a:gd name="connsiteY14" fmla="*/ 752851 h 1285654"/>
                <a:gd name="connsiteX15" fmla="*/ 969636 w 1546868"/>
                <a:gd name="connsiteY15" fmla="*/ 789182 h 1285654"/>
                <a:gd name="connsiteX16" fmla="*/ 1043308 w 1546868"/>
                <a:gd name="connsiteY16" fmla="*/ 776254 h 1285654"/>
                <a:gd name="connsiteX17" fmla="*/ 1080975 w 1546868"/>
                <a:gd name="connsiteY17" fmla="*/ 764553 h 1285654"/>
                <a:gd name="connsiteX18" fmla="*/ 1132419 w 1546868"/>
                <a:gd name="connsiteY18" fmla="*/ 726200 h 1285654"/>
                <a:gd name="connsiteX19" fmla="*/ 1083949 w 1546868"/>
                <a:gd name="connsiteY19" fmla="*/ 643476 h 1285654"/>
                <a:gd name="connsiteX20" fmla="*/ 1117800 w 1546868"/>
                <a:gd name="connsiteY20" fmla="*/ 554201 h 1285654"/>
                <a:gd name="connsiteX21" fmla="*/ 1127339 w 1546868"/>
                <a:gd name="connsiteY21" fmla="*/ 443742 h 1285654"/>
                <a:gd name="connsiteX22" fmla="*/ 1172415 w 1546868"/>
                <a:gd name="connsiteY22" fmla="*/ 345440 h 1285654"/>
                <a:gd name="connsiteX23" fmla="*/ 1284175 w 1546868"/>
                <a:gd name="connsiteY23" fmla="*/ 254000 h 1285654"/>
                <a:gd name="connsiteX24" fmla="*/ 1329895 w 1546868"/>
                <a:gd name="connsiteY24" fmla="*/ 223520 h 1285654"/>
                <a:gd name="connsiteX25" fmla="*/ 1370114 w 1546868"/>
                <a:gd name="connsiteY25" fmla="*/ 195087 h 1285654"/>
                <a:gd name="connsiteX26" fmla="*/ 1410332 w 1546868"/>
                <a:gd name="connsiteY26" fmla="*/ 180858 h 1285654"/>
                <a:gd name="connsiteX27" fmla="*/ 1395935 w 1546868"/>
                <a:gd name="connsiteY27" fmla="*/ 101600 h 1285654"/>
                <a:gd name="connsiteX28" fmla="*/ 1406095 w 1546868"/>
                <a:gd name="connsiteY28" fmla="*/ 0 h 1285654"/>
                <a:gd name="connsiteX29" fmla="*/ 1525264 w 1546868"/>
                <a:gd name="connsiteY29" fmla="*/ 12712 h 1285654"/>
                <a:gd name="connsiteX30" fmla="*/ 1543316 w 1546868"/>
                <a:gd name="connsiteY30" fmla="*/ 96099 h 1285654"/>
                <a:gd name="connsiteX31" fmla="*/ 1541546 w 1546868"/>
                <a:gd name="connsiteY31" fmla="*/ 103887 h 1285654"/>
                <a:gd name="connsiteX32" fmla="*/ 1545561 w 1546868"/>
                <a:gd name="connsiteY32" fmla="*/ 119393 h 1285654"/>
                <a:gd name="connsiteX33" fmla="*/ 1490126 w 1546868"/>
                <a:gd name="connsiteY33" fmla="*/ 311131 h 1285654"/>
                <a:gd name="connsiteX34" fmla="*/ 1338814 w 1546868"/>
                <a:gd name="connsiteY34" fmla="*/ 387862 h 1285654"/>
                <a:gd name="connsiteX35" fmla="*/ 1364612 w 1546868"/>
                <a:gd name="connsiteY35" fmla="*/ 479542 h 1285654"/>
                <a:gd name="connsiteX36" fmla="*/ 1304495 w 1546868"/>
                <a:gd name="connsiteY36" fmla="*/ 660400 h 1285654"/>
                <a:gd name="connsiteX37" fmla="*/ 1263855 w 1546868"/>
                <a:gd name="connsiteY37" fmla="*/ 802640 h 1285654"/>
                <a:gd name="connsiteX38" fmla="*/ 1365455 w 1546868"/>
                <a:gd name="connsiteY38" fmla="*/ 1036320 h 1285654"/>
                <a:gd name="connsiteX39" fmla="*/ 1375615 w 1546868"/>
                <a:gd name="connsiteY39" fmla="*/ 1163320 h 1285654"/>
                <a:gd name="connsiteX40" fmla="*/ 1355295 w 1546868"/>
                <a:gd name="connsiteY40" fmla="*/ 1234440 h 1285654"/>
                <a:gd name="connsiteX41" fmla="*/ 1337504 w 1546868"/>
                <a:gd name="connsiteY41" fmla="*/ 1272793 h 1285654"/>
                <a:gd name="connsiteX42" fmla="*/ 1116535 w 1546868"/>
                <a:gd name="connsiteY42" fmla="*/ 1270000 h 1285654"/>
                <a:gd name="connsiteX43" fmla="*/ 887935 w 1546868"/>
                <a:gd name="connsiteY43" fmla="*/ 1203960 h 1285654"/>
                <a:gd name="connsiteX44" fmla="*/ 842215 w 1546868"/>
                <a:gd name="connsiteY44" fmla="*/ 1122680 h 1285654"/>
                <a:gd name="connsiteX45" fmla="*/ 830884 w 1546868"/>
                <a:gd name="connsiteY45" fmla="*/ 1123828 h 1285654"/>
                <a:gd name="connsiteX46" fmla="*/ 744431 w 1546868"/>
                <a:gd name="connsiteY46" fmla="*/ 946902 h 1285654"/>
                <a:gd name="connsiteX47" fmla="*/ 572975 w 1546868"/>
                <a:gd name="connsiteY47" fmla="*/ 767080 h 1285654"/>
                <a:gd name="connsiteX48" fmla="*/ 537415 w 1546868"/>
                <a:gd name="connsiteY48" fmla="*/ 685800 h 1285654"/>
                <a:gd name="connsiteX49" fmla="*/ 526412 w 1546868"/>
                <a:gd name="connsiteY49" fmla="*/ 491243 h 1285654"/>
                <a:gd name="connsiteX50" fmla="*/ 397704 w 1546868"/>
                <a:gd name="connsiteY50" fmla="*/ 344429 h 1285654"/>
                <a:gd name="connsiteX51" fmla="*/ 280021 w 1546868"/>
                <a:gd name="connsiteY51" fmla="*/ 307858 h 1285654"/>
                <a:gd name="connsiteX52" fmla="*/ 135674 w 1546868"/>
                <a:gd name="connsiteY52" fmla="*/ 323603 h 1285654"/>
                <a:gd name="connsiteX53" fmla="*/ 0 w 1546868"/>
                <a:gd name="connsiteY53" fmla="*/ 224796 h 1285654"/>
                <a:gd name="connsiteX0" fmla="*/ 0 w 1546868"/>
                <a:gd name="connsiteY0" fmla="*/ 224796 h 1285654"/>
                <a:gd name="connsiteX1" fmla="*/ 103508 w 1546868"/>
                <a:gd name="connsiteY1" fmla="*/ 231393 h 1285654"/>
                <a:gd name="connsiteX2" fmla="*/ 194082 w 1546868"/>
                <a:gd name="connsiteY2" fmla="*/ 182640 h 1285654"/>
                <a:gd name="connsiteX3" fmla="*/ 268796 w 1546868"/>
                <a:gd name="connsiteY3" fmla="*/ 200432 h 1285654"/>
                <a:gd name="connsiteX4" fmla="*/ 308593 w 1546868"/>
                <a:gd name="connsiteY4" fmla="*/ 257564 h 1285654"/>
                <a:gd name="connsiteX5" fmla="*/ 419732 w 1546868"/>
                <a:gd name="connsiteY5" fmla="*/ 261127 h 1285654"/>
                <a:gd name="connsiteX6" fmla="*/ 582292 w 1546868"/>
                <a:gd name="connsiteY6" fmla="*/ 227083 h 1285654"/>
                <a:gd name="connsiteX7" fmla="*/ 701661 w 1546868"/>
                <a:gd name="connsiteY7" fmla="*/ 147080 h 1285654"/>
                <a:gd name="connsiteX8" fmla="*/ 696803 w 1546868"/>
                <a:gd name="connsiteY8" fmla="*/ 256527 h 1285654"/>
                <a:gd name="connsiteX9" fmla="*/ 683050 w 1546868"/>
                <a:gd name="connsiteY9" fmla="*/ 307593 h 1285654"/>
                <a:gd name="connsiteX10" fmla="*/ 738508 w 1546868"/>
                <a:gd name="connsiteY10" fmla="*/ 397757 h 1285654"/>
                <a:gd name="connsiteX11" fmla="*/ 726862 w 1546868"/>
                <a:gd name="connsiteY11" fmla="*/ 485393 h 1285654"/>
                <a:gd name="connsiteX12" fmla="*/ 757119 w 1546868"/>
                <a:gd name="connsiteY12" fmla="*/ 627873 h 1285654"/>
                <a:gd name="connsiteX13" fmla="*/ 877331 w 1546868"/>
                <a:gd name="connsiteY13" fmla="*/ 655320 h 1285654"/>
                <a:gd name="connsiteX14" fmla="*/ 930483 w 1546868"/>
                <a:gd name="connsiteY14" fmla="*/ 752851 h 1285654"/>
                <a:gd name="connsiteX15" fmla="*/ 969636 w 1546868"/>
                <a:gd name="connsiteY15" fmla="*/ 789182 h 1285654"/>
                <a:gd name="connsiteX16" fmla="*/ 1043308 w 1546868"/>
                <a:gd name="connsiteY16" fmla="*/ 776254 h 1285654"/>
                <a:gd name="connsiteX17" fmla="*/ 1080975 w 1546868"/>
                <a:gd name="connsiteY17" fmla="*/ 764553 h 1285654"/>
                <a:gd name="connsiteX18" fmla="*/ 1132419 w 1546868"/>
                <a:gd name="connsiteY18" fmla="*/ 726200 h 1285654"/>
                <a:gd name="connsiteX19" fmla="*/ 1083949 w 1546868"/>
                <a:gd name="connsiteY19" fmla="*/ 643476 h 1285654"/>
                <a:gd name="connsiteX20" fmla="*/ 1117800 w 1546868"/>
                <a:gd name="connsiteY20" fmla="*/ 554201 h 1285654"/>
                <a:gd name="connsiteX21" fmla="*/ 1127339 w 1546868"/>
                <a:gd name="connsiteY21" fmla="*/ 443742 h 1285654"/>
                <a:gd name="connsiteX22" fmla="*/ 1172415 w 1546868"/>
                <a:gd name="connsiteY22" fmla="*/ 345440 h 1285654"/>
                <a:gd name="connsiteX23" fmla="*/ 1284175 w 1546868"/>
                <a:gd name="connsiteY23" fmla="*/ 254000 h 1285654"/>
                <a:gd name="connsiteX24" fmla="*/ 1329895 w 1546868"/>
                <a:gd name="connsiteY24" fmla="*/ 223520 h 1285654"/>
                <a:gd name="connsiteX25" fmla="*/ 1370114 w 1546868"/>
                <a:gd name="connsiteY25" fmla="*/ 195087 h 1285654"/>
                <a:gd name="connsiteX26" fmla="*/ 1410332 w 1546868"/>
                <a:gd name="connsiteY26" fmla="*/ 180858 h 1285654"/>
                <a:gd name="connsiteX27" fmla="*/ 1395935 w 1546868"/>
                <a:gd name="connsiteY27" fmla="*/ 101600 h 1285654"/>
                <a:gd name="connsiteX28" fmla="*/ 1406095 w 1546868"/>
                <a:gd name="connsiteY28" fmla="*/ 0 h 1285654"/>
                <a:gd name="connsiteX29" fmla="*/ 1525264 w 1546868"/>
                <a:gd name="connsiteY29" fmla="*/ 12712 h 1285654"/>
                <a:gd name="connsiteX30" fmla="*/ 1543316 w 1546868"/>
                <a:gd name="connsiteY30" fmla="*/ 96099 h 1285654"/>
                <a:gd name="connsiteX31" fmla="*/ 1541546 w 1546868"/>
                <a:gd name="connsiteY31" fmla="*/ 103887 h 1285654"/>
                <a:gd name="connsiteX32" fmla="*/ 1545561 w 1546868"/>
                <a:gd name="connsiteY32" fmla="*/ 119393 h 1285654"/>
                <a:gd name="connsiteX33" fmla="*/ 1490126 w 1546868"/>
                <a:gd name="connsiteY33" fmla="*/ 311131 h 1285654"/>
                <a:gd name="connsiteX34" fmla="*/ 1338814 w 1546868"/>
                <a:gd name="connsiteY34" fmla="*/ 387862 h 1285654"/>
                <a:gd name="connsiteX35" fmla="*/ 1364612 w 1546868"/>
                <a:gd name="connsiteY35" fmla="*/ 479542 h 1285654"/>
                <a:gd name="connsiteX36" fmla="*/ 1304495 w 1546868"/>
                <a:gd name="connsiteY36" fmla="*/ 660400 h 1285654"/>
                <a:gd name="connsiteX37" fmla="*/ 1263855 w 1546868"/>
                <a:gd name="connsiteY37" fmla="*/ 802640 h 1285654"/>
                <a:gd name="connsiteX38" fmla="*/ 1365455 w 1546868"/>
                <a:gd name="connsiteY38" fmla="*/ 1036320 h 1285654"/>
                <a:gd name="connsiteX39" fmla="*/ 1375615 w 1546868"/>
                <a:gd name="connsiteY39" fmla="*/ 1163320 h 1285654"/>
                <a:gd name="connsiteX40" fmla="*/ 1355295 w 1546868"/>
                <a:gd name="connsiteY40" fmla="*/ 1234440 h 1285654"/>
                <a:gd name="connsiteX41" fmla="*/ 1337504 w 1546868"/>
                <a:gd name="connsiteY41" fmla="*/ 1272793 h 1285654"/>
                <a:gd name="connsiteX42" fmla="*/ 1116535 w 1546868"/>
                <a:gd name="connsiteY42" fmla="*/ 1270000 h 1285654"/>
                <a:gd name="connsiteX43" fmla="*/ 887935 w 1546868"/>
                <a:gd name="connsiteY43" fmla="*/ 1203960 h 1285654"/>
                <a:gd name="connsiteX44" fmla="*/ 842215 w 1546868"/>
                <a:gd name="connsiteY44" fmla="*/ 1122680 h 1285654"/>
                <a:gd name="connsiteX45" fmla="*/ 830884 w 1546868"/>
                <a:gd name="connsiteY45" fmla="*/ 1123828 h 1285654"/>
                <a:gd name="connsiteX46" fmla="*/ 744431 w 1546868"/>
                <a:gd name="connsiteY46" fmla="*/ 946902 h 1285654"/>
                <a:gd name="connsiteX47" fmla="*/ 572975 w 1546868"/>
                <a:gd name="connsiteY47" fmla="*/ 767080 h 1285654"/>
                <a:gd name="connsiteX48" fmla="*/ 537415 w 1546868"/>
                <a:gd name="connsiteY48" fmla="*/ 685800 h 1285654"/>
                <a:gd name="connsiteX49" fmla="*/ 526412 w 1546868"/>
                <a:gd name="connsiteY49" fmla="*/ 491243 h 1285654"/>
                <a:gd name="connsiteX50" fmla="*/ 397704 w 1546868"/>
                <a:gd name="connsiteY50" fmla="*/ 344429 h 1285654"/>
                <a:gd name="connsiteX51" fmla="*/ 280021 w 1546868"/>
                <a:gd name="connsiteY51" fmla="*/ 307858 h 1285654"/>
                <a:gd name="connsiteX52" fmla="*/ 135674 w 1546868"/>
                <a:gd name="connsiteY52" fmla="*/ 323603 h 1285654"/>
                <a:gd name="connsiteX53" fmla="*/ 0 w 1546868"/>
                <a:gd name="connsiteY53" fmla="*/ 224796 h 1285654"/>
                <a:gd name="connsiteX0" fmla="*/ 0 w 1546868"/>
                <a:gd name="connsiteY0" fmla="*/ 224796 h 1285654"/>
                <a:gd name="connsiteX1" fmla="*/ 103508 w 1546868"/>
                <a:gd name="connsiteY1" fmla="*/ 231393 h 1285654"/>
                <a:gd name="connsiteX2" fmla="*/ 194082 w 1546868"/>
                <a:gd name="connsiteY2" fmla="*/ 182640 h 1285654"/>
                <a:gd name="connsiteX3" fmla="*/ 268796 w 1546868"/>
                <a:gd name="connsiteY3" fmla="*/ 200432 h 1285654"/>
                <a:gd name="connsiteX4" fmla="*/ 308593 w 1546868"/>
                <a:gd name="connsiteY4" fmla="*/ 257564 h 1285654"/>
                <a:gd name="connsiteX5" fmla="*/ 419732 w 1546868"/>
                <a:gd name="connsiteY5" fmla="*/ 261127 h 1285654"/>
                <a:gd name="connsiteX6" fmla="*/ 582292 w 1546868"/>
                <a:gd name="connsiteY6" fmla="*/ 227083 h 1285654"/>
                <a:gd name="connsiteX7" fmla="*/ 690658 w 1546868"/>
                <a:gd name="connsiteY7" fmla="*/ 127531 h 1285654"/>
                <a:gd name="connsiteX8" fmla="*/ 696803 w 1546868"/>
                <a:gd name="connsiteY8" fmla="*/ 256527 h 1285654"/>
                <a:gd name="connsiteX9" fmla="*/ 683050 w 1546868"/>
                <a:gd name="connsiteY9" fmla="*/ 307593 h 1285654"/>
                <a:gd name="connsiteX10" fmla="*/ 738508 w 1546868"/>
                <a:gd name="connsiteY10" fmla="*/ 397757 h 1285654"/>
                <a:gd name="connsiteX11" fmla="*/ 726862 w 1546868"/>
                <a:gd name="connsiteY11" fmla="*/ 485393 h 1285654"/>
                <a:gd name="connsiteX12" fmla="*/ 757119 w 1546868"/>
                <a:gd name="connsiteY12" fmla="*/ 627873 h 1285654"/>
                <a:gd name="connsiteX13" fmla="*/ 877331 w 1546868"/>
                <a:gd name="connsiteY13" fmla="*/ 655320 h 1285654"/>
                <a:gd name="connsiteX14" fmla="*/ 930483 w 1546868"/>
                <a:gd name="connsiteY14" fmla="*/ 752851 h 1285654"/>
                <a:gd name="connsiteX15" fmla="*/ 969636 w 1546868"/>
                <a:gd name="connsiteY15" fmla="*/ 789182 h 1285654"/>
                <a:gd name="connsiteX16" fmla="*/ 1043308 w 1546868"/>
                <a:gd name="connsiteY16" fmla="*/ 776254 h 1285654"/>
                <a:gd name="connsiteX17" fmla="*/ 1080975 w 1546868"/>
                <a:gd name="connsiteY17" fmla="*/ 764553 h 1285654"/>
                <a:gd name="connsiteX18" fmla="*/ 1132419 w 1546868"/>
                <a:gd name="connsiteY18" fmla="*/ 726200 h 1285654"/>
                <a:gd name="connsiteX19" fmla="*/ 1083949 w 1546868"/>
                <a:gd name="connsiteY19" fmla="*/ 643476 h 1285654"/>
                <a:gd name="connsiteX20" fmla="*/ 1117800 w 1546868"/>
                <a:gd name="connsiteY20" fmla="*/ 554201 h 1285654"/>
                <a:gd name="connsiteX21" fmla="*/ 1127339 w 1546868"/>
                <a:gd name="connsiteY21" fmla="*/ 443742 h 1285654"/>
                <a:gd name="connsiteX22" fmla="*/ 1172415 w 1546868"/>
                <a:gd name="connsiteY22" fmla="*/ 345440 h 1285654"/>
                <a:gd name="connsiteX23" fmla="*/ 1284175 w 1546868"/>
                <a:gd name="connsiteY23" fmla="*/ 254000 h 1285654"/>
                <a:gd name="connsiteX24" fmla="*/ 1329895 w 1546868"/>
                <a:gd name="connsiteY24" fmla="*/ 223520 h 1285654"/>
                <a:gd name="connsiteX25" fmla="*/ 1370114 w 1546868"/>
                <a:gd name="connsiteY25" fmla="*/ 195087 h 1285654"/>
                <a:gd name="connsiteX26" fmla="*/ 1410332 w 1546868"/>
                <a:gd name="connsiteY26" fmla="*/ 180858 h 1285654"/>
                <a:gd name="connsiteX27" fmla="*/ 1395935 w 1546868"/>
                <a:gd name="connsiteY27" fmla="*/ 101600 h 1285654"/>
                <a:gd name="connsiteX28" fmla="*/ 1406095 w 1546868"/>
                <a:gd name="connsiteY28" fmla="*/ 0 h 1285654"/>
                <a:gd name="connsiteX29" fmla="*/ 1525264 w 1546868"/>
                <a:gd name="connsiteY29" fmla="*/ 12712 h 1285654"/>
                <a:gd name="connsiteX30" fmla="*/ 1543316 w 1546868"/>
                <a:gd name="connsiteY30" fmla="*/ 96099 h 1285654"/>
                <a:gd name="connsiteX31" fmla="*/ 1541546 w 1546868"/>
                <a:gd name="connsiteY31" fmla="*/ 103887 h 1285654"/>
                <a:gd name="connsiteX32" fmla="*/ 1545561 w 1546868"/>
                <a:gd name="connsiteY32" fmla="*/ 119393 h 1285654"/>
                <a:gd name="connsiteX33" fmla="*/ 1490126 w 1546868"/>
                <a:gd name="connsiteY33" fmla="*/ 311131 h 1285654"/>
                <a:gd name="connsiteX34" fmla="*/ 1338814 w 1546868"/>
                <a:gd name="connsiteY34" fmla="*/ 387862 h 1285654"/>
                <a:gd name="connsiteX35" fmla="*/ 1364612 w 1546868"/>
                <a:gd name="connsiteY35" fmla="*/ 479542 h 1285654"/>
                <a:gd name="connsiteX36" fmla="*/ 1304495 w 1546868"/>
                <a:gd name="connsiteY36" fmla="*/ 660400 h 1285654"/>
                <a:gd name="connsiteX37" fmla="*/ 1263855 w 1546868"/>
                <a:gd name="connsiteY37" fmla="*/ 802640 h 1285654"/>
                <a:gd name="connsiteX38" fmla="*/ 1365455 w 1546868"/>
                <a:gd name="connsiteY38" fmla="*/ 1036320 h 1285654"/>
                <a:gd name="connsiteX39" fmla="*/ 1375615 w 1546868"/>
                <a:gd name="connsiteY39" fmla="*/ 1163320 h 1285654"/>
                <a:gd name="connsiteX40" fmla="*/ 1355295 w 1546868"/>
                <a:gd name="connsiteY40" fmla="*/ 1234440 h 1285654"/>
                <a:gd name="connsiteX41" fmla="*/ 1337504 w 1546868"/>
                <a:gd name="connsiteY41" fmla="*/ 1272793 h 1285654"/>
                <a:gd name="connsiteX42" fmla="*/ 1116535 w 1546868"/>
                <a:gd name="connsiteY42" fmla="*/ 1270000 h 1285654"/>
                <a:gd name="connsiteX43" fmla="*/ 887935 w 1546868"/>
                <a:gd name="connsiteY43" fmla="*/ 1203960 h 1285654"/>
                <a:gd name="connsiteX44" fmla="*/ 842215 w 1546868"/>
                <a:gd name="connsiteY44" fmla="*/ 1122680 h 1285654"/>
                <a:gd name="connsiteX45" fmla="*/ 830884 w 1546868"/>
                <a:gd name="connsiteY45" fmla="*/ 1123828 h 1285654"/>
                <a:gd name="connsiteX46" fmla="*/ 744431 w 1546868"/>
                <a:gd name="connsiteY46" fmla="*/ 946902 h 1285654"/>
                <a:gd name="connsiteX47" fmla="*/ 572975 w 1546868"/>
                <a:gd name="connsiteY47" fmla="*/ 767080 h 1285654"/>
                <a:gd name="connsiteX48" fmla="*/ 537415 w 1546868"/>
                <a:gd name="connsiteY48" fmla="*/ 685800 h 1285654"/>
                <a:gd name="connsiteX49" fmla="*/ 526412 w 1546868"/>
                <a:gd name="connsiteY49" fmla="*/ 491243 h 1285654"/>
                <a:gd name="connsiteX50" fmla="*/ 397704 w 1546868"/>
                <a:gd name="connsiteY50" fmla="*/ 344429 h 1285654"/>
                <a:gd name="connsiteX51" fmla="*/ 280021 w 1546868"/>
                <a:gd name="connsiteY51" fmla="*/ 307858 h 1285654"/>
                <a:gd name="connsiteX52" fmla="*/ 135674 w 1546868"/>
                <a:gd name="connsiteY52" fmla="*/ 323603 h 1285654"/>
                <a:gd name="connsiteX53" fmla="*/ 0 w 1546868"/>
                <a:gd name="connsiteY53" fmla="*/ 224796 h 1285654"/>
                <a:gd name="connsiteX0" fmla="*/ 0 w 1546868"/>
                <a:gd name="connsiteY0" fmla="*/ 224796 h 1285654"/>
                <a:gd name="connsiteX1" fmla="*/ 103508 w 1546868"/>
                <a:gd name="connsiteY1" fmla="*/ 231393 h 1285654"/>
                <a:gd name="connsiteX2" fmla="*/ 194082 w 1546868"/>
                <a:gd name="connsiteY2" fmla="*/ 182640 h 1285654"/>
                <a:gd name="connsiteX3" fmla="*/ 268796 w 1546868"/>
                <a:gd name="connsiteY3" fmla="*/ 200432 h 1285654"/>
                <a:gd name="connsiteX4" fmla="*/ 308593 w 1546868"/>
                <a:gd name="connsiteY4" fmla="*/ 257564 h 1285654"/>
                <a:gd name="connsiteX5" fmla="*/ 419732 w 1546868"/>
                <a:gd name="connsiteY5" fmla="*/ 261127 h 1285654"/>
                <a:gd name="connsiteX6" fmla="*/ 582292 w 1546868"/>
                <a:gd name="connsiteY6" fmla="*/ 227083 h 1285654"/>
                <a:gd name="connsiteX7" fmla="*/ 690658 w 1546868"/>
                <a:gd name="connsiteY7" fmla="*/ 127531 h 1285654"/>
                <a:gd name="connsiteX8" fmla="*/ 696803 w 1546868"/>
                <a:gd name="connsiteY8" fmla="*/ 256527 h 1285654"/>
                <a:gd name="connsiteX9" fmla="*/ 683050 w 1546868"/>
                <a:gd name="connsiteY9" fmla="*/ 307593 h 1285654"/>
                <a:gd name="connsiteX10" fmla="*/ 738508 w 1546868"/>
                <a:gd name="connsiteY10" fmla="*/ 397757 h 1285654"/>
                <a:gd name="connsiteX11" fmla="*/ 726862 w 1546868"/>
                <a:gd name="connsiteY11" fmla="*/ 485393 h 1285654"/>
                <a:gd name="connsiteX12" fmla="*/ 757119 w 1546868"/>
                <a:gd name="connsiteY12" fmla="*/ 627873 h 1285654"/>
                <a:gd name="connsiteX13" fmla="*/ 877331 w 1546868"/>
                <a:gd name="connsiteY13" fmla="*/ 655320 h 1285654"/>
                <a:gd name="connsiteX14" fmla="*/ 930483 w 1546868"/>
                <a:gd name="connsiteY14" fmla="*/ 752851 h 1285654"/>
                <a:gd name="connsiteX15" fmla="*/ 969636 w 1546868"/>
                <a:gd name="connsiteY15" fmla="*/ 789182 h 1285654"/>
                <a:gd name="connsiteX16" fmla="*/ 1043308 w 1546868"/>
                <a:gd name="connsiteY16" fmla="*/ 776254 h 1285654"/>
                <a:gd name="connsiteX17" fmla="*/ 1080975 w 1546868"/>
                <a:gd name="connsiteY17" fmla="*/ 764553 h 1285654"/>
                <a:gd name="connsiteX18" fmla="*/ 1132419 w 1546868"/>
                <a:gd name="connsiteY18" fmla="*/ 726200 h 1285654"/>
                <a:gd name="connsiteX19" fmla="*/ 1083949 w 1546868"/>
                <a:gd name="connsiteY19" fmla="*/ 643476 h 1285654"/>
                <a:gd name="connsiteX20" fmla="*/ 1117800 w 1546868"/>
                <a:gd name="connsiteY20" fmla="*/ 554201 h 1285654"/>
                <a:gd name="connsiteX21" fmla="*/ 1127339 w 1546868"/>
                <a:gd name="connsiteY21" fmla="*/ 443742 h 1285654"/>
                <a:gd name="connsiteX22" fmla="*/ 1172415 w 1546868"/>
                <a:gd name="connsiteY22" fmla="*/ 345440 h 1285654"/>
                <a:gd name="connsiteX23" fmla="*/ 1284175 w 1546868"/>
                <a:gd name="connsiteY23" fmla="*/ 254000 h 1285654"/>
                <a:gd name="connsiteX24" fmla="*/ 1329895 w 1546868"/>
                <a:gd name="connsiteY24" fmla="*/ 223520 h 1285654"/>
                <a:gd name="connsiteX25" fmla="*/ 1370114 w 1546868"/>
                <a:gd name="connsiteY25" fmla="*/ 195087 h 1285654"/>
                <a:gd name="connsiteX26" fmla="*/ 1410332 w 1546868"/>
                <a:gd name="connsiteY26" fmla="*/ 180858 h 1285654"/>
                <a:gd name="connsiteX27" fmla="*/ 1395935 w 1546868"/>
                <a:gd name="connsiteY27" fmla="*/ 101600 h 1285654"/>
                <a:gd name="connsiteX28" fmla="*/ 1406095 w 1546868"/>
                <a:gd name="connsiteY28" fmla="*/ 0 h 1285654"/>
                <a:gd name="connsiteX29" fmla="*/ 1525264 w 1546868"/>
                <a:gd name="connsiteY29" fmla="*/ 12712 h 1285654"/>
                <a:gd name="connsiteX30" fmla="*/ 1543316 w 1546868"/>
                <a:gd name="connsiteY30" fmla="*/ 96099 h 1285654"/>
                <a:gd name="connsiteX31" fmla="*/ 1541546 w 1546868"/>
                <a:gd name="connsiteY31" fmla="*/ 103887 h 1285654"/>
                <a:gd name="connsiteX32" fmla="*/ 1545561 w 1546868"/>
                <a:gd name="connsiteY32" fmla="*/ 119393 h 1285654"/>
                <a:gd name="connsiteX33" fmla="*/ 1490126 w 1546868"/>
                <a:gd name="connsiteY33" fmla="*/ 311131 h 1285654"/>
                <a:gd name="connsiteX34" fmla="*/ 1338814 w 1546868"/>
                <a:gd name="connsiteY34" fmla="*/ 387862 h 1285654"/>
                <a:gd name="connsiteX35" fmla="*/ 1364612 w 1546868"/>
                <a:gd name="connsiteY35" fmla="*/ 479542 h 1285654"/>
                <a:gd name="connsiteX36" fmla="*/ 1304495 w 1546868"/>
                <a:gd name="connsiteY36" fmla="*/ 660400 h 1285654"/>
                <a:gd name="connsiteX37" fmla="*/ 1263855 w 1546868"/>
                <a:gd name="connsiteY37" fmla="*/ 802640 h 1285654"/>
                <a:gd name="connsiteX38" fmla="*/ 1365455 w 1546868"/>
                <a:gd name="connsiteY38" fmla="*/ 1036320 h 1285654"/>
                <a:gd name="connsiteX39" fmla="*/ 1375615 w 1546868"/>
                <a:gd name="connsiteY39" fmla="*/ 1163320 h 1285654"/>
                <a:gd name="connsiteX40" fmla="*/ 1355295 w 1546868"/>
                <a:gd name="connsiteY40" fmla="*/ 1234440 h 1285654"/>
                <a:gd name="connsiteX41" fmla="*/ 1337504 w 1546868"/>
                <a:gd name="connsiteY41" fmla="*/ 1272793 h 1285654"/>
                <a:gd name="connsiteX42" fmla="*/ 1116535 w 1546868"/>
                <a:gd name="connsiteY42" fmla="*/ 1270000 h 1285654"/>
                <a:gd name="connsiteX43" fmla="*/ 887935 w 1546868"/>
                <a:gd name="connsiteY43" fmla="*/ 1203960 h 1285654"/>
                <a:gd name="connsiteX44" fmla="*/ 842215 w 1546868"/>
                <a:gd name="connsiteY44" fmla="*/ 1122680 h 1285654"/>
                <a:gd name="connsiteX45" fmla="*/ 830884 w 1546868"/>
                <a:gd name="connsiteY45" fmla="*/ 1123828 h 1285654"/>
                <a:gd name="connsiteX46" fmla="*/ 744431 w 1546868"/>
                <a:gd name="connsiteY46" fmla="*/ 946902 h 1285654"/>
                <a:gd name="connsiteX47" fmla="*/ 572975 w 1546868"/>
                <a:gd name="connsiteY47" fmla="*/ 767080 h 1285654"/>
                <a:gd name="connsiteX48" fmla="*/ 537415 w 1546868"/>
                <a:gd name="connsiteY48" fmla="*/ 685800 h 1285654"/>
                <a:gd name="connsiteX49" fmla="*/ 526412 w 1546868"/>
                <a:gd name="connsiteY49" fmla="*/ 491243 h 1285654"/>
                <a:gd name="connsiteX50" fmla="*/ 397704 w 1546868"/>
                <a:gd name="connsiteY50" fmla="*/ 344429 h 1285654"/>
                <a:gd name="connsiteX51" fmla="*/ 280021 w 1546868"/>
                <a:gd name="connsiteY51" fmla="*/ 307858 h 1285654"/>
                <a:gd name="connsiteX52" fmla="*/ 135674 w 1546868"/>
                <a:gd name="connsiteY52" fmla="*/ 323603 h 1285654"/>
                <a:gd name="connsiteX53" fmla="*/ 0 w 1546868"/>
                <a:gd name="connsiteY53" fmla="*/ 224796 h 1285654"/>
                <a:gd name="connsiteX0" fmla="*/ 0 w 1546868"/>
                <a:gd name="connsiteY0" fmla="*/ 224796 h 1285654"/>
                <a:gd name="connsiteX1" fmla="*/ 103508 w 1546868"/>
                <a:gd name="connsiteY1" fmla="*/ 231393 h 1285654"/>
                <a:gd name="connsiteX2" fmla="*/ 194082 w 1546868"/>
                <a:gd name="connsiteY2" fmla="*/ 182640 h 1285654"/>
                <a:gd name="connsiteX3" fmla="*/ 268796 w 1546868"/>
                <a:gd name="connsiteY3" fmla="*/ 200432 h 1285654"/>
                <a:gd name="connsiteX4" fmla="*/ 308593 w 1546868"/>
                <a:gd name="connsiteY4" fmla="*/ 257564 h 1285654"/>
                <a:gd name="connsiteX5" fmla="*/ 419732 w 1546868"/>
                <a:gd name="connsiteY5" fmla="*/ 261127 h 1285654"/>
                <a:gd name="connsiteX6" fmla="*/ 576791 w 1546868"/>
                <a:gd name="connsiteY6" fmla="*/ 221498 h 1285654"/>
                <a:gd name="connsiteX7" fmla="*/ 690658 w 1546868"/>
                <a:gd name="connsiteY7" fmla="*/ 127531 h 1285654"/>
                <a:gd name="connsiteX8" fmla="*/ 696803 w 1546868"/>
                <a:gd name="connsiteY8" fmla="*/ 256527 h 1285654"/>
                <a:gd name="connsiteX9" fmla="*/ 683050 w 1546868"/>
                <a:gd name="connsiteY9" fmla="*/ 307593 h 1285654"/>
                <a:gd name="connsiteX10" fmla="*/ 738508 w 1546868"/>
                <a:gd name="connsiteY10" fmla="*/ 397757 h 1285654"/>
                <a:gd name="connsiteX11" fmla="*/ 726862 w 1546868"/>
                <a:gd name="connsiteY11" fmla="*/ 485393 h 1285654"/>
                <a:gd name="connsiteX12" fmla="*/ 757119 w 1546868"/>
                <a:gd name="connsiteY12" fmla="*/ 627873 h 1285654"/>
                <a:gd name="connsiteX13" fmla="*/ 877331 w 1546868"/>
                <a:gd name="connsiteY13" fmla="*/ 655320 h 1285654"/>
                <a:gd name="connsiteX14" fmla="*/ 930483 w 1546868"/>
                <a:gd name="connsiteY14" fmla="*/ 752851 h 1285654"/>
                <a:gd name="connsiteX15" fmla="*/ 969636 w 1546868"/>
                <a:gd name="connsiteY15" fmla="*/ 789182 h 1285654"/>
                <a:gd name="connsiteX16" fmla="*/ 1043308 w 1546868"/>
                <a:gd name="connsiteY16" fmla="*/ 776254 h 1285654"/>
                <a:gd name="connsiteX17" fmla="*/ 1080975 w 1546868"/>
                <a:gd name="connsiteY17" fmla="*/ 764553 h 1285654"/>
                <a:gd name="connsiteX18" fmla="*/ 1132419 w 1546868"/>
                <a:gd name="connsiteY18" fmla="*/ 726200 h 1285654"/>
                <a:gd name="connsiteX19" fmla="*/ 1083949 w 1546868"/>
                <a:gd name="connsiteY19" fmla="*/ 643476 h 1285654"/>
                <a:gd name="connsiteX20" fmla="*/ 1117800 w 1546868"/>
                <a:gd name="connsiteY20" fmla="*/ 554201 h 1285654"/>
                <a:gd name="connsiteX21" fmla="*/ 1127339 w 1546868"/>
                <a:gd name="connsiteY21" fmla="*/ 443742 h 1285654"/>
                <a:gd name="connsiteX22" fmla="*/ 1172415 w 1546868"/>
                <a:gd name="connsiteY22" fmla="*/ 345440 h 1285654"/>
                <a:gd name="connsiteX23" fmla="*/ 1284175 w 1546868"/>
                <a:gd name="connsiteY23" fmla="*/ 254000 h 1285654"/>
                <a:gd name="connsiteX24" fmla="*/ 1329895 w 1546868"/>
                <a:gd name="connsiteY24" fmla="*/ 223520 h 1285654"/>
                <a:gd name="connsiteX25" fmla="*/ 1370114 w 1546868"/>
                <a:gd name="connsiteY25" fmla="*/ 195087 h 1285654"/>
                <a:gd name="connsiteX26" fmla="*/ 1410332 w 1546868"/>
                <a:gd name="connsiteY26" fmla="*/ 180858 h 1285654"/>
                <a:gd name="connsiteX27" fmla="*/ 1395935 w 1546868"/>
                <a:gd name="connsiteY27" fmla="*/ 101600 h 1285654"/>
                <a:gd name="connsiteX28" fmla="*/ 1406095 w 1546868"/>
                <a:gd name="connsiteY28" fmla="*/ 0 h 1285654"/>
                <a:gd name="connsiteX29" fmla="*/ 1525264 w 1546868"/>
                <a:gd name="connsiteY29" fmla="*/ 12712 h 1285654"/>
                <a:gd name="connsiteX30" fmla="*/ 1543316 w 1546868"/>
                <a:gd name="connsiteY30" fmla="*/ 96099 h 1285654"/>
                <a:gd name="connsiteX31" fmla="*/ 1541546 w 1546868"/>
                <a:gd name="connsiteY31" fmla="*/ 103887 h 1285654"/>
                <a:gd name="connsiteX32" fmla="*/ 1545561 w 1546868"/>
                <a:gd name="connsiteY32" fmla="*/ 119393 h 1285654"/>
                <a:gd name="connsiteX33" fmla="*/ 1490126 w 1546868"/>
                <a:gd name="connsiteY33" fmla="*/ 311131 h 1285654"/>
                <a:gd name="connsiteX34" fmla="*/ 1338814 w 1546868"/>
                <a:gd name="connsiteY34" fmla="*/ 387862 h 1285654"/>
                <a:gd name="connsiteX35" fmla="*/ 1364612 w 1546868"/>
                <a:gd name="connsiteY35" fmla="*/ 479542 h 1285654"/>
                <a:gd name="connsiteX36" fmla="*/ 1304495 w 1546868"/>
                <a:gd name="connsiteY36" fmla="*/ 660400 h 1285654"/>
                <a:gd name="connsiteX37" fmla="*/ 1263855 w 1546868"/>
                <a:gd name="connsiteY37" fmla="*/ 802640 h 1285654"/>
                <a:gd name="connsiteX38" fmla="*/ 1365455 w 1546868"/>
                <a:gd name="connsiteY38" fmla="*/ 1036320 h 1285654"/>
                <a:gd name="connsiteX39" fmla="*/ 1375615 w 1546868"/>
                <a:gd name="connsiteY39" fmla="*/ 1163320 h 1285654"/>
                <a:gd name="connsiteX40" fmla="*/ 1355295 w 1546868"/>
                <a:gd name="connsiteY40" fmla="*/ 1234440 h 1285654"/>
                <a:gd name="connsiteX41" fmla="*/ 1337504 w 1546868"/>
                <a:gd name="connsiteY41" fmla="*/ 1272793 h 1285654"/>
                <a:gd name="connsiteX42" fmla="*/ 1116535 w 1546868"/>
                <a:gd name="connsiteY42" fmla="*/ 1270000 h 1285654"/>
                <a:gd name="connsiteX43" fmla="*/ 887935 w 1546868"/>
                <a:gd name="connsiteY43" fmla="*/ 1203960 h 1285654"/>
                <a:gd name="connsiteX44" fmla="*/ 842215 w 1546868"/>
                <a:gd name="connsiteY44" fmla="*/ 1122680 h 1285654"/>
                <a:gd name="connsiteX45" fmla="*/ 830884 w 1546868"/>
                <a:gd name="connsiteY45" fmla="*/ 1123828 h 1285654"/>
                <a:gd name="connsiteX46" fmla="*/ 744431 w 1546868"/>
                <a:gd name="connsiteY46" fmla="*/ 946902 h 1285654"/>
                <a:gd name="connsiteX47" fmla="*/ 572975 w 1546868"/>
                <a:gd name="connsiteY47" fmla="*/ 767080 h 1285654"/>
                <a:gd name="connsiteX48" fmla="*/ 537415 w 1546868"/>
                <a:gd name="connsiteY48" fmla="*/ 685800 h 1285654"/>
                <a:gd name="connsiteX49" fmla="*/ 526412 w 1546868"/>
                <a:gd name="connsiteY49" fmla="*/ 491243 h 1285654"/>
                <a:gd name="connsiteX50" fmla="*/ 397704 w 1546868"/>
                <a:gd name="connsiteY50" fmla="*/ 344429 h 1285654"/>
                <a:gd name="connsiteX51" fmla="*/ 280021 w 1546868"/>
                <a:gd name="connsiteY51" fmla="*/ 307858 h 1285654"/>
                <a:gd name="connsiteX52" fmla="*/ 135674 w 1546868"/>
                <a:gd name="connsiteY52" fmla="*/ 323603 h 1285654"/>
                <a:gd name="connsiteX53" fmla="*/ 0 w 1546868"/>
                <a:gd name="connsiteY53" fmla="*/ 224796 h 1285654"/>
                <a:gd name="connsiteX0" fmla="*/ 0 w 1546868"/>
                <a:gd name="connsiteY0" fmla="*/ 224796 h 1285654"/>
                <a:gd name="connsiteX1" fmla="*/ 103508 w 1546868"/>
                <a:gd name="connsiteY1" fmla="*/ 231393 h 1285654"/>
                <a:gd name="connsiteX2" fmla="*/ 194082 w 1546868"/>
                <a:gd name="connsiteY2" fmla="*/ 182640 h 1285654"/>
                <a:gd name="connsiteX3" fmla="*/ 268796 w 1546868"/>
                <a:gd name="connsiteY3" fmla="*/ 200432 h 1285654"/>
                <a:gd name="connsiteX4" fmla="*/ 308593 w 1546868"/>
                <a:gd name="connsiteY4" fmla="*/ 257564 h 1285654"/>
                <a:gd name="connsiteX5" fmla="*/ 419732 w 1546868"/>
                <a:gd name="connsiteY5" fmla="*/ 261127 h 1285654"/>
                <a:gd name="connsiteX6" fmla="*/ 576791 w 1546868"/>
                <a:gd name="connsiteY6" fmla="*/ 221498 h 1285654"/>
                <a:gd name="connsiteX7" fmla="*/ 690658 w 1546868"/>
                <a:gd name="connsiteY7" fmla="*/ 127531 h 1285654"/>
                <a:gd name="connsiteX8" fmla="*/ 696803 w 1546868"/>
                <a:gd name="connsiteY8" fmla="*/ 256527 h 1285654"/>
                <a:gd name="connsiteX9" fmla="*/ 683050 w 1546868"/>
                <a:gd name="connsiteY9" fmla="*/ 307593 h 1285654"/>
                <a:gd name="connsiteX10" fmla="*/ 738508 w 1546868"/>
                <a:gd name="connsiteY10" fmla="*/ 397757 h 1285654"/>
                <a:gd name="connsiteX11" fmla="*/ 726862 w 1546868"/>
                <a:gd name="connsiteY11" fmla="*/ 485393 h 1285654"/>
                <a:gd name="connsiteX12" fmla="*/ 757119 w 1546868"/>
                <a:gd name="connsiteY12" fmla="*/ 627873 h 1285654"/>
                <a:gd name="connsiteX13" fmla="*/ 877331 w 1546868"/>
                <a:gd name="connsiteY13" fmla="*/ 655320 h 1285654"/>
                <a:gd name="connsiteX14" fmla="*/ 930483 w 1546868"/>
                <a:gd name="connsiteY14" fmla="*/ 752851 h 1285654"/>
                <a:gd name="connsiteX15" fmla="*/ 969636 w 1546868"/>
                <a:gd name="connsiteY15" fmla="*/ 789182 h 1285654"/>
                <a:gd name="connsiteX16" fmla="*/ 1043308 w 1546868"/>
                <a:gd name="connsiteY16" fmla="*/ 776254 h 1285654"/>
                <a:gd name="connsiteX17" fmla="*/ 1080975 w 1546868"/>
                <a:gd name="connsiteY17" fmla="*/ 764553 h 1285654"/>
                <a:gd name="connsiteX18" fmla="*/ 1132419 w 1546868"/>
                <a:gd name="connsiteY18" fmla="*/ 726200 h 1285654"/>
                <a:gd name="connsiteX19" fmla="*/ 1083949 w 1546868"/>
                <a:gd name="connsiteY19" fmla="*/ 643476 h 1285654"/>
                <a:gd name="connsiteX20" fmla="*/ 1117800 w 1546868"/>
                <a:gd name="connsiteY20" fmla="*/ 554201 h 1285654"/>
                <a:gd name="connsiteX21" fmla="*/ 1127339 w 1546868"/>
                <a:gd name="connsiteY21" fmla="*/ 443742 h 1285654"/>
                <a:gd name="connsiteX22" fmla="*/ 1172415 w 1546868"/>
                <a:gd name="connsiteY22" fmla="*/ 345440 h 1285654"/>
                <a:gd name="connsiteX23" fmla="*/ 1284175 w 1546868"/>
                <a:gd name="connsiteY23" fmla="*/ 254000 h 1285654"/>
                <a:gd name="connsiteX24" fmla="*/ 1329895 w 1546868"/>
                <a:gd name="connsiteY24" fmla="*/ 223520 h 1285654"/>
                <a:gd name="connsiteX25" fmla="*/ 1370114 w 1546868"/>
                <a:gd name="connsiteY25" fmla="*/ 195087 h 1285654"/>
                <a:gd name="connsiteX26" fmla="*/ 1410332 w 1546868"/>
                <a:gd name="connsiteY26" fmla="*/ 180858 h 1285654"/>
                <a:gd name="connsiteX27" fmla="*/ 1395935 w 1546868"/>
                <a:gd name="connsiteY27" fmla="*/ 101600 h 1285654"/>
                <a:gd name="connsiteX28" fmla="*/ 1406095 w 1546868"/>
                <a:gd name="connsiteY28" fmla="*/ 0 h 1285654"/>
                <a:gd name="connsiteX29" fmla="*/ 1525264 w 1546868"/>
                <a:gd name="connsiteY29" fmla="*/ 12712 h 1285654"/>
                <a:gd name="connsiteX30" fmla="*/ 1543316 w 1546868"/>
                <a:gd name="connsiteY30" fmla="*/ 96099 h 1285654"/>
                <a:gd name="connsiteX31" fmla="*/ 1541546 w 1546868"/>
                <a:gd name="connsiteY31" fmla="*/ 103887 h 1285654"/>
                <a:gd name="connsiteX32" fmla="*/ 1545561 w 1546868"/>
                <a:gd name="connsiteY32" fmla="*/ 119393 h 1285654"/>
                <a:gd name="connsiteX33" fmla="*/ 1490126 w 1546868"/>
                <a:gd name="connsiteY33" fmla="*/ 311131 h 1285654"/>
                <a:gd name="connsiteX34" fmla="*/ 1338814 w 1546868"/>
                <a:gd name="connsiteY34" fmla="*/ 387862 h 1285654"/>
                <a:gd name="connsiteX35" fmla="*/ 1364612 w 1546868"/>
                <a:gd name="connsiteY35" fmla="*/ 479542 h 1285654"/>
                <a:gd name="connsiteX36" fmla="*/ 1304495 w 1546868"/>
                <a:gd name="connsiteY36" fmla="*/ 660400 h 1285654"/>
                <a:gd name="connsiteX37" fmla="*/ 1263855 w 1546868"/>
                <a:gd name="connsiteY37" fmla="*/ 802640 h 1285654"/>
                <a:gd name="connsiteX38" fmla="*/ 1365455 w 1546868"/>
                <a:gd name="connsiteY38" fmla="*/ 1036320 h 1285654"/>
                <a:gd name="connsiteX39" fmla="*/ 1375615 w 1546868"/>
                <a:gd name="connsiteY39" fmla="*/ 1163320 h 1285654"/>
                <a:gd name="connsiteX40" fmla="*/ 1355295 w 1546868"/>
                <a:gd name="connsiteY40" fmla="*/ 1234440 h 1285654"/>
                <a:gd name="connsiteX41" fmla="*/ 1337504 w 1546868"/>
                <a:gd name="connsiteY41" fmla="*/ 1272793 h 1285654"/>
                <a:gd name="connsiteX42" fmla="*/ 1116535 w 1546868"/>
                <a:gd name="connsiteY42" fmla="*/ 1270000 h 1285654"/>
                <a:gd name="connsiteX43" fmla="*/ 887935 w 1546868"/>
                <a:gd name="connsiteY43" fmla="*/ 1203960 h 1285654"/>
                <a:gd name="connsiteX44" fmla="*/ 842215 w 1546868"/>
                <a:gd name="connsiteY44" fmla="*/ 1122680 h 1285654"/>
                <a:gd name="connsiteX45" fmla="*/ 830884 w 1546868"/>
                <a:gd name="connsiteY45" fmla="*/ 1123828 h 1285654"/>
                <a:gd name="connsiteX46" fmla="*/ 744431 w 1546868"/>
                <a:gd name="connsiteY46" fmla="*/ 946902 h 1285654"/>
                <a:gd name="connsiteX47" fmla="*/ 572975 w 1546868"/>
                <a:gd name="connsiteY47" fmla="*/ 767080 h 1285654"/>
                <a:gd name="connsiteX48" fmla="*/ 537415 w 1546868"/>
                <a:gd name="connsiteY48" fmla="*/ 685800 h 1285654"/>
                <a:gd name="connsiteX49" fmla="*/ 526412 w 1546868"/>
                <a:gd name="connsiteY49" fmla="*/ 491243 h 1285654"/>
                <a:gd name="connsiteX50" fmla="*/ 397704 w 1546868"/>
                <a:gd name="connsiteY50" fmla="*/ 344429 h 1285654"/>
                <a:gd name="connsiteX51" fmla="*/ 280021 w 1546868"/>
                <a:gd name="connsiteY51" fmla="*/ 307858 h 1285654"/>
                <a:gd name="connsiteX52" fmla="*/ 135674 w 1546868"/>
                <a:gd name="connsiteY52" fmla="*/ 323603 h 1285654"/>
                <a:gd name="connsiteX53" fmla="*/ 0 w 1546868"/>
                <a:gd name="connsiteY53" fmla="*/ 224796 h 1285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46868" h="1285654">
                  <a:moveTo>
                    <a:pt x="0" y="224796"/>
                  </a:moveTo>
                  <a:lnTo>
                    <a:pt x="103508" y="231393"/>
                  </a:lnTo>
                  <a:cubicBezTo>
                    <a:pt x="124530" y="216073"/>
                    <a:pt x="164808" y="200753"/>
                    <a:pt x="194082" y="182640"/>
                  </a:cubicBezTo>
                  <a:lnTo>
                    <a:pt x="268796" y="200432"/>
                  </a:lnTo>
                  <a:lnTo>
                    <a:pt x="308593" y="257564"/>
                  </a:lnTo>
                  <a:lnTo>
                    <a:pt x="419732" y="261127"/>
                  </a:lnTo>
                  <a:lnTo>
                    <a:pt x="576791" y="221498"/>
                  </a:lnTo>
                  <a:cubicBezTo>
                    <a:pt x="618415" y="146423"/>
                    <a:pt x="624278" y="129995"/>
                    <a:pt x="690658" y="127531"/>
                  </a:cubicBezTo>
                  <a:lnTo>
                    <a:pt x="696803" y="256527"/>
                  </a:lnTo>
                  <a:lnTo>
                    <a:pt x="683050" y="307593"/>
                  </a:lnTo>
                  <a:lnTo>
                    <a:pt x="738508" y="397757"/>
                  </a:lnTo>
                  <a:cubicBezTo>
                    <a:pt x="739210" y="426038"/>
                    <a:pt x="726160" y="457112"/>
                    <a:pt x="726862" y="485393"/>
                  </a:cubicBezTo>
                  <a:lnTo>
                    <a:pt x="757119" y="627873"/>
                  </a:lnTo>
                  <a:lnTo>
                    <a:pt x="877331" y="655320"/>
                  </a:lnTo>
                  <a:lnTo>
                    <a:pt x="930483" y="752851"/>
                  </a:lnTo>
                  <a:lnTo>
                    <a:pt x="969636" y="789182"/>
                  </a:lnTo>
                  <a:lnTo>
                    <a:pt x="1043308" y="776254"/>
                  </a:lnTo>
                  <a:lnTo>
                    <a:pt x="1080975" y="764553"/>
                  </a:lnTo>
                  <a:lnTo>
                    <a:pt x="1132419" y="726200"/>
                  </a:lnTo>
                  <a:cubicBezTo>
                    <a:pt x="1130016" y="721898"/>
                    <a:pt x="1086352" y="647778"/>
                    <a:pt x="1083949" y="643476"/>
                  </a:cubicBezTo>
                  <a:lnTo>
                    <a:pt x="1117800" y="554201"/>
                  </a:lnTo>
                  <a:cubicBezTo>
                    <a:pt x="1122814" y="522036"/>
                    <a:pt x="1061810" y="506627"/>
                    <a:pt x="1127339" y="443742"/>
                  </a:cubicBezTo>
                  <a:lnTo>
                    <a:pt x="1172415" y="345440"/>
                  </a:lnTo>
                  <a:lnTo>
                    <a:pt x="1284175" y="254000"/>
                  </a:lnTo>
                  <a:lnTo>
                    <a:pt x="1329895" y="223520"/>
                  </a:lnTo>
                  <a:lnTo>
                    <a:pt x="1370114" y="195087"/>
                  </a:lnTo>
                  <a:lnTo>
                    <a:pt x="1410332" y="180858"/>
                  </a:lnTo>
                  <a:lnTo>
                    <a:pt x="1395935" y="101600"/>
                  </a:lnTo>
                  <a:lnTo>
                    <a:pt x="1406095" y="0"/>
                  </a:lnTo>
                  <a:lnTo>
                    <a:pt x="1525264" y="12712"/>
                  </a:lnTo>
                  <a:cubicBezTo>
                    <a:pt x="1533922" y="56656"/>
                    <a:pt x="1555273" y="51579"/>
                    <a:pt x="1543316" y="96099"/>
                  </a:cubicBezTo>
                  <a:cubicBezTo>
                    <a:pt x="1531359" y="140619"/>
                    <a:pt x="1541172" y="100005"/>
                    <a:pt x="1541546" y="103887"/>
                  </a:cubicBezTo>
                  <a:cubicBezTo>
                    <a:pt x="1541920" y="107769"/>
                    <a:pt x="1545561" y="119393"/>
                    <a:pt x="1545561" y="119393"/>
                  </a:cubicBezTo>
                  <a:lnTo>
                    <a:pt x="1490126" y="311131"/>
                  </a:lnTo>
                  <a:lnTo>
                    <a:pt x="1338814" y="387862"/>
                  </a:lnTo>
                  <a:lnTo>
                    <a:pt x="1364612" y="479542"/>
                  </a:lnTo>
                  <a:lnTo>
                    <a:pt x="1304495" y="660400"/>
                  </a:lnTo>
                  <a:lnTo>
                    <a:pt x="1263855" y="802640"/>
                  </a:lnTo>
                  <a:lnTo>
                    <a:pt x="1365455" y="1036320"/>
                  </a:lnTo>
                  <a:lnTo>
                    <a:pt x="1375615" y="1163320"/>
                  </a:lnTo>
                  <a:lnTo>
                    <a:pt x="1355295" y="1234440"/>
                  </a:lnTo>
                  <a:lnTo>
                    <a:pt x="1337504" y="1272793"/>
                  </a:lnTo>
                  <a:cubicBezTo>
                    <a:pt x="1274851" y="1272793"/>
                    <a:pt x="1231451" y="1303513"/>
                    <a:pt x="1116535" y="1270000"/>
                  </a:cubicBezTo>
                  <a:cubicBezTo>
                    <a:pt x="977069" y="1242402"/>
                    <a:pt x="964135" y="1225973"/>
                    <a:pt x="887935" y="1203960"/>
                  </a:cubicBezTo>
                  <a:lnTo>
                    <a:pt x="842215" y="1122680"/>
                  </a:lnTo>
                  <a:cubicBezTo>
                    <a:pt x="840272" y="1116546"/>
                    <a:pt x="832827" y="1129962"/>
                    <a:pt x="830884" y="1123828"/>
                  </a:cubicBezTo>
                  <a:lnTo>
                    <a:pt x="744431" y="946902"/>
                  </a:lnTo>
                  <a:lnTo>
                    <a:pt x="572975" y="767080"/>
                  </a:lnTo>
                  <a:lnTo>
                    <a:pt x="537415" y="685800"/>
                  </a:lnTo>
                  <a:lnTo>
                    <a:pt x="526412" y="491243"/>
                  </a:lnTo>
                  <a:lnTo>
                    <a:pt x="397704" y="344429"/>
                  </a:lnTo>
                  <a:lnTo>
                    <a:pt x="280021" y="307858"/>
                  </a:lnTo>
                  <a:lnTo>
                    <a:pt x="135674" y="323603"/>
                  </a:lnTo>
                  <a:lnTo>
                    <a:pt x="0" y="224796"/>
                  </a:lnTo>
                  <a:close/>
                </a:path>
              </a:pathLst>
            </a:custGeom>
            <a:solidFill>
              <a:schemeClr val="accent6">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grpSp>
          <p:nvGrpSpPr>
            <p:cNvPr id="36882" name="Grupo 66"/>
            <p:cNvGrpSpPr>
              <a:grpSpLocks/>
            </p:cNvGrpSpPr>
            <p:nvPr/>
          </p:nvGrpSpPr>
          <p:grpSpPr bwMode="auto">
            <a:xfrm>
              <a:off x="-1941290" y="-3651251"/>
              <a:ext cx="8745538" cy="10579099"/>
              <a:chOff x="1666085" y="2271988"/>
              <a:chExt cx="3695225" cy="4482492"/>
            </a:xfrm>
          </p:grpSpPr>
          <p:sp>
            <p:nvSpPr>
              <p:cNvPr id="72" name="Forma libre 70"/>
              <p:cNvSpPr/>
              <p:nvPr/>
            </p:nvSpPr>
            <p:spPr>
              <a:xfrm>
                <a:off x="3414090" y="2271988"/>
                <a:ext cx="1849289" cy="2535191"/>
              </a:xfrm>
              <a:custGeom>
                <a:avLst/>
                <a:gdLst>
                  <a:gd name="connsiteX0" fmla="*/ 0 w 1849120"/>
                  <a:gd name="connsiteY0" fmla="*/ 1945640 h 2600960"/>
                  <a:gd name="connsiteX1" fmla="*/ 558800 w 1849120"/>
                  <a:gd name="connsiteY1" fmla="*/ 1168400 h 2600960"/>
                  <a:gd name="connsiteX2" fmla="*/ 1366520 w 1849120"/>
                  <a:gd name="connsiteY2" fmla="*/ 0 h 2600960"/>
                  <a:gd name="connsiteX3" fmla="*/ 1849120 w 1849120"/>
                  <a:gd name="connsiteY3" fmla="*/ 360680 h 2600960"/>
                  <a:gd name="connsiteX4" fmla="*/ 1595120 w 1849120"/>
                  <a:gd name="connsiteY4" fmla="*/ 711200 h 2600960"/>
                  <a:gd name="connsiteX5" fmla="*/ 1529080 w 1849120"/>
                  <a:gd name="connsiteY5" fmla="*/ 1767840 h 2600960"/>
                  <a:gd name="connsiteX6" fmla="*/ 1422400 w 1849120"/>
                  <a:gd name="connsiteY6" fmla="*/ 1793240 h 2600960"/>
                  <a:gd name="connsiteX7" fmla="*/ 1422400 w 1849120"/>
                  <a:gd name="connsiteY7" fmla="*/ 1854200 h 2600960"/>
                  <a:gd name="connsiteX8" fmla="*/ 1437640 w 1849120"/>
                  <a:gd name="connsiteY8" fmla="*/ 1920240 h 2600960"/>
                  <a:gd name="connsiteX9" fmla="*/ 1457960 w 1849120"/>
                  <a:gd name="connsiteY9" fmla="*/ 1960880 h 2600960"/>
                  <a:gd name="connsiteX10" fmla="*/ 1457960 w 1849120"/>
                  <a:gd name="connsiteY10" fmla="*/ 1960880 h 2600960"/>
                  <a:gd name="connsiteX11" fmla="*/ 1336040 w 1849120"/>
                  <a:gd name="connsiteY11" fmla="*/ 1986280 h 2600960"/>
                  <a:gd name="connsiteX12" fmla="*/ 1249680 w 1849120"/>
                  <a:gd name="connsiteY12" fmla="*/ 2047240 h 2600960"/>
                  <a:gd name="connsiteX13" fmla="*/ 1173480 w 1849120"/>
                  <a:gd name="connsiteY13" fmla="*/ 2103120 h 2600960"/>
                  <a:gd name="connsiteX14" fmla="*/ 1209040 w 1849120"/>
                  <a:gd name="connsiteY14" fmla="*/ 2184400 h 2600960"/>
                  <a:gd name="connsiteX15" fmla="*/ 1188720 w 1849120"/>
                  <a:gd name="connsiteY15" fmla="*/ 2209800 h 2600960"/>
                  <a:gd name="connsiteX16" fmla="*/ 1168400 w 1849120"/>
                  <a:gd name="connsiteY16" fmla="*/ 2255520 h 2600960"/>
                  <a:gd name="connsiteX17" fmla="*/ 1143000 w 1849120"/>
                  <a:gd name="connsiteY17" fmla="*/ 2280920 h 2600960"/>
                  <a:gd name="connsiteX18" fmla="*/ 1193800 w 1849120"/>
                  <a:gd name="connsiteY18" fmla="*/ 2489200 h 2600960"/>
                  <a:gd name="connsiteX19" fmla="*/ 1127760 w 1849120"/>
                  <a:gd name="connsiteY19" fmla="*/ 2519680 h 2600960"/>
                  <a:gd name="connsiteX20" fmla="*/ 1071880 w 1849120"/>
                  <a:gd name="connsiteY20" fmla="*/ 2600960 h 2600960"/>
                  <a:gd name="connsiteX21" fmla="*/ 955040 w 1849120"/>
                  <a:gd name="connsiteY21" fmla="*/ 2534920 h 2600960"/>
                  <a:gd name="connsiteX22" fmla="*/ 909320 w 1849120"/>
                  <a:gd name="connsiteY22" fmla="*/ 2448560 h 2600960"/>
                  <a:gd name="connsiteX23" fmla="*/ 767080 w 1849120"/>
                  <a:gd name="connsiteY23" fmla="*/ 2382520 h 2600960"/>
                  <a:gd name="connsiteX24" fmla="*/ 751840 w 1849120"/>
                  <a:gd name="connsiteY24" fmla="*/ 2250440 h 2600960"/>
                  <a:gd name="connsiteX25" fmla="*/ 767080 w 1849120"/>
                  <a:gd name="connsiteY25" fmla="*/ 2138680 h 2600960"/>
                  <a:gd name="connsiteX26" fmla="*/ 726440 w 1849120"/>
                  <a:gd name="connsiteY26" fmla="*/ 2072640 h 2600960"/>
                  <a:gd name="connsiteX27" fmla="*/ 741680 w 1849120"/>
                  <a:gd name="connsiteY27" fmla="*/ 1965960 h 2600960"/>
                  <a:gd name="connsiteX28" fmla="*/ 711200 w 1849120"/>
                  <a:gd name="connsiteY28" fmla="*/ 1945640 h 2600960"/>
                  <a:gd name="connsiteX29" fmla="*/ 436880 w 1849120"/>
                  <a:gd name="connsiteY29" fmla="*/ 2052320 h 2600960"/>
                  <a:gd name="connsiteX30" fmla="*/ 284480 w 1849120"/>
                  <a:gd name="connsiteY30" fmla="*/ 2026920 h 2600960"/>
                  <a:gd name="connsiteX31" fmla="*/ 213360 w 1849120"/>
                  <a:gd name="connsiteY31" fmla="*/ 1976120 h 2600960"/>
                  <a:gd name="connsiteX32" fmla="*/ 50800 w 1849120"/>
                  <a:gd name="connsiteY32" fmla="*/ 2001520 h 2600960"/>
                  <a:gd name="connsiteX33" fmla="*/ 0 w 1849120"/>
                  <a:gd name="connsiteY33" fmla="*/ 1945640 h 2600960"/>
                  <a:gd name="connsiteX0" fmla="*/ 0 w 1849120"/>
                  <a:gd name="connsiteY0" fmla="*/ 1945640 h 2534920"/>
                  <a:gd name="connsiteX1" fmla="*/ 558800 w 1849120"/>
                  <a:gd name="connsiteY1" fmla="*/ 1168400 h 2534920"/>
                  <a:gd name="connsiteX2" fmla="*/ 1366520 w 1849120"/>
                  <a:gd name="connsiteY2" fmla="*/ 0 h 2534920"/>
                  <a:gd name="connsiteX3" fmla="*/ 1849120 w 1849120"/>
                  <a:gd name="connsiteY3" fmla="*/ 360680 h 2534920"/>
                  <a:gd name="connsiteX4" fmla="*/ 1595120 w 1849120"/>
                  <a:gd name="connsiteY4" fmla="*/ 711200 h 2534920"/>
                  <a:gd name="connsiteX5" fmla="*/ 1529080 w 1849120"/>
                  <a:gd name="connsiteY5" fmla="*/ 1767840 h 2534920"/>
                  <a:gd name="connsiteX6" fmla="*/ 1422400 w 1849120"/>
                  <a:gd name="connsiteY6" fmla="*/ 1793240 h 2534920"/>
                  <a:gd name="connsiteX7" fmla="*/ 1422400 w 1849120"/>
                  <a:gd name="connsiteY7" fmla="*/ 1854200 h 2534920"/>
                  <a:gd name="connsiteX8" fmla="*/ 1437640 w 1849120"/>
                  <a:gd name="connsiteY8" fmla="*/ 1920240 h 2534920"/>
                  <a:gd name="connsiteX9" fmla="*/ 1457960 w 1849120"/>
                  <a:gd name="connsiteY9" fmla="*/ 1960880 h 2534920"/>
                  <a:gd name="connsiteX10" fmla="*/ 1457960 w 1849120"/>
                  <a:gd name="connsiteY10" fmla="*/ 1960880 h 2534920"/>
                  <a:gd name="connsiteX11" fmla="*/ 1336040 w 1849120"/>
                  <a:gd name="connsiteY11" fmla="*/ 1986280 h 2534920"/>
                  <a:gd name="connsiteX12" fmla="*/ 1249680 w 1849120"/>
                  <a:gd name="connsiteY12" fmla="*/ 2047240 h 2534920"/>
                  <a:gd name="connsiteX13" fmla="*/ 1173480 w 1849120"/>
                  <a:gd name="connsiteY13" fmla="*/ 2103120 h 2534920"/>
                  <a:gd name="connsiteX14" fmla="*/ 1209040 w 1849120"/>
                  <a:gd name="connsiteY14" fmla="*/ 2184400 h 2534920"/>
                  <a:gd name="connsiteX15" fmla="*/ 1188720 w 1849120"/>
                  <a:gd name="connsiteY15" fmla="*/ 2209800 h 2534920"/>
                  <a:gd name="connsiteX16" fmla="*/ 1168400 w 1849120"/>
                  <a:gd name="connsiteY16" fmla="*/ 2255520 h 2534920"/>
                  <a:gd name="connsiteX17" fmla="*/ 1143000 w 1849120"/>
                  <a:gd name="connsiteY17" fmla="*/ 2280920 h 2534920"/>
                  <a:gd name="connsiteX18" fmla="*/ 1193800 w 1849120"/>
                  <a:gd name="connsiteY18" fmla="*/ 2489200 h 2534920"/>
                  <a:gd name="connsiteX19" fmla="*/ 1127760 w 1849120"/>
                  <a:gd name="connsiteY19" fmla="*/ 2519680 h 2534920"/>
                  <a:gd name="connsiteX20" fmla="*/ 1012859 w 1849120"/>
                  <a:gd name="connsiteY20" fmla="*/ 2531009 h 2534920"/>
                  <a:gd name="connsiteX21" fmla="*/ 955040 w 1849120"/>
                  <a:gd name="connsiteY21" fmla="*/ 2534920 h 2534920"/>
                  <a:gd name="connsiteX22" fmla="*/ 909320 w 1849120"/>
                  <a:gd name="connsiteY22" fmla="*/ 2448560 h 2534920"/>
                  <a:gd name="connsiteX23" fmla="*/ 767080 w 1849120"/>
                  <a:gd name="connsiteY23" fmla="*/ 2382520 h 2534920"/>
                  <a:gd name="connsiteX24" fmla="*/ 751840 w 1849120"/>
                  <a:gd name="connsiteY24" fmla="*/ 2250440 h 2534920"/>
                  <a:gd name="connsiteX25" fmla="*/ 767080 w 1849120"/>
                  <a:gd name="connsiteY25" fmla="*/ 2138680 h 2534920"/>
                  <a:gd name="connsiteX26" fmla="*/ 726440 w 1849120"/>
                  <a:gd name="connsiteY26" fmla="*/ 2072640 h 2534920"/>
                  <a:gd name="connsiteX27" fmla="*/ 741680 w 1849120"/>
                  <a:gd name="connsiteY27" fmla="*/ 1965960 h 2534920"/>
                  <a:gd name="connsiteX28" fmla="*/ 711200 w 1849120"/>
                  <a:gd name="connsiteY28" fmla="*/ 1945640 h 2534920"/>
                  <a:gd name="connsiteX29" fmla="*/ 436880 w 1849120"/>
                  <a:gd name="connsiteY29" fmla="*/ 2052320 h 2534920"/>
                  <a:gd name="connsiteX30" fmla="*/ 284480 w 1849120"/>
                  <a:gd name="connsiteY30" fmla="*/ 2026920 h 2534920"/>
                  <a:gd name="connsiteX31" fmla="*/ 213360 w 1849120"/>
                  <a:gd name="connsiteY31" fmla="*/ 1976120 h 2534920"/>
                  <a:gd name="connsiteX32" fmla="*/ 50800 w 1849120"/>
                  <a:gd name="connsiteY32" fmla="*/ 2001520 h 2534920"/>
                  <a:gd name="connsiteX33" fmla="*/ 0 w 1849120"/>
                  <a:gd name="connsiteY33" fmla="*/ 1945640 h 2534920"/>
                  <a:gd name="connsiteX0" fmla="*/ 0 w 1849120"/>
                  <a:gd name="connsiteY0" fmla="*/ 1945640 h 2534920"/>
                  <a:gd name="connsiteX1" fmla="*/ 558800 w 1849120"/>
                  <a:gd name="connsiteY1" fmla="*/ 1168400 h 2534920"/>
                  <a:gd name="connsiteX2" fmla="*/ 1366520 w 1849120"/>
                  <a:gd name="connsiteY2" fmla="*/ 0 h 2534920"/>
                  <a:gd name="connsiteX3" fmla="*/ 1849120 w 1849120"/>
                  <a:gd name="connsiteY3" fmla="*/ 360680 h 2534920"/>
                  <a:gd name="connsiteX4" fmla="*/ 1595120 w 1849120"/>
                  <a:gd name="connsiteY4" fmla="*/ 711200 h 2534920"/>
                  <a:gd name="connsiteX5" fmla="*/ 1529080 w 1849120"/>
                  <a:gd name="connsiteY5" fmla="*/ 1767840 h 2534920"/>
                  <a:gd name="connsiteX6" fmla="*/ 1422400 w 1849120"/>
                  <a:gd name="connsiteY6" fmla="*/ 1793240 h 2534920"/>
                  <a:gd name="connsiteX7" fmla="*/ 1422400 w 1849120"/>
                  <a:gd name="connsiteY7" fmla="*/ 1854200 h 2534920"/>
                  <a:gd name="connsiteX8" fmla="*/ 1437640 w 1849120"/>
                  <a:gd name="connsiteY8" fmla="*/ 1920240 h 2534920"/>
                  <a:gd name="connsiteX9" fmla="*/ 1457960 w 1849120"/>
                  <a:gd name="connsiteY9" fmla="*/ 1960880 h 2534920"/>
                  <a:gd name="connsiteX10" fmla="*/ 1457960 w 1849120"/>
                  <a:gd name="connsiteY10" fmla="*/ 1960880 h 2534920"/>
                  <a:gd name="connsiteX11" fmla="*/ 1336040 w 1849120"/>
                  <a:gd name="connsiteY11" fmla="*/ 1986280 h 2534920"/>
                  <a:gd name="connsiteX12" fmla="*/ 1249680 w 1849120"/>
                  <a:gd name="connsiteY12" fmla="*/ 2047240 h 2534920"/>
                  <a:gd name="connsiteX13" fmla="*/ 1173480 w 1849120"/>
                  <a:gd name="connsiteY13" fmla="*/ 2103120 h 2534920"/>
                  <a:gd name="connsiteX14" fmla="*/ 1209040 w 1849120"/>
                  <a:gd name="connsiteY14" fmla="*/ 2184400 h 2534920"/>
                  <a:gd name="connsiteX15" fmla="*/ 1188720 w 1849120"/>
                  <a:gd name="connsiteY15" fmla="*/ 2209800 h 2534920"/>
                  <a:gd name="connsiteX16" fmla="*/ 1168400 w 1849120"/>
                  <a:gd name="connsiteY16" fmla="*/ 2255520 h 2534920"/>
                  <a:gd name="connsiteX17" fmla="*/ 1143000 w 1849120"/>
                  <a:gd name="connsiteY17" fmla="*/ 2280920 h 2534920"/>
                  <a:gd name="connsiteX18" fmla="*/ 1193800 w 1849120"/>
                  <a:gd name="connsiteY18" fmla="*/ 2489200 h 2534920"/>
                  <a:gd name="connsiteX19" fmla="*/ 1074104 w 1849120"/>
                  <a:gd name="connsiteY19" fmla="*/ 2508918 h 2534920"/>
                  <a:gd name="connsiteX20" fmla="*/ 1012859 w 1849120"/>
                  <a:gd name="connsiteY20" fmla="*/ 2531009 h 2534920"/>
                  <a:gd name="connsiteX21" fmla="*/ 955040 w 1849120"/>
                  <a:gd name="connsiteY21" fmla="*/ 2534920 h 2534920"/>
                  <a:gd name="connsiteX22" fmla="*/ 909320 w 1849120"/>
                  <a:gd name="connsiteY22" fmla="*/ 2448560 h 2534920"/>
                  <a:gd name="connsiteX23" fmla="*/ 767080 w 1849120"/>
                  <a:gd name="connsiteY23" fmla="*/ 2382520 h 2534920"/>
                  <a:gd name="connsiteX24" fmla="*/ 751840 w 1849120"/>
                  <a:gd name="connsiteY24" fmla="*/ 2250440 h 2534920"/>
                  <a:gd name="connsiteX25" fmla="*/ 767080 w 1849120"/>
                  <a:gd name="connsiteY25" fmla="*/ 2138680 h 2534920"/>
                  <a:gd name="connsiteX26" fmla="*/ 726440 w 1849120"/>
                  <a:gd name="connsiteY26" fmla="*/ 2072640 h 2534920"/>
                  <a:gd name="connsiteX27" fmla="*/ 741680 w 1849120"/>
                  <a:gd name="connsiteY27" fmla="*/ 1965960 h 2534920"/>
                  <a:gd name="connsiteX28" fmla="*/ 711200 w 1849120"/>
                  <a:gd name="connsiteY28" fmla="*/ 1945640 h 2534920"/>
                  <a:gd name="connsiteX29" fmla="*/ 436880 w 1849120"/>
                  <a:gd name="connsiteY29" fmla="*/ 2052320 h 2534920"/>
                  <a:gd name="connsiteX30" fmla="*/ 284480 w 1849120"/>
                  <a:gd name="connsiteY30" fmla="*/ 2026920 h 2534920"/>
                  <a:gd name="connsiteX31" fmla="*/ 213360 w 1849120"/>
                  <a:gd name="connsiteY31" fmla="*/ 1976120 h 2534920"/>
                  <a:gd name="connsiteX32" fmla="*/ 50800 w 1849120"/>
                  <a:gd name="connsiteY32" fmla="*/ 2001520 h 2534920"/>
                  <a:gd name="connsiteX33" fmla="*/ 0 w 1849120"/>
                  <a:gd name="connsiteY33" fmla="*/ 1945640 h 2534920"/>
                  <a:gd name="connsiteX0" fmla="*/ 0 w 1849120"/>
                  <a:gd name="connsiteY0" fmla="*/ 1945640 h 2534920"/>
                  <a:gd name="connsiteX1" fmla="*/ 558800 w 1849120"/>
                  <a:gd name="connsiteY1" fmla="*/ 1168400 h 2534920"/>
                  <a:gd name="connsiteX2" fmla="*/ 1366520 w 1849120"/>
                  <a:gd name="connsiteY2" fmla="*/ 0 h 2534920"/>
                  <a:gd name="connsiteX3" fmla="*/ 1849120 w 1849120"/>
                  <a:gd name="connsiteY3" fmla="*/ 360680 h 2534920"/>
                  <a:gd name="connsiteX4" fmla="*/ 1595120 w 1849120"/>
                  <a:gd name="connsiteY4" fmla="*/ 711200 h 2534920"/>
                  <a:gd name="connsiteX5" fmla="*/ 1529080 w 1849120"/>
                  <a:gd name="connsiteY5" fmla="*/ 1767840 h 2534920"/>
                  <a:gd name="connsiteX6" fmla="*/ 1422400 w 1849120"/>
                  <a:gd name="connsiteY6" fmla="*/ 1793240 h 2534920"/>
                  <a:gd name="connsiteX7" fmla="*/ 1422400 w 1849120"/>
                  <a:gd name="connsiteY7" fmla="*/ 1854200 h 2534920"/>
                  <a:gd name="connsiteX8" fmla="*/ 1437640 w 1849120"/>
                  <a:gd name="connsiteY8" fmla="*/ 1920240 h 2534920"/>
                  <a:gd name="connsiteX9" fmla="*/ 1457960 w 1849120"/>
                  <a:gd name="connsiteY9" fmla="*/ 1960880 h 2534920"/>
                  <a:gd name="connsiteX10" fmla="*/ 1457960 w 1849120"/>
                  <a:gd name="connsiteY10" fmla="*/ 1960880 h 2534920"/>
                  <a:gd name="connsiteX11" fmla="*/ 1336040 w 1849120"/>
                  <a:gd name="connsiteY11" fmla="*/ 1986280 h 2534920"/>
                  <a:gd name="connsiteX12" fmla="*/ 1249680 w 1849120"/>
                  <a:gd name="connsiteY12" fmla="*/ 2047240 h 2534920"/>
                  <a:gd name="connsiteX13" fmla="*/ 1173480 w 1849120"/>
                  <a:gd name="connsiteY13" fmla="*/ 2103120 h 2534920"/>
                  <a:gd name="connsiteX14" fmla="*/ 1209040 w 1849120"/>
                  <a:gd name="connsiteY14" fmla="*/ 2184400 h 2534920"/>
                  <a:gd name="connsiteX15" fmla="*/ 1188720 w 1849120"/>
                  <a:gd name="connsiteY15" fmla="*/ 2209800 h 2534920"/>
                  <a:gd name="connsiteX16" fmla="*/ 1168400 w 1849120"/>
                  <a:gd name="connsiteY16" fmla="*/ 2255520 h 2534920"/>
                  <a:gd name="connsiteX17" fmla="*/ 1143000 w 1849120"/>
                  <a:gd name="connsiteY17" fmla="*/ 2280920 h 2534920"/>
                  <a:gd name="connsiteX18" fmla="*/ 1032832 w 1849120"/>
                  <a:gd name="connsiteY18" fmla="*/ 2416559 h 2534920"/>
                  <a:gd name="connsiteX19" fmla="*/ 1074104 w 1849120"/>
                  <a:gd name="connsiteY19" fmla="*/ 2508918 h 2534920"/>
                  <a:gd name="connsiteX20" fmla="*/ 1012859 w 1849120"/>
                  <a:gd name="connsiteY20" fmla="*/ 2531009 h 2534920"/>
                  <a:gd name="connsiteX21" fmla="*/ 955040 w 1849120"/>
                  <a:gd name="connsiteY21" fmla="*/ 2534920 h 2534920"/>
                  <a:gd name="connsiteX22" fmla="*/ 909320 w 1849120"/>
                  <a:gd name="connsiteY22" fmla="*/ 2448560 h 2534920"/>
                  <a:gd name="connsiteX23" fmla="*/ 767080 w 1849120"/>
                  <a:gd name="connsiteY23" fmla="*/ 2382520 h 2534920"/>
                  <a:gd name="connsiteX24" fmla="*/ 751840 w 1849120"/>
                  <a:gd name="connsiteY24" fmla="*/ 2250440 h 2534920"/>
                  <a:gd name="connsiteX25" fmla="*/ 767080 w 1849120"/>
                  <a:gd name="connsiteY25" fmla="*/ 2138680 h 2534920"/>
                  <a:gd name="connsiteX26" fmla="*/ 726440 w 1849120"/>
                  <a:gd name="connsiteY26" fmla="*/ 2072640 h 2534920"/>
                  <a:gd name="connsiteX27" fmla="*/ 741680 w 1849120"/>
                  <a:gd name="connsiteY27" fmla="*/ 1965960 h 2534920"/>
                  <a:gd name="connsiteX28" fmla="*/ 711200 w 1849120"/>
                  <a:gd name="connsiteY28" fmla="*/ 1945640 h 2534920"/>
                  <a:gd name="connsiteX29" fmla="*/ 436880 w 1849120"/>
                  <a:gd name="connsiteY29" fmla="*/ 2052320 h 2534920"/>
                  <a:gd name="connsiteX30" fmla="*/ 284480 w 1849120"/>
                  <a:gd name="connsiteY30" fmla="*/ 2026920 h 2534920"/>
                  <a:gd name="connsiteX31" fmla="*/ 213360 w 1849120"/>
                  <a:gd name="connsiteY31" fmla="*/ 1976120 h 2534920"/>
                  <a:gd name="connsiteX32" fmla="*/ 50800 w 1849120"/>
                  <a:gd name="connsiteY32" fmla="*/ 2001520 h 2534920"/>
                  <a:gd name="connsiteX33" fmla="*/ 0 w 1849120"/>
                  <a:gd name="connsiteY33" fmla="*/ 1945640 h 2534920"/>
                  <a:gd name="connsiteX0" fmla="*/ 0 w 1849120"/>
                  <a:gd name="connsiteY0" fmla="*/ 1945640 h 2534920"/>
                  <a:gd name="connsiteX1" fmla="*/ 558800 w 1849120"/>
                  <a:gd name="connsiteY1" fmla="*/ 1168400 h 2534920"/>
                  <a:gd name="connsiteX2" fmla="*/ 1366520 w 1849120"/>
                  <a:gd name="connsiteY2" fmla="*/ 0 h 2534920"/>
                  <a:gd name="connsiteX3" fmla="*/ 1849120 w 1849120"/>
                  <a:gd name="connsiteY3" fmla="*/ 360680 h 2534920"/>
                  <a:gd name="connsiteX4" fmla="*/ 1595120 w 1849120"/>
                  <a:gd name="connsiteY4" fmla="*/ 711200 h 2534920"/>
                  <a:gd name="connsiteX5" fmla="*/ 1529080 w 1849120"/>
                  <a:gd name="connsiteY5" fmla="*/ 1767840 h 2534920"/>
                  <a:gd name="connsiteX6" fmla="*/ 1422400 w 1849120"/>
                  <a:gd name="connsiteY6" fmla="*/ 1793240 h 2534920"/>
                  <a:gd name="connsiteX7" fmla="*/ 1422400 w 1849120"/>
                  <a:gd name="connsiteY7" fmla="*/ 1854200 h 2534920"/>
                  <a:gd name="connsiteX8" fmla="*/ 1437640 w 1849120"/>
                  <a:gd name="connsiteY8" fmla="*/ 1920240 h 2534920"/>
                  <a:gd name="connsiteX9" fmla="*/ 1457960 w 1849120"/>
                  <a:gd name="connsiteY9" fmla="*/ 1960880 h 2534920"/>
                  <a:gd name="connsiteX10" fmla="*/ 1457960 w 1849120"/>
                  <a:gd name="connsiteY10" fmla="*/ 1960880 h 2534920"/>
                  <a:gd name="connsiteX11" fmla="*/ 1336040 w 1849120"/>
                  <a:gd name="connsiteY11" fmla="*/ 1986280 h 2534920"/>
                  <a:gd name="connsiteX12" fmla="*/ 1249680 w 1849120"/>
                  <a:gd name="connsiteY12" fmla="*/ 2047240 h 2534920"/>
                  <a:gd name="connsiteX13" fmla="*/ 1173480 w 1849120"/>
                  <a:gd name="connsiteY13" fmla="*/ 2103120 h 2534920"/>
                  <a:gd name="connsiteX14" fmla="*/ 1209040 w 1849120"/>
                  <a:gd name="connsiteY14" fmla="*/ 2184400 h 2534920"/>
                  <a:gd name="connsiteX15" fmla="*/ 1188720 w 1849120"/>
                  <a:gd name="connsiteY15" fmla="*/ 2209800 h 2534920"/>
                  <a:gd name="connsiteX16" fmla="*/ 1168400 w 1849120"/>
                  <a:gd name="connsiteY16" fmla="*/ 2255520 h 2534920"/>
                  <a:gd name="connsiteX17" fmla="*/ 1065199 w 1849120"/>
                  <a:gd name="connsiteY17" fmla="*/ 2340109 h 2534920"/>
                  <a:gd name="connsiteX18" fmla="*/ 1032832 w 1849120"/>
                  <a:gd name="connsiteY18" fmla="*/ 2416559 h 2534920"/>
                  <a:gd name="connsiteX19" fmla="*/ 1074104 w 1849120"/>
                  <a:gd name="connsiteY19" fmla="*/ 2508918 h 2534920"/>
                  <a:gd name="connsiteX20" fmla="*/ 1012859 w 1849120"/>
                  <a:gd name="connsiteY20" fmla="*/ 2531009 h 2534920"/>
                  <a:gd name="connsiteX21" fmla="*/ 955040 w 1849120"/>
                  <a:gd name="connsiteY21" fmla="*/ 2534920 h 2534920"/>
                  <a:gd name="connsiteX22" fmla="*/ 909320 w 1849120"/>
                  <a:gd name="connsiteY22" fmla="*/ 2448560 h 2534920"/>
                  <a:gd name="connsiteX23" fmla="*/ 767080 w 1849120"/>
                  <a:gd name="connsiteY23" fmla="*/ 2382520 h 2534920"/>
                  <a:gd name="connsiteX24" fmla="*/ 751840 w 1849120"/>
                  <a:gd name="connsiteY24" fmla="*/ 2250440 h 2534920"/>
                  <a:gd name="connsiteX25" fmla="*/ 767080 w 1849120"/>
                  <a:gd name="connsiteY25" fmla="*/ 2138680 h 2534920"/>
                  <a:gd name="connsiteX26" fmla="*/ 726440 w 1849120"/>
                  <a:gd name="connsiteY26" fmla="*/ 2072640 h 2534920"/>
                  <a:gd name="connsiteX27" fmla="*/ 741680 w 1849120"/>
                  <a:gd name="connsiteY27" fmla="*/ 1965960 h 2534920"/>
                  <a:gd name="connsiteX28" fmla="*/ 711200 w 1849120"/>
                  <a:gd name="connsiteY28" fmla="*/ 1945640 h 2534920"/>
                  <a:gd name="connsiteX29" fmla="*/ 436880 w 1849120"/>
                  <a:gd name="connsiteY29" fmla="*/ 2052320 h 2534920"/>
                  <a:gd name="connsiteX30" fmla="*/ 284480 w 1849120"/>
                  <a:gd name="connsiteY30" fmla="*/ 2026920 h 2534920"/>
                  <a:gd name="connsiteX31" fmla="*/ 213360 w 1849120"/>
                  <a:gd name="connsiteY31" fmla="*/ 1976120 h 2534920"/>
                  <a:gd name="connsiteX32" fmla="*/ 50800 w 1849120"/>
                  <a:gd name="connsiteY32" fmla="*/ 2001520 h 2534920"/>
                  <a:gd name="connsiteX33" fmla="*/ 0 w 1849120"/>
                  <a:gd name="connsiteY33" fmla="*/ 1945640 h 2534920"/>
                  <a:gd name="connsiteX0" fmla="*/ 0 w 1849120"/>
                  <a:gd name="connsiteY0" fmla="*/ 1945640 h 2534920"/>
                  <a:gd name="connsiteX1" fmla="*/ 558800 w 1849120"/>
                  <a:gd name="connsiteY1" fmla="*/ 1168400 h 2534920"/>
                  <a:gd name="connsiteX2" fmla="*/ 1366520 w 1849120"/>
                  <a:gd name="connsiteY2" fmla="*/ 0 h 2534920"/>
                  <a:gd name="connsiteX3" fmla="*/ 1849120 w 1849120"/>
                  <a:gd name="connsiteY3" fmla="*/ 360680 h 2534920"/>
                  <a:gd name="connsiteX4" fmla="*/ 1595120 w 1849120"/>
                  <a:gd name="connsiteY4" fmla="*/ 711200 h 2534920"/>
                  <a:gd name="connsiteX5" fmla="*/ 1529080 w 1849120"/>
                  <a:gd name="connsiteY5" fmla="*/ 1767840 h 2534920"/>
                  <a:gd name="connsiteX6" fmla="*/ 1422400 w 1849120"/>
                  <a:gd name="connsiteY6" fmla="*/ 1793240 h 2534920"/>
                  <a:gd name="connsiteX7" fmla="*/ 1422400 w 1849120"/>
                  <a:gd name="connsiteY7" fmla="*/ 1854200 h 2534920"/>
                  <a:gd name="connsiteX8" fmla="*/ 1437640 w 1849120"/>
                  <a:gd name="connsiteY8" fmla="*/ 1920240 h 2534920"/>
                  <a:gd name="connsiteX9" fmla="*/ 1457960 w 1849120"/>
                  <a:gd name="connsiteY9" fmla="*/ 1960880 h 2534920"/>
                  <a:gd name="connsiteX10" fmla="*/ 1457960 w 1849120"/>
                  <a:gd name="connsiteY10" fmla="*/ 1960880 h 2534920"/>
                  <a:gd name="connsiteX11" fmla="*/ 1336040 w 1849120"/>
                  <a:gd name="connsiteY11" fmla="*/ 1986280 h 2534920"/>
                  <a:gd name="connsiteX12" fmla="*/ 1249680 w 1849120"/>
                  <a:gd name="connsiteY12" fmla="*/ 2047240 h 2534920"/>
                  <a:gd name="connsiteX13" fmla="*/ 1173480 w 1849120"/>
                  <a:gd name="connsiteY13" fmla="*/ 2103120 h 2534920"/>
                  <a:gd name="connsiteX14" fmla="*/ 1209040 w 1849120"/>
                  <a:gd name="connsiteY14" fmla="*/ 2184400 h 2534920"/>
                  <a:gd name="connsiteX15" fmla="*/ 1188720 w 1849120"/>
                  <a:gd name="connsiteY15" fmla="*/ 2209800 h 2534920"/>
                  <a:gd name="connsiteX16" fmla="*/ 1015481 w 1849120"/>
                  <a:gd name="connsiteY16" fmla="*/ 2279734 h 2534920"/>
                  <a:gd name="connsiteX17" fmla="*/ 1065199 w 1849120"/>
                  <a:gd name="connsiteY17" fmla="*/ 2340109 h 2534920"/>
                  <a:gd name="connsiteX18" fmla="*/ 1032832 w 1849120"/>
                  <a:gd name="connsiteY18" fmla="*/ 2416559 h 2534920"/>
                  <a:gd name="connsiteX19" fmla="*/ 1074104 w 1849120"/>
                  <a:gd name="connsiteY19" fmla="*/ 2508918 h 2534920"/>
                  <a:gd name="connsiteX20" fmla="*/ 1012859 w 1849120"/>
                  <a:gd name="connsiteY20" fmla="*/ 2531009 h 2534920"/>
                  <a:gd name="connsiteX21" fmla="*/ 955040 w 1849120"/>
                  <a:gd name="connsiteY21" fmla="*/ 2534920 h 2534920"/>
                  <a:gd name="connsiteX22" fmla="*/ 909320 w 1849120"/>
                  <a:gd name="connsiteY22" fmla="*/ 2448560 h 2534920"/>
                  <a:gd name="connsiteX23" fmla="*/ 767080 w 1849120"/>
                  <a:gd name="connsiteY23" fmla="*/ 2382520 h 2534920"/>
                  <a:gd name="connsiteX24" fmla="*/ 751840 w 1849120"/>
                  <a:gd name="connsiteY24" fmla="*/ 2250440 h 2534920"/>
                  <a:gd name="connsiteX25" fmla="*/ 767080 w 1849120"/>
                  <a:gd name="connsiteY25" fmla="*/ 2138680 h 2534920"/>
                  <a:gd name="connsiteX26" fmla="*/ 726440 w 1849120"/>
                  <a:gd name="connsiteY26" fmla="*/ 2072640 h 2534920"/>
                  <a:gd name="connsiteX27" fmla="*/ 741680 w 1849120"/>
                  <a:gd name="connsiteY27" fmla="*/ 1965960 h 2534920"/>
                  <a:gd name="connsiteX28" fmla="*/ 711200 w 1849120"/>
                  <a:gd name="connsiteY28" fmla="*/ 1945640 h 2534920"/>
                  <a:gd name="connsiteX29" fmla="*/ 436880 w 1849120"/>
                  <a:gd name="connsiteY29" fmla="*/ 2052320 h 2534920"/>
                  <a:gd name="connsiteX30" fmla="*/ 284480 w 1849120"/>
                  <a:gd name="connsiteY30" fmla="*/ 2026920 h 2534920"/>
                  <a:gd name="connsiteX31" fmla="*/ 213360 w 1849120"/>
                  <a:gd name="connsiteY31" fmla="*/ 1976120 h 2534920"/>
                  <a:gd name="connsiteX32" fmla="*/ 50800 w 1849120"/>
                  <a:gd name="connsiteY32" fmla="*/ 2001520 h 2534920"/>
                  <a:gd name="connsiteX33" fmla="*/ 0 w 1849120"/>
                  <a:gd name="connsiteY33" fmla="*/ 1945640 h 2534920"/>
                  <a:gd name="connsiteX0" fmla="*/ 0 w 1849120"/>
                  <a:gd name="connsiteY0" fmla="*/ 1945640 h 2534920"/>
                  <a:gd name="connsiteX1" fmla="*/ 558800 w 1849120"/>
                  <a:gd name="connsiteY1" fmla="*/ 1168400 h 2534920"/>
                  <a:gd name="connsiteX2" fmla="*/ 1366520 w 1849120"/>
                  <a:gd name="connsiteY2" fmla="*/ 0 h 2534920"/>
                  <a:gd name="connsiteX3" fmla="*/ 1849120 w 1849120"/>
                  <a:gd name="connsiteY3" fmla="*/ 360680 h 2534920"/>
                  <a:gd name="connsiteX4" fmla="*/ 1595120 w 1849120"/>
                  <a:gd name="connsiteY4" fmla="*/ 711200 h 2534920"/>
                  <a:gd name="connsiteX5" fmla="*/ 1529080 w 1849120"/>
                  <a:gd name="connsiteY5" fmla="*/ 1767840 h 2534920"/>
                  <a:gd name="connsiteX6" fmla="*/ 1422400 w 1849120"/>
                  <a:gd name="connsiteY6" fmla="*/ 1793240 h 2534920"/>
                  <a:gd name="connsiteX7" fmla="*/ 1422400 w 1849120"/>
                  <a:gd name="connsiteY7" fmla="*/ 1854200 h 2534920"/>
                  <a:gd name="connsiteX8" fmla="*/ 1437640 w 1849120"/>
                  <a:gd name="connsiteY8" fmla="*/ 1920240 h 2534920"/>
                  <a:gd name="connsiteX9" fmla="*/ 1457960 w 1849120"/>
                  <a:gd name="connsiteY9" fmla="*/ 1960880 h 2534920"/>
                  <a:gd name="connsiteX10" fmla="*/ 1457960 w 1849120"/>
                  <a:gd name="connsiteY10" fmla="*/ 1960880 h 2534920"/>
                  <a:gd name="connsiteX11" fmla="*/ 1336040 w 1849120"/>
                  <a:gd name="connsiteY11" fmla="*/ 1986280 h 2534920"/>
                  <a:gd name="connsiteX12" fmla="*/ 1249680 w 1849120"/>
                  <a:gd name="connsiteY12" fmla="*/ 2047240 h 2534920"/>
                  <a:gd name="connsiteX13" fmla="*/ 1173480 w 1849120"/>
                  <a:gd name="connsiteY13" fmla="*/ 2103120 h 2534920"/>
                  <a:gd name="connsiteX14" fmla="*/ 1209040 w 1849120"/>
                  <a:gd name="connsiteY14" fmla="*/ 2184400 h 2534920"/>
                  <a:gd name="connsiteX15" fmla="*/ 1113602 w 1849120"/>
                  <a:gd name="connsiteY15" fmla="*/ 2199038 h 2534920"/>
                  <a:gd name="connsiteX16" fmla="*/ 1015481 w 1849120"/>
                  <a:gd name="connsiteY16" fmla="*/ 2279734 h 2534920"/>
                  <a:gd name="connsiteX17" fmla="*/ 1065199 w 1849120"/>
                  <a:gd name="connsiteY17" fmla="*/ 2340109 h 2534920"/>
                  <a:gd name="connsiteX18" fmla="*/ 1032832 w 1849120"/>
                  <a:gd name="connsiteY18" fmla="*/ 2416559 h 2534920"/>
                  <a:gd name="connsiteX19" fmla="*/ 1074104 w 1849120"/>
                  <a:gd name="connsiteY19" fmla="*/ 2508918 h 2534920"/>
                  <a:gd name="connsiteX20" fmla="*/ 1012859 w 1849120"/>
                  <a:gd name="connsiteY20" fmla="*/ 2531009 h 2534920"/>
                  <a:gd name="connsiteX21" fmla="*/ 955040 w 1849120"/>
                  <a:gd name="connsiteY21" fmla="*/ 2534920 h 2534920"/>
                  <a:gd name="connsiteX22" fmla="*/ 909320 w 1849120"/>
                  <a:gd name="connsiteY22" fmla="*/ 2448560 h 2534920"/>
                  <a:gd name="connsiteX23" fmla="*/ 767080 w 1849120"/>
                  <a:gd name="connsiteY23" fmla="*/ 2382520 h 2534920"/>
                  <a:gd name="connsiteX24" fmla="*/ 751840 w 1849120"/>
                  <a:gd name="connsiteY24" fmla="*/ 2250440 h 2534920"/>
                  <a:gd name="connsiteX25" fmla="*/ 767080 w 1849120"/>
                  <a:gd name="connsiteY25" fmla="*/ 2138680 h 2534920"/>
                  <a:gd name="connsiteX26" fmla="*/ 726440 w 1849120"/>
                  <a:gd name="connsiteY26" fmla="*/ 2072640 h 2534920"/>
                  <a:gd name="connsiteX27" fmla="*/ 741680 w 1849120"/>
                  <a:gd name="connsiteY27" fmla="*/ 1965960 h 2534920"/>
                  <a:gd name="connsiteX28" fmla="*/ 711200 w 1849120"/>
                  <a:gd name="connsiteY28" fmla="*/ 1945640 h 2534920"/>
                  <a:gd name="connsiteX29" fmla="*/ 436880 w 1849120"/>
                  <a:gd name="connsiteY29" fmla="*/ 2052320 h 2534920"/>
                  <a:gd name="connsiteX30" fmla="*/ 284480 w 1849120"/>
                  <a:gd name="connsiteY30" fmla="*/ 2026920 h 2534920"/>
                  <a:gd name="connsiteX31" fmla="*/ 213360 w 1849120"/>
                  <a:gd name="connsiteY31" fmla="*/ 1976120 h 2534920"/>
                  <a:gd name="connsiteX32" fmla="*/ 50800 w 1849120"/>
                  <a:gd name="connsiteY32" fmla="*/ 2001520 h 2534920"/>
                  <a:gd name="connsiteX33" fmla="*/ 0 w 1849120"/>
                  <a:gd name="connsiteY33" fmla="*/ 1945640 h 2534920"/>
                  <a:gd name="connsiteX0" fmla="*/ 0 w 1849120"/>
                  <a:gd name="connsiteY0" fmla="*/ 1945640 h 2534920"/>
                  <a:gd name="connsiteX1" fmla="*/ 558800 w 1849120"/>
                  <a:gd name="connsiteY1" fmla="*/ 1168400 h 2534920"/>
                  <a:gd name="connsiteX2" fmla="*/ 1366520 w 1849120"/>
                  <a:gd name="connsiteY2" fmla="*/ 0 h 2534920"/>
                  <a:gd name="connsiteX3" fmla="*/ 1849120 w 1849120"/>
                  <a:gd name="connsiteY3" fmla="*/ 360680 h 2534920"/>
                  <a:gd name="connsiteX4" fmla="*/ 1595120 w 1849120"/>
                  <a:gd name="connsiteY4" fmla="*/ 711200 h 2534920"/>
                  <a:gd name="connsiteX5" fmla="*/ 1529080 w 1849120"/>
                  <a:gd name="connsiteY5" fmla="*/ 1767840 h 2534920"/>
                  <a:gd name="connsiteX6" fmla="*/ 1422400 w 1849120"/>
                  <a:gd name="connsiteY6" fmla="*/ 1793240 h 2534920"/>
                  <a:gd name="connsiteX7" fmla="*/ 1422400 w 1849120"/>
                  <a:gd name="connsiteY7" fmla="*/ 1854200 h 2534920"/>
                  <a:gd name="connsiteX8" fmla="*/ 1437640 w 1849120"/>
                  <a:gd name="connsiteY8" fmla="*/ 1920240 h 2534920"/>
                  <a:gd name="connsiteX9" fmla="*/ 1457960 w 1849120"/>
                  <a:gd name="connsiteY9" fmla="*/ 1960880 h 2534920"/>
                  <a:gd name="connsiteX10" fmla="*/ 1457960 w 1849120"/>
                  <a:gd name="connsiteY10" fmla="*/ 1960880 h 2534920"/>
                  <a:gd name="connsiteX11" fmla="*/ 1336040 w 1849120"/>
                  <a:gd name="connsiteY11" fmla="*/ 1986280 h 2534920"/>
                  <a:gd name="connsiteX12" fmla="*/ 1249680 w 1849120"/>
                  <a:gd name="connsiteY12" fmla="*/ 2047240 h 2534920"/>
                  <a:gd name="connsiteX13" fmla="*/ 1173480 w 1849120"/>
                  <a:gd name="connsiteY13" fmla="*/ 2103120 h 2534920"/>
                  <a:gd name="connsiteX14" fmla="*/ 1123191 w 1849120"/>
                  <a:gd name="connsiteY14" fmla="*/ 2130592 h 2534920"/>
                  <a:gd name="connsiteX15" fmla="*/ 1113602 w 1849120"/>
                  <a:gd name="connsiteY15" fmla="*/ 2199038 h 2534920"/>
                  <a:gd name="connsiteX16" fmla="*/ 1015481 w 1849120"/>
                  <a:gd name="connsiteY16" fmla="*/ 2279734 h 2534920"/>
                  <a:gd name="connsiteX17" fmla="*/ 1065199 w 1849120"/>
                  <a:gd name="connsiteY17" fmla="*/ 2340109 h 2534920"/>
                  <a:gd name="connsiteX18" fmla="*/ 1032832 w 1849120"/>
                  <a:gd name="connsiteY18" fmla="*/ 2416559 h 2534920"/>
                  <a:gd name="connsiteX19" fmla="*/ 1074104 w 1849120"/>
                  <a:gd name="connsiteY19" fmla="*/ 2508918 h 2534920"/>
                  <a:gd name="connsiteX20" fmla="*/ 1012859 w 1849120"/>
                  <a:gd name="connsiteY20" fmla="*/ 2531009 h 2534920"/>
                  <a:gd name="connsiteX21" fmla="*/ 955040 w 1849120"/>
                  <a:gd name="connsiteY21" fmla="*/ 2534920 h 2534920"/>
                  <a:gd name="connsiteX22" fmla="*/ 909320 w 1849120"/>
                  <a:gd name="connsiteY22" fmla="*/ 2448560 h 2534920"/>
                  <a:gd name="connsiteX23" fmla="*/ 767080 w 1849120"/>
                  <a:gd name="connsiteY23" fmla="*/ 2382520 h 2534920"/>
                  <a:gd name="connsiteX24" fmla="*/ 751840 w 1849120"/>
                  <a:gd name="connsiteY24" fmla="*/ 2250440 h 2534920"/>
                  <a:gd name="connsiteX25" fmla="*/ 767080 w 1849120"/>
                  <a:gd name="connsiteY25" fmla="*/ 2138680 h 2534920"/>
                  <a:gd name="connsiteX26" fmla="*/ 726440 w 1849120"/>
                  <a:gd name="connsiteY26" fmla="*/ 2072640 h 2534920"/>
                  <a:gd name="connsiteX27" fmla="*/ 741680 w 1849120"/>
                  <a:gd name="connsiteY27" fmla="*/ 1965960 h 2534920"/>
                  <a:gd name="connsiteX28" fmla="*/ 711200 w 1849120"/>
                  <a:gd name="connsiteY28" fmla="*/ 1945640 h 2534920"/>
                  <a:gd name="connsiteX29" fmla="*/ 436880 w 1849120"/>
                  <a:gd name="connsiteY29" fmla="*/ 2052320 h 2534920"/>
                  <a:gd name="connsiteX30" fmla="*/ 284480 w 1849120"/>
                  <a:gd name="connsiteY30" fmla="*/ 2026920 h 2534920"/>
                  <a:gd name="connsiteX31" fmla="*/ 213360 w 1849120"/>
                  <a:gd name="connsiteY31" fmla="*/ 1976120 h 2534920"/>
                  <a:gd name="connsiteX32" fmla="*/ 50800 w 1849120"/>
                  <a:gd name="connsiteY32" fmla="*/ 2001520 h 2534920"/>
                  <a:gd name="connsiteX33" fmla="*/ 0 w 1849120"/>
                  <a:gd name="connsiteY33" fmla="*/ 1945640 h 2534920"/>
                  <a:gd name="connsiteX0" fmla="*/ 0 w 1849120"/>
                  <a:gd name="connsiteY0" fmla="*/ 1945640 h 2534920"/>
                  <a:gd name="connsiteX1" fmla="*/ 558800 w 1849120"/>
                  <a:gd name="connsiteY1" fmla="*/ 1168400 h 2534920"/>
                  <a:gd name="connsiteX2" fmla="*/ 1366520 w 1849120"/>
                  <a:gd name="connsiteY2" fmla="*/ 0 h 2534920"/>
                  <a:gd name="connsiteX3" fmla="*/ 1849120 w 1849120"/>
                  <a:gd name="connsiteY3" fmla="*/ 360680 h 2534920"/>
                  <a:gd name="connsiteX4" fmla="*/ 1595120 w 1849120"/>
                  <a:gd name="connsiteY4" fmla="*/ 711200 h 2534920"/>
                  <a:gd name="connsiteX5" fmla="*/ 1529080 w 1849120"/>
                  <a:gd name="connsiteY5" fmla="*/ 1767840 h 2534920"/>
                  <a:gd name="connsiteX6" fmla="*/ 1422400 w 1849120"/>
                  <a:gd name="connsiteY6" fmla="*/ 1793240 h 2534920"/>
                  <a:gd name="connsiteX7" fmla="*/ 1422400 w 1849120"/>
                  <a:gd name="connsiteY7" fmla="*/ 1854200 h 2534920"/>
                  <a:gd name="connsiteX8" fmla="*/ 1437640 w 1849120"/>
                  <a:gd name="connsiteY8" fmla="*/ 1920240 h 2534920"/>
                  <a:gd name="connsiteX9" fmla="*/ 1457960 w 1849120"/>
                  <a:gd name="connsiteY9" fmla="*/ 1960880 h 2534920"/>
                  <a:gd name="connsiteX10" fmla="*/ 1457960 w 1849120"/>
                  <a:gd name="connsiteY10" fmla="*/ 1960880 h 2534920"/>
                  <a:gd name="connsiteX11" fmla="*/ 1336040 w 1849120"/>
                  <a:gd name="connsiteY11" fmla="*/ 1986280 h 2534920"/>
                  <a:gd name="connsiteX12" fmla="*/ 1249680 w 1849120"/>
                  <a:gd name="connsiteY12" fmla="*/ 2047240 h 2534920"/>
                  <a:gd name="connsiteX13" fmla="*/ 1189151 w 1849120"/>
                  <a:gd name="connsiteY13" fmla="*/ 2074312 h 2534920"/>
                  <a:gd name="connsiteX14" fmla="*/ 1173480 w 1849120"/>
                  <a:gd name="connsiteY14" fmla="*/ 2103120 h 2534920"/>
                  <a:gd name="connsiteX15" fmla="*/ 1123191 w 1849120"/>
                  <a:gd name="connsiteY15" fmla="*/ 2130592 h 2534920"/>
                  <a:gd name="connsiteX16" fmla="*/ 1113602 w 1849120"/>
                  <a:gd name="connsiteY16" fmla="*/ 2199038 h 2534920"/>
                  <a:gd name="connsiteX17" fmla="*/ 1015481 w 1849120"/>
                  <a:gd name="connsiteY17" fmla="*/ 2279734 h 2534920"/>
                  <a:gd name="connsiteX18" fmla="*/ 1065199 w 1849120"/>
                  <a:gd name="connsiteY18" fmla="*/ 2340109 h 2534920"/>
                  <a:gd name="connsiteX19" fmla="*/ 1032832 w 1849120"/>
                  <a:gd name="connsiteY19" fmla="*/ 2416559 h 2534920"/>
                  <a:gd name="connsiteX20" fmla="*/ 1074104 w 1849120"/>
                  <a:gd name="connsiteY20" fmla="*/ 2508918 h 2534920"/>
                  <a:gd name="connsiteX21" fmla="*/ 1012859 w 1849120"/>
                  <a:gd name="connsiteY21" fmla="*/ 2531009 h 2534920"/>
                  <a:gd name="connsiteX22" fmla="*/ 955040 w 1849120"/>
                  <a:gd name="connsiteY22" fmla="*/ 2534920 h 2534920"/>
                  <a:gd name="connsiteX23" fmla="*/ 909320 w 1849120"/>
                  <a:gd name="connsiteY23" fmla="*/ 2448560 h 2534920"/>
                  <a:gd name="connsiteX24" fmla="*/ 767080 w 1849120"/>
                  <a:gd name="connsiteY24" fmla="*/ 2382520 h 2534920"/>
                  <a:gd name="connsiteX25" fmla="*/ 751840 w 1849120"/>
                  <a:gd name="connsiteY25" fmla="*/ 2250440 h 2534920"/>
                  <a:gd name="connsiteX26" fmla="*/ 767080 w 1849120"/>
                  <a:gd name="connsiteY26" fmla="*/ 2138680 h 2534920"/>
                  <a:gd name="connsiteX27" fmla="*/ 726440 w 1849120"/>
                  <a:gd name="connsiteY27" fmla="*/ 2072640 h 2534920"/>
                  <a:gd name="connsiteX28" fmla="*/ 741680 w 1849120"/>
                  <a:gd name="connsiteY28" fmla="*/ 1965960 h 2534920"/>
                  <a:gd name="connsiteX29" fmla="*/ 711200 w 1849120"/>
                  <a:gd name="connsiteY29" fmla="*/ 1945640 h 2534920"/>
                  <a:gd name="connsiteX30" fmla="*/ 436880 w 1849120"/>
                  <a:gd name="connsiteY30" fmla="*/ 2052320 h 2534920"/>
                  <a:gd name="connsiteX31" fmla="*/ 284480 w 1849120"/>
                  <a:gd name="connsiteY31" fmla="*/ 2026920 h 2534920"/>
                  <a:gd name="connsiteX32" fmla="*/ 213360 w 1849120"/>
                  <a:gd name="connsiteY32" fmla="*/ 1976120 h 2534920"/>
                  <a:gd name="connsiteX33" fmla="*/ 50800 w 1849120"/>
                  <a:gd name="connsiteY33" fmla="*/ 2001520 h 2534920"/>
                  <a:gd name="connsiteX34" fmla="*/ 0 w 1849120"/>
                  <a:gd name="connsiteY34" fmla="*/ 1945640 h 2534920"/>
                  <a:gd name="connsiteX0" fmla="*/ 0 w 1849120"/>
                  <a:gd name="connsiteY0" fmla="*/ 1945640 h 2534920"/>
                  <a:gd name="connsiteX1" fmla="*/ 558800 w 1849120"/>
                  <a:gd name="connsiteY1" fmla="*/ 1168400 h 2534920"/>
                  <a:gd name="connsiteX2" fmla="*/ 1366520 w 1849120"/>
                  <a:gd name="connsiteY2" fmla="*/ 0 h 2534920"/>
                  <a:gd name="connsiteX3" fmla="*/ 1849120 w 1849120"/>
                  <a:gd name="connsiteY3" fmla="*/ 360680 h 2534920"/>
                  <a:gd name="connsiteX4" fmla="*/ 1595120 w 1849120"/>
                  <a:gd name="connsiteY4" fmla="*/ 711200 h 2534920"/>
                  <a:gd name="connsiteX5" fmla="*/ 1529080 w 1849120"/>
                  <a:gd name="connsiteY5" fmla="*/ 1767840 h 2534920"/>
                  <a:gd name="connsiteX6" fmla="*/ 1422400 w 1849120"/>
                  <a:gd name="connsiteY6" fmla="*/ 1793240 h 2534920"/>
                  <a:gd name="connsiteX7" fmla="*/ 1422400 w 1849120"/>
                  <a:gd name="connsiteY7" fmla="*/ 1854200 h 2534920"/>
                  <a:gd name="connsiteX8" fmla="*/ 1437640 w 1849120"/>
                  <a:gd name="connsiteY8" fmla="*/ 1920240 h 2534920"/>
                  <a:gd name="connsiteX9" fmla="*/ 1457960 w 1849120"/>
                  <a:gd name="connsiteY9" fmla="*/ 1960880 h 2534920"/>
                  <a:gd name="connsiteX10" fmla="*/ 1457960 w 1849120"/>
                  <a:gd name="connsiteY10" fmla="*/ 1960880 h 2534920"/>
                  <a:gd name="connsiteX11" fmla="*/ 1336040 w 1849120"/>
                  <a:gd name="connsiteY11" fmla="*/ 1986280 h 2534920"/>
                  <a:gd name="connsiteX12" fmla="*/ 1246997 w 1849120"/>
                  <a:gd name="connsiteY12" fmla="*/ 2020336 h 2534920"/>
                  <a:gd name="connsiteX13" fmla="*/ 1189151 w 1849120"/>
                  <a:gd name="connsiteY13" fmla="*/ 2074312 h 2534920"/>
                  <a:gd name="connsiteX14" fmla="*/ 1173480 w 1849120"/>
                  <a:gd name="connsiteY14" fmla="*/ 2103120 h 2534920"/>
                  <a:gd name="connsiteX15" fmla="*/ 1123191 w 1849120"/>
                  <a:gd name="connsiteY15" fmla="*/ 2130592 h 2534920"/>
                  <a:gd name="connsiteX16" fmla="*/ 1113602 w 1849120"/>
                  <a:gd name="connsiteY16" fmla="*/ 2199038 h 2534920"/>
                  <a:gd name="connsiteX17" fmla="*/ 1015481 w 1849120"/>
                  <a:gd name="connsiteY17" fmla="*/ 2279734 h 2534920"/>
                  <a:gd name="connsiteX18" fmla="*/ 1065199 w 1849120"/>
                  <a:gd name="connsiteY18" fmla="*/ 2340109 h 2534920"/>
                  <a:gd name="connsiteX19" fmla="*/ 1032832 w 1849120"/>
                  <a:gd name="connsiteY19" fmla="*/ 2416559 h 2534920"/>
                  <a:gd name="connsiteX20" fmla="*/ 1074104 w 1849120"/>
                  <a:gd name="connsiteY20" fmla="*/ 2508918 h 2534920"/>
                  <a:gd name="connsiteX21" fmla="*/ 1012859 w 1849120"/>
                  <a:gd name="connsiteY21" fmla="*/ 2531009 h 2534920"/>
                  <a:gd name="connsiteX22" fmla="*/ 955040 w 1849120"/>
                  <a:gd name="connsiteY22" fmla="*/ 2534920 h 2534920"/>
                  <a:gd name="connsiteX23" fmla="*/ 909320 w 1849120"/>
                  <a:gd name="connsiteY23" fmla="*/ 2448560 h 2534920"/>
                  <a:gd name="connsiteX24" fmla="*/ 767080 w 1849120"/>
                  <a:gd name="connsiteY24" fmla="*/ 2382520 h 2534920"/>
                  <a:gd name="connsiteX25" fmla="*/ 751840 w 1849120"/>
                  <a:gd name="connsiteY25" fmla="*/ 2250440 h 2534920"/>
                  <a:gd name="connsiteX26" fmla="*/ 767080 w 1849120"/>
                  <a:gd name="connsiteY26" fmla="*/ 2138680 h 2534920"/>
                  <a:gd name="connsiteX27" fmla="*/ 726440 w 1849120"/>
                  <a:gd name="connsiteY27" fmla="*/ 2072640 h 2534920"/>
                  <a:gd name="connsiteX28" fmla="*/ 741680 w 1849120"/>
                  <a:gd name="connsiteY28" fmla="*/ 1965960 h 2534920"/>
                  <a:gd name="connsiteX29" fmla="*/ 711200 w 1849120"/>
                  <a:gd name="connsiteY29" fmla="*/ 1945640 h 2534920"/>
                  <a:gd name="connsiteX30" fmla="*/ 436880 w 1849120"/>
                  <a:gd name="connsiteY30" fmla="*/ 2052320 h 2534920"/>
                  <a:gd name="connsiteX31" fmla="*/ 284480 w 1849120"/>
                  <a:gd name="connsiteY31" fmla="*/ 2026920 h 2534920"/>
                  <a:gd name="connsiteX32" fmla="*/ 213360 w 1849120"/>
                  <a:gd name="connsiteY32" fmla="*/ 1976120 h 2534920"/>
                  <a:gd name="connsiteX33" fmla="*/ 50800 w 1849120"/>
                  <a:gd name="connsiteY33" fmla="*/ 2001520 h 2534920"/>
                  <a:gd name="connsiteX34" fmla="*/ 0 w 1849120"/>
                  <a:gd name="connsiteY34" fmla="*/ 1945640 h 2534920"/>
                  <a:gd name="connsiteX0" fmla="*/ 0 w 1849120"/>
                  <a:gd name="connsiteY0" fmla="*/ 1945640 h 2534920"/>
                  <a:gd name="connsiteX1" fmla="*/ 558800 w 1849120"/>
                  <a:gd name="connsiteY1" fmla="*/ 1168400 h 2534920"/>
                  <a:gd name="connsiteX2" fmla="*/ 1366520 w 1849120"/>
                  <a:gd name="connsiteY2" fmla="*/ 0 h 2534920"/>
                  <a:gd name="connsiteX3" fmla="*/ 1849120 w 1849120"/>
                  <a:gd name="connsiteY3" fmla="*/ 360680 h 2534920"/>
                  <a:gd name="connsiteX4" fmla="*/ 1595120 w 1849120"/>
                  <a:gd name="connsiteY4" fmla="*/ 711200 h 2534920"/>
                  <a:gd name="connsiteX5" fmla="*/ 1529080 w 1849120"/>
                  <a:gd name="connsiteY5" fmla="*/ 1767840 h 2534920"/>
                  <a:gd name="connsiteX6" fmla="*/ 1422400 w 1849120"/>
                  <a:gd name="connsiteY6" fmla="*/ 1793240 h 2534920"/>
                  <a:gd name="connsiteX7" fmla="*/ 1422400 w 1849120"/>
                  <a:gd name="connsiteY7" fmla="*/ 1854200 h 2534920"/>
                  <a:gd name="connsiteX8" fmla="*/ 1437640 w 1849120"/>
                  <a:gd name="connsiteY8" fmla="*/ 1920240 h 2534920"/>
                  <a:gd name="connsiteX9" fmla="*/ 1457960 w 1849120"/>
                  <a:gd name="connsiteY9" fmla="*/ 1960880 h 2534920"/>
                  <a:gd name="connsiteX10" fmla="*/ 1457960 w 1849120"/>
                  <a:gd name="connsiteY10" fmla="*/ 1960880 h 2534920"/>
                  <a:gd name="connsiteX11" fmla="*/ 1317261 w 1849120"/>
                  <a:gd name="connsiteY11" fmla="*/ 1959376 h 2534920"/>
                  <a:gd name="connsiteX12" fmla="*/ 1246997 w 1849120"/>
                  <a:gd name="connsiteY12" fmla="*/ 2020336 h 2534920"/>
                  <a:gd name="connsiteX13" fmla="*/ 1189151 w 1849120"/>
                  <a:gd name="connsiteY13" fmla="*/ 2074312 h 2534920"/>
                  <a:gd name="connsiteX14" fmla="*/ 1173480 w 1849120"/>
                  <a:gd name="connsiteY14" fmla="*/ 2103120 h 2534920"/>
                  <a:gd name="connsiteX15" fmla="*/ 1123191 w 1849120"/>
                  <a:gd name="connsiteY15" fmla="*/ 2130592 h 2534920"/>
                  <a:gd name="connsiteX16" fmla="*/ 1113602 w 1849120"/>
                  <a:gd name="connsiteY16" fmla="*/ 2199038 h 2534920"/>
                  <a:gd name="connsiteX17" fmla="*/ 1015481 w 1849120"/>
                  <a:gd name="connsiteY17" fmla="*/ 2279734 h 2534920"/>
                  <a:gd name="connsiteX18" fmla="*/ 1065199 w 1849120"/>
                  <a:gd name="connsiteY18" fmla="*/ 2340109 h 2534920"/>
                  <a:gd name="connsiteX19" fmla="*/ 1032832 w 1849120"/>
                  <a:gd name="connsiteY19" fmla="*/ 2416559 h 2534920"/>
                  <a:gd name="connsiteX20" fmla="*/ 1074104 w 1849120"/>
                  <a:gd name="connsiteY20" fmla="*/ 2508918 h 2534920"/>
                  <a:gd name="connsiteX21" fmla="*/ 1012859 w 1849120"/>
                  <a:gd name="connsiteY21" fmla="*/ 2531009 h 2534920"/>
                  <a:gd name="connsiteX22" fmla="*/ 955040 w 1849120"/>
                  <a:gd name="connsiteY22" fmla="*/ 2534920 h 2534920"/>
                  <a:gd name="connsiteX23" fmla="*/ 909320 w 1849120"/>
                  <a:gd name="connsiteY23" fmla="*/ 2448560 h 2534920"/>
                  <a:gd name="connsiteX24" fmla="*/ 767080 w 1849120"/>
                  <a:gd name="connsiteY24" fmla="*/ 2382520 h 2534920"/>
                  <a:gd name="connsiteX25" fmla="*/ 751840 w 1849120"/>
                  <a:gd name="connsiteY25" fmla="*/ 2250440 h 2534920"/>
                  <a:gd name="connsiteX26" fmla="*/ 767080 w 1849120"/>
                  <a:gd name="connsiteY26" fmla="*/ 2138680 h 2534920"/>
                  <a:gd name="connsiteX27" fmla="*/ 726440 w 1849120"/>
                  <a:gd name="connsiteY27" fmla="*/ 2072640 h 2534920"/>
                  <a:gd name="connsiteX28" fmla="*/ 741680 w 1849120"/>
                  <a:gd name="connsiteY28" fmla="*/ 1965960 h 2534920"/>
                  <a:gd name="connsiteX29" fmla="*/ 711200 w 1849120"/>
                  <a:gd name="connsiteY29" fmla="*/ 1945640 h 2534920"/>
                  <a:gd name="connsiteX30" fmla="*/ 436880 w 1849120"/>
                  <a:gd name="connsiteY30" fmla="*/ 2052320 h 2534920"/>
                  <a:gd name="connsiteX31" fmla="*/ 284480 w 1849120"/>
                  <a:gd name="connsiteY31" fmla="*/ 2026920 h 2534920"/>
                  <a:gd name="connsiteX32" fmla="*/ 213360 w 1849120"/>
                  <a:gd name="connsiteY32" fmla="*/ 1976120 h 2534920"/>
                  <a:gd name="connsiteX33" fmla="*/ 50800 w 1849120"/>
                  <a:gd name="connsiteY33" fmla="*/ 2001520 h 2534920"/>
                  <a:gd name="connsiteX34" fmla="*/ 0 w 1849120"/>
                  <a:gd name="connsiteY34" fmla="*/ 1945640 h 2534920"/>
                  <a:gd name="connsiteX0" fmla="*/ 0 w 1849120"/>
                  <a:gd name="connsiteY0" fmla="*/ 1945640 h 2534920"/>
                  <a:gd name="connsiteX1" fmla="*/ 558800 w 1849120"/>
                  <a:gd name="connsiteY1" fmla="*/ 1168400 h 2534920"/>
                  <a:gd name="connsiteX2" fmla="*/ 1366520 w 1849120"/>
                  <a:gd name="connsiteY2" fmla="*/ 0 h 2534920"/>
                  <a:gd name="connsiteX3" fmla="*/ 1849120 w 1849120"/>
                  <a:gd name="connsiteY3" fmla="*/ 360680 h 2534920"/>
                  <a:gd name="connsiteX4" fmla="*/ 1595120 w 1849120"/>
                  <a:gd name="connsiteY4" fmla="*/ 711200 h 2534920"/>
                  <a:gd name="connsiteX5" fmla="*/ 1529080 w 1849120"/>
                  <a:gd name="connsiteY5" fmla="*/ 1767840 h 2534920"/>
                  <a:gd name="connsiteX6" fmla="*/ 1422400 w 1849120"/>
                  <a:gd name="connsiteY6" fmla="*/ 1793240 h 2534920"/>
                  <a:gd name="connsiteX7" fmla="*/ 1422400 w 1849120"/>
                  <a:gd name="connsiteY7" fmla="*/ 1854200 h 2534920"/>
                  <a:gd name="connsiteX8" fmla="*/ 1437640 w 1849120"/>
                  <a:gd name="connsiteY8" fmla="*/ 1920240 h 2534920"/>
                  <a:gd name="connsiteX9" fmla="*/ 1457960 w 1849120"/>
                  <a:gd name="connsiteY9" fmla="*/ 1960880 h 2534920"/>
                  <a:gd name="connsiteX10" fmla="*/ 1350648 w 1849120"/>
                  <a:gd name="connsiteY10" fmla="*/ 1947428 h 2534920"/>
                  <a:gd name="connsiteX11" fmla="*/ 1317261 w 1849120"/>
                  <a:gd name="connsiteY11" fmla="*/ 1959376 h 2534920"/>
                  <a:gd name="connsiteX12" fmla="*/ 1246997 w 1849120"/>
                  <a:gd name="connsiteY12" fmla="*/ 2020336 h 2534920"/>
                  <a:gd name="connsiteX13" fmla="*/ 1189151 w 1849120"/>
                  <a:gd name="connsiteY13" fmla="*/ 2074312 h 2534920"/>
                  <a:gd name="connsiteX14" fmla="*/ 1173480 w 1849120"/>
                  <a:gd name="connsiteY14" fmla="*/ 2103120 h 2534920"/>
                  <a:gd name="connsiteX15" fmla="*/ 1123191 w 1849120"/>
                  <a:gd name="connsiteY15" fmla="*/ 2130592 h 2534920"/>
                  <a:gd name="connsiteX16" fmla="*/ 1113602 w 1849120"/>
                  <a:gd name="connsiteY16" fmla="*/ 2199038 h 2534920"/>
                  <a:gd name="connsiteX17" fmla="*/ 1015481 w 1849120"/>
                  <a:gd name="connsiteY17" fmla="*/ 2279734 h 2534920"/>
                  <a:gd name="connsiteX18" fmla="*/ 1065199 w 1849120"/>
                  <a:gd name="connsiteY18" fmla="*/ 2340109 h 2534920"/>
                  <a:gd name="connsiteX19" fmla="*/ 1032832 w 1849120"/>
                  <a:gd name="connsiteY19" fmla="*/ 2416559 h 2534920"/>
                  <a:gd name="connsiteX20" fmla="*/ 1074104 w 1849120"/>
                  <a:gd name="connsiteY20" fmla="*/ 2508918 h 2534920"/>
                  <a:gd name="connsiteX21" fmla="*/ 1012859 w 1849120"/>
                  <a:gd name="connsiteY21" fmla="*/ 2531009 h 2534920"/>
                  <a:gd name="connsiteX22" fmla="*/ 955040 w 1849120"/>
                  <a:gd name="connsiteY22" fmla="*/ 2534920 h 2534920"/>
                  <a:gd name="connsiteX23" fmla="*/ 909320 w 1849120"/>
                  <a:gd name="connsiteY23" fmla="*/ 2448560 h 2534920"/>
                  <a:gd name="connsiteX24" fmla="*/ 767080 w 1849120"/>
                  <a:gd name="connsiteY24" fmla="*/ 2382520 h 2534920"/>
                  <a:gd name="connsiteX25" fmla="*/ 751840 w 1849120"/>
                  <a:gd name="connsiteY25" fmla="*/ 2250440 h 2534920"/>
                  <a:gd name="connsiteX26" fmla="*/ 767080 w 1849120"/>
                  <a:gd name="connsiteY26" fmla="*/ 2138680 h 2534920"/>
                  <a:gd name="connsiteX27" fmla="*/ 726440 w 1849120"/>
                  <a:gd name="connsiteY27" fmla="*/ 2072640 h 2534920"/>
                  <a:gd name="connsiteX28" fmla="*/ 741680 w 1849120"/>
                  <a:gd name="connsiteY28" fmla="*/ 1965960 h 2534920"/>
                  <a:gd name="connsiteX29" fmla="*/ 711200 w 1849120"/>
                  <a:gd name="connsiteY29" fmla="*/ 1945640 h 2534920"/>
                  <a:gd name="connsiteX30" fmla="*/ 436880 w 1849120"/>
                  <a:gd name="connsiteY30" fmla="*/ 2052320 h 2534920"/>
                  <a:gd name="connsiteX31" fmla="*/ 284480 w 1849120"/>
                  <a:gd name="connsiteY31" fmla="*/ 2026920 h 2534920"/>
                  <a:gd name="connsiteX32" fmla="*/ 213360 w 1849120"/>
                  <a:gd name="connsiteY32" fmla="*/ 1976120 h 2534920"/>
                  <a:gd name="connsiteX33" fmla="*/ 50800 w 1849120"/>
                  <a:gd name="connsiteY33" fmla="*/ 2001520 h 2534920"/>
                  <a:gd name="connsiteX34" fmla="*/ 0 w 1849120"/>
                  <a:gd name="connsiteY34" fmla="*/ 1945640 h 2534920"/>
                  <a:gd name="connsiteX0" fmla="*/ 0 w 1849120"/>
                  <a:gd name="connsiteY0" fmla="*/ 1945640 h 2534920"/>
                  <a:gd name="connsiteX1" fmla="*/ 558800 w 1849120"/>
                  <a:gd name="connsiteY1" fmla="*/ 1168400 h 2534920"/>
                  <a:gd name="connsiteX2" fmla="*/ 1366520 w 1849120"/>
                  <a:gd name="connsiteY2" fmla="*/ 0 h 2534920"/>
                  <a:gd name="connsiteX3" fmla="*/ 1849120 w 1849120"/>
                  <a:gd name="connsiteY3" fmla="*/ 360680 h 2534920"/>
                  <a:gd name="connsiteX4" fmla="*/ 1595120 w 1849120"/>
                  <a:gd name="connsiteY4" fmla="*/ 711200 h 2534920"/>
                  <a:gd name="connsiteX5" fmla="*/ 1529080 w 1849120"/>
                  <a:gd name="connsiteY5" fmla="*/ 1767840 h 2534920"/>
                  <a:gd name="connsiteX6" fmla="*/ 1481422 w 1849120"/>
                  <a:gd name="connsiteY6" fmla="*/ 1785169 h 2534920"/>
                  <a:gd name="connsiteX7" fmla="*/ 1422400 w 1849120"/>
                  <a:gd name="connsiteY7" fmla="*/ 1854200 h 2534920"/>
                  <a:gd name="connsiteX8" fmla="*/ 1437640 w 1849120"/>
                  <a:gd name="connsiteY8" fmla="*/ 1920240 h 2534920"/>
                  <a:gd name="connsiteX9" fmla="*/ 1457960 w 1849120"/>
                  <a:gd name="connsiteY9" fmla="*/ 1960880 h 2534920"/>
                  <a:gd name="connsiteX10" fmla="*/ 1350648 w 1849120"/>
                  <a:gd name="connsiteY10" fmla="*/ 1947428 h 2534920"/>
                  <a:gd name="connsiteX11" fmla="*/ 1317261 w 1849120"/>
                  <a:gd name="connsiteY11" fmla="*/ 1959376 h 2534920"/>
                  <a:gd name="connsiteX12" fmla="*/ 1246997 w 1849120"/>
                  <a:gd name="connsiteY12" fmla="*/ 2020336 h 2534920"/>
                  <a:gd name="connsiteX13" fmla="*/ 1189151 w 1849120"/>
                  <a:gd name="connsiteY13" fmla="*/ 2074312 h 2534920"/>
                  <a:gd name="connsiteX14" fmla="*/ 1173480 w 1849120"/>
                  <a:gd name="connsiteY14" fmla="*/ 2103120 h 2534920"/>
                  <a:gd name="connsiteX15" fmla="*/ 1123191 w 1849120"/>
                  <a:gd name="connsiteY15" fmla="*/ 2130592 h 2534920"/>
                  <a:gd name="connsiteX16" fmla="*/ 1113602 w 1849120"/>
                  <a:gd name="connsiteY16" fmla="*/ 2199038 h 2534920"/>
                  <a:gd name="connsiteX17" fmla="*/ 1015481 w 1849120"/>
                  <a:gd name="connsiteY17" fmla="*/ 2279734 h 2534920"/>
                  <a:gd name="connsiteX18" fmla="*/ 1065199 w 1849120"/>
                  <a:gd name="connsiteY18" fmla="*/ 2340109 h 2534920"/>
                  <a:gd name="connsiteX19" fmla="*/ 1032832 w 1849120"/>
                  <a:gd name="connsiteY19" fmla="*/ 2416559 h 2534920"/>
                  <a:gd name="connsiteX20" fmla="*/ 1074104 w 1849120"/>
                  <a:gd name="connsiteY20" fmla="*/ 2508918 h 2534920"/>
                  <a:gd name="connsiteX21" fmla="*/ 1012859 w 1849120"/>
                  <a:gd name="connsiteY21" fmla="*/ 2531009 h 2534920"/>
                  <a:gd name="connsiteX22" fmla="*/ 955040 w 1849120"/>
                  <a:gd name="connsiteY22" fmla="*/ 2534920 h 2534920"/>
                  <a:gd name="connsiteX23" fmla="*/ 909320 w 1849120"/>
                  <a:gd name="connsiteY23" fmla="*/ 2448560 h 2534920"/>
                  <a:gd name="connsiteX24" fmla="*/ 767080 w 1849120"/>
                  <a:gd name="connsiteY24" fmla="*/ 2382520 h 2534920"/>
                  <a:gd name="connsiteX25" fmla="*/ 751840 w 1849120"/>
                  <a:gd name="connsiteY25" fmla="*/ 2250440 h 2534920"/>
                  <a:gd name="connsiteX26" fmla="*/ 767080 w 1849120"/>
                  <a:gd name="connsiteY26" fmla="*/ 2138680 h 2534920"/>
                  <a:gd name="connsiteX27" fmla="*/ 726440 w 1849120"/>
                  <a:gd name="connsiteY27" fmla="*/ 2072640 h 2534920"/>
                  <a:gd name="connsiteX28" fmla="*/ 741680 w 1849120"/>
                  <a:gd name="connsiteY28" fmla="*/ 1965960 h 2534920"/>
                  <a:gd name="connsiteX29" fmla="*/ 711200 w 1849120"/>
                  <a:gd name="connsiteY29" fmla="*/ 1945640 h 2534920"/>
                  <a:gd name="connsiteX30" fmla="*/ 436880 w 1849120"/>
                  <a:gd name="connsiteY30" fmla="*/ 2052320 h 2534920"/>
                  <a:gd name="connsiteX31" fmla="*/ 284480 w 1849120"/>
                  <a:gd name="connsiteY31" fmla="*/ 2026920 h 2534920"/>
                  <a:gd name="connsiteX32" fmla="*/ 213360 w 1849120"/>
                  <a:gd name="connsiteY32" fmla="*/ 1976120 h 2534920"/>
                  <a:gd name="connsiteX33" fmla="*/ 50800 w 1849120"/>
                  <a:gd name="connsiteY33" fmla="*/ 2001520 h 2534920"/>
                  <a:gd name="connsiteX34" fmla="*/ 0 w 1849120"/>
                  <a:gd name="connsiteY34" fmla="*/ 1945640 h 2534920"/>
                  <a:gd name="connsiteX0" fmla="*/ 0 w 1849120"/>
                  <a:gd name="connsiteY0" fmla="*/ 1945640 h 2534920"/>
                  <a:gd name="connsiteX1" fmla="*/ 558800 w 1849120"/>
                  <a:gd name="connsiteY1" fmla="*/ 1168400 h 2534920"/>
                  <a:gd name="connsiteX2" fmla="*/ 1366520 w 1849120"/>
                  <a:gd name="connsiteY2" fmla="*/ 0 h 2534920"/>
                  <a:gd name="connsiteX3" fmla="*/ 1849120 w 1849120"/>
                  <a:gd name="connsiteY3" fmla="*/ 360680 h 2534920"/>
                  <a:gd name="connsiteX4" fmla="*/ 1595120 w 1849120"/>
                  <a:gd name="connsiteY4" fmla="*/ 711200 h 2534920"/>
                  <a:gd name="connsiteX5" fmla="*/ 1529080 w 1849120"/>
                  <a:gd name="connsiteY5" fmla="*/ 1767840 h 2534920"/>
                  <a:gd name="connsiteX6" fmla="*/ 1481422 w 1849120"/>
                  <a:gd name="connsiteY6" fmla="*/ 1785169 h 2534920"/>
                  <a:gd name="connsiteX7" fmla="*/ 1344599 w 1849120"/>
                  <a:gd name="connsiteY7" fmla="*/ 1770797 h 2534920"/>
                  <a:gd name="connsiteX8" fmla="*/ 1437640 w 1849120"/>
                  <a:gd name="connsiteY8" fmla="*/ 1920240 h 2534920"/>
                  <a:gd name="connsiteX9" fmla="*/ 1457960 w 1849120"/>
                  <a:gd name="connsiteY9" fmla="*/ 1960880 h 2534920"/>
                  <a:gd name="connsiteX10" fmla="*/ 1350648 w 1849120"/>
                  <a:gd name="connsiteY10" fmla="*/ 1947428 h 2534920"/>
                  <a:gd name="connsiteX11" fmla="*/ 1317261 w 1849120"/>
                  <a:gd name="connsiteY11" fmla="*/ 1959376 h 2534920"/>
                  <a:gd name="connsiteX12" fmla="*/ 1246997 w 1849120"/>
                  <a:gd name="connsiteY12" fmla="*/ 2020336 h 2534920"/>
                  <a:gd name="connsiteX13" fmla="*/ 1189151 w 1849120"/>
                  <a:gd name="connsiteY13" fmla="*/ 2074312 h 2534920"/>
                  <a:gd name="connsiteX14" fmla="*/ 1173480 w 1849120"/>
                  <a:gd name="connsiteY14" fmla="*/ 2103120 h 2534920"/>
                  <a:gd name="connsiteX15" fmla="*/ 1123191 w 1849120"/>
                  <a:gd name="connsiteY15" fmla="*/ 2130592 h 2534920"/>
                  <a:gd name="connsiteX16" fmla="*/ 1113602 w 1849120"/>
                  <a:gd name="connsiteY16" fmla="*/ 2199038 h 2534920"/>
                  <a:gd name="connsiteX17" fmla="*/ 1015481 w 1849120"/>
                  <a:gd name="connsiteY17" fmla="*/ 2279734 h 2534920"/>
                  <a:gd name="connsiteX18" fmla="*/ 1065199 w 1849120"/>
                  <a:gd name="connsiteY18" fmla="*/ 2340109 h 2534920"/>
                  <a:gd name="connsiteX19" fmla="*/ 1032832 w 1849120"/>
                  <a:gd name="connsiteY19" fmla="*/ 2416559 h 2534920"/>
                  <a:gd name="connsiteX20" fmla="*/ 1074104 w 1849120"/>
                  <a:gd name="connsiteY20" fmla="*/ 2508918 h 2534920"/>
                  <a:gd name="connsiteX21" fmla="*/ 1012859 w 1849120"/>
                  <a:gd name="connsiteY21" fmla="*/ 2531009 h 2534920"/>
                  <a:gd name="connsiteX22" fmla="*/ 955040 w 1849120"/>
                  <a:gd name="connsiteY22" fmla="*/ 2534920 h 2534920"/>
                  <a:gd name="connsiteX23" fmla="*/ 909320 w 1849120"/>
                  <a:gd name="connsiteY23" fmla="*/ 2448560 h 2534920"/>
                  <a:gd name="connsiteX24" fmla="*/ 767080 w 1849120"/>
                  <a:gd name="connsiteY24" fmla="*/ 2382520 h 2534920"/>
                  <a:gd name="connsiteX25" fmla="*/ 751840 w 1849120"/>
                  <a:gd name="connsiteY25" fmla="*/ 2250440 h 2534920"/>
                  <a:gd name="connsiteX26" fmla="*/ 767080 w 1849120"/>
                  <a:gd name="connsiteY26" fmla="*/ 2138680 h 2534920"/>
                  <a:gd name="connsiteX27" fmla="*/ 726440 w 1849120"/>
                  <a:gd name="connsiteY27" fmla="*/ 2072640 h 2534920"/>
                  <a:gd name="connsiteX28" fmla="*/ 741680 w 1849120"/>
                  <a:gd name="connsiteY28" fmla="*/ 1965960 h 2534920"/>
                  <a:gd name="connsiteX29" fmla="*/ 711200 w 1849120"/>
                  <a:gd name="connsiteY29" fmla="*/ 1945640 h 2534920"/>
                  <a:gd name="connsiteX30" fmla="*/ 436880 w 1849120"/>
                  <a:gd name="connsiteY30" fmla="*/ 2052320 h 2534920"/>
                  <a:gd name="connsiteX31" fmla="*/ 284480 w 1849120"/>
                  <a:gd name="connsiteY31" fmla="*/ 2026920 h 2534920"/>
                  <a:gd name="connsiteX32" fmla="*/ 213360 w 1849120"/>
                  <a:gd name="connsiteY32" fmla="*/ 1976120 h 2534920"/>
                  <a:gd name="connsiteX33" fmla="*/ 50800 w 1849120"/>
                  <a:gd name="connsiteY33" fmla="*/ 2001520 h 2534920"/>
                  <a:gd name="connsiteX34" fmla="*/ 0 w 1849120"/>
                  <a:gd name="connsiteY34" fmla="*/ 1945640 h 2534920"/>
                  <a:gd name="connsiteX0" fmla="*/ 0 w 1849120"/>
                  <a:gd name="connsiteY0" fmla="*/ 1945640 h 2534920"/>
                  <a:gd name="connsiteX1" fmla="*/ 558800 w 1849120"/>
                  <a:gd name="connsiteY1" fmla="*/ 1168400 h 2534920"/>
                  <a:gd name="connsiteX2" fmla="*/ 1366520 w 1849120"/>
                  <a:gd name="connsiteY2" fmla="*/ 0 h 2534920"/>
                  <a:gd name="connsiteX3" fmla="*/ 1849120 w 1849120"/>
                  <a:gd name="connsiteY3" fmla="*/ 360680 h 2534920"/>
                  <a:gd name="connsiteX4" fmla="*/ 1595120 w 1849120"/>
                  <a:gd name="connsiteY4" fmla="*/ 711200 h 2534920"/>
                  <a:gd name="connsiteX5" fmla="*/ 1529080 w 1849120"/>
                  <a:gd name="connsiteY5" fmla="*/ 1767840 h 2534920"/>
                  <a:gd name="connsiteX6" fmla="*/ 1481422 w 1849120"/>
                  <a:gd name="connsiteY6" fmla="*/ 1785169 h 2534920"/>
                  <a:gd name="connsiteX7" fmla="*/ 1344599 w 1849120"/>
                  <a:gd name="connsiteY7" fmla="*/ 1770797 h 2534920"/>
                  <a:gd name="connsiteX8" fmla="*/ 1346425 w 1849120"/>
                  <a:gd name="connsiteY8" fmla="*/ 1896026 h 2534920"/>
                  <a:gd name="connsiteX9" fmla="*/ 1457960 w 1849120"/>
                  <a:gd name="connsiteY9" fmla="*/ 1960880 h 2534920"/>
                  <a:gd name="connsiteX10" fmla="*/ 1350648 w 1849120"/>
                  <a:gd name="connsiteY10" fmla="*/ 1947428 h 2534920"/>
                  <a:gd name="connsiteX11" fmla="*/ 1317261 w 1849120"/>
                  <a:gd name="connsiteY11" fmla="*/ 1959376 h 2534920"/>
                  <a:gd name="connsiteX12" fmla="*/ 1246997 w 1849120"/>
                  <a:gd name="connsiteY12" fmla="*/ 2020336 h 2534920"/>
                  <a:gd name="connsiteX13" fmla="*/ 1189151 w 1849120"/>
                  <a:gd name="connsiteY13" fmla="*/ 2074312 h 2534920"/>
                  <a:gd name="connsiteX14" fmla="*/ 1173480 w 1849120"/>
                  <a:gd name="connsiteY14" fmla="*/ 2103120 h 2534920"/>
                  <a:gd name="connsiteX15" fmla="*/ 1123191 w 1849120"/>
                  <a:gd name="connsiteY15" fmla="*/ 2130592 h 2534920"/>
                  <a:gd name="connsiteX16" fmla="*/ 1113602 w 1849120"/>
                  <a:gd name="connsiteY16" fmla="*/ 2199038 h 2534920"/>
                  <a:gd name="connsiteX17" fmla="*/ 1015481 w 1849120"/>
                  <a:gd name="connsiteY17" fmla="*/ 2279734 h 2534920"/>
                  <a:gd name="connsiteX18" fmla="*/ 1065199 w 1849120"/>
                  <a:gd name="connsiteY18" fmla="*/ 2340109 h 2534920"/>
                  <a:gd name="connsiteX19" fmla="*/ 1032832 w 1849120"/>
                  <a:gd name="connsiteY19" fmla="*/ 2416559 h 2534920"/>
                  <a:gd name="connsiteX20" fmla="*/ 1074104 w 1849120"/>
                  <a:gd name="connsiteY20" fmla="*/ 2508918 h 2534920"/>
                  <a:gd name="connsiteX21" fmla="*/ 1012859 w 1849120"/>
                  <a:gd name="connsiteY21" fmla="*/ 2531009 h 2534920"/>
                  <a:gd name="connsiteX22" fmla="*/ 955040 w 1849120"/>
                  <a:gd name="connsiteY22" fmla="*/ 2534920 h 2534920"/>
                  <a:gd name="connsiteX23" fmla="*/ 909320 w 1849120"/>
                  <a:gd name="connsiteY23" fmla="*/ 2448560 h 2534920"/>
                  <a:gd name="connsiteX24" fmla="*/ 767080 w 1849120"/>
                  <a:gd name="connsiteY24" fmla="*/ 2382520 h 2534920"/>
                  <a:gd name="connsiteX25" fmla="*/ 751840 w 1849120"/>
                  <a:gd name="connsiteY25" fmla="*/ 2250440 h 2534920"/>
                  <a:gd name="connsiteX26" fmla="*/ 767080 w 1849120"/>
                  <a:gd name="connsiteY26" fmla="*/ 2138680 h 2534920"/>
                  <a:gd name="connsiteX27" fmla="*/ 726440 w 1849120"/>
                  <a:gd name="connsiteY27" fmla="*/ 2072640 h 2534920"/>
                  <a:gd name="connsiteX28" fmla="*/ 741680 w 1849120"/>
                  <a:gd name="connsiteY28" fmla="*/ 1965960 h 2534920"/>
                  <a:gd name="connsiteX29" fmla="*/ 711200 w 1849120"/>
                  <a:gd name="connsiteY29" fmla="*/ 1945640 h 2534920"/>
                  <a:gd name="connsiteX30" fmla="*/ 436880 w 1849120"/>
                  <a:gd name="connsiteY30" fmla="*/ 2052320 h 2534920"/>
                  <a:gd name="connsiteX31" fmla="*/ 284480 w 1849120"/>
                  <a:gd name="connsiteY31" fmla="*/ 2026920 h 2534920"/>
                  <a:gd name="connsiteX32" fmla="*/ 213360 w 1849120"/>
                  <a:gd name="connsiteY32" fmla="*/ 1976120 h 2534920"/>
                  <a:gd name="connsiteX33" fmla="*/ 50800 w 1849120"/>
                  <a:gd name="connsiteY33" fmla="*/ 2001520 h 2534920"/>
                  <a:gd name="connsiteX34" fmla="*/ 0 w 1849120"/>
                  <a:gd name="connsiteY34" fmla="*/ 1945640 h 2534920"/>
                  <a:gd name="connsiteX0" fmla="*/ 0 w 1849120"/>
                  <a:gd name="connsiteY0" fmla="*/ 1945640 h 2534920"/>
                  <a:gd name="connsiteX1" fmla="*/ 558800 w 1849120"/>
                  <a:gd name="connsiteY1" fmla="*/ 1168400 h 2534920"/>
                  <a:gd name="connsiteX2" fmla="*/ 1366520 w 1849120"/>
                  <a:gd name="connsiteY2" fmla="*/ 0 h 2534920"/>
                  <a:gd name="connsiteX3" fmla="*/ 1849120 w 1849120"/>
                  <a:gd name="connsiteY3" fmla="*/ 360680 h 2534920"/>
                  <a:gd name="connsiteX4" fmla="*/ 1595120 w 1849120"/>
                  <a:gd name="connsiteY4" fmla="*/ 711200 h 2534920"/>
                  <a:gd name="connsiteX5" fmla="*/ 1529080 w 1849120"/>
                  <a:gd name="connsiteY5" fmla="*/ 1767840 h 2534920"/>
                  <a:gd name="connsiteX6" fmla="*/ 1481422 w 1849120"/>
                  <a:gd name="connsiteY6" fmla="*/ 1785169 h 2534920"/>
                  <a:gd name="connsiteX7" fmla="*/ 1344599 w 1849120"/>
                  <a:gd name="connsiteY7" fmla="*/ 1770797 h 2534920"/>
                  <a:gd name="connsiteX8" fmla="*/ 1346425 w 1849120"/>
                  <a:gd name="connsiteY8" fmla="*/ 1896026 h 2534920"/>
                  <a:gd name="connsiteX9" fmla="*/ 1350648 w 1849120"/>
                  <a:gd name="connsiteY9" fmla="*/ 1942047 h 2534920"/>
                  <a:gd name="connsiteX10" fmla="*/ 1350648 w 1849120"/>
                  <a:gd name="connsiteY10" fmla="*/ 1947428 h 2534920"/>
                  <a:gd name="connsiteX11" fmla="*/ 1317261 w 1849120"/>
                  <a:gd name="connsiteY11" fmla="*/ 1959376 h 2534920"/>
                  <a:gd name="connsiteX12" fmla="*/ 1246997 w 1849120"/>
                  <a:gd name="connsiteY12" fmla="*/ 2020336 h 2534920"/>
                  <a:gd name="connsiteX13" fmla="*/ 1189151 w 1849120"/>
                  <a:gd name="connsiteY13" fmla="*/ 2074312 h 2534920"/>
                  <a:gd name="connsiteX14" fmla="*/ 1173480 w 1849120"/>
                  <a:gd name="connsiteY14" fmla="*/ 2103120 h 2534920"/>
                  <a:gd name="connsiteX15" fmla="*/ 1123191 w 1849120"/>
                  <a:gd name="connsiteY15" fmla="*/ 2130592 h 2534920"/>
                  <a:gd name="connsiteX16" fmla="*/ 1113602 w 1849120"/>
                  <a:gd name="connsiteY16" fmla="*/ 2199038 h 2534920"/>
                  <a:gd name="connsiteX17" fmla="*/ 1015481 w 1849120"/>
                  <a:gd name="connsiteY17" fmla="*/ 2279734 h 2534920"/>
                  <a:gd name="connsiteX18" fmla="*/ 1065199 w 1849120"/>
                  <a:gd name="connsiteY18" fmla="*/ 2340109 h 2534920"/>
                  <a:gd name="connsiteX19" fmla="*/ 1032832 w 1849120"/>
                  <a:gd name="connsiteY19" fmla="*/ 2416559 h 2534920"/>
                  <a:gd name="connsiteX20" fmla="*/ 1074104 w 1849120"/>
                  <a:gd name="connsiteY20" fmla="*/ 2508918 h 2534920"/>
                  <a:gd name="connsiteX21" fmla="*/ 1012859 w 1849120"/>
                  <a:gd name="connsiteY21" fmla="*/ 2531009 h 2534920"/>
                  <a:gd name="connsiteX22" fmla="*/ 955040 w 1849120"/>
                  <a:gd name="connsiteY22" fmla="*/ 2534920 h 2534920"/>
                  <a:gd name="connsiteX23" fmla="*/ 909320 w 1849120"/>
                  <a:gd name="connsiteY23" fmla="*/ 2448560 h 2534920"/>
                  <a:gd name="connsiteX24" fmla="*/ 767080 w 1849120"/>
                  <a:gd name="connsiteY24" fmla="*/ 2382520 h 2534920"/>
                  <a:gd name="connsiteX25" fmla="*/ 751840 w 1849120"/>
                  <a:gd name="connsiteY25" fmla="*/ 2250440 h 2534920"/>
                  <a:gd name="connsiteX26" fmla="*/ 767080 w 1849120"/>
                  <a:gd name="connsiteY26" fmla="*/ 2138680 h 2534920"/>
                  <a:gd name="connsiteX27" fmla="*/ 726440 w 1849120"/>
                  <a:gd name="connsiteY27" fmla="*/ 2072640 h 2534920"/>
                  <a:gd name="connsiteX28" fmla="*/ 741680 w 1849120"/>
                  <a:gd name="connsiteY28" fmla="*/ 1965960 h 2534920"/>
                  <a:gd name="connsiteX29" fmla="*/ 711200 w 1849120"/>
                  <a:gd name="connsiteY29" fmla="*/ 1945640 h 2534920"/>
                  <a:gd name="connsiteX30" fmla="*/ 436880 w 1849120"/>
                  <a:gd name="connsiteY30" fmla="*/ 2052320 h 2534920"/>
                  <a:gd name="connsiteX31" fmla="*/ 284480 w 1849120"/>
                  <a:gd name="connsiteY31" fmla="*/ 2026920 h 2534920"/>
                  <a:gd name="connsiteX32" fmla="*/ 213360 w 1849120"/>
                  <a:gd name="connsiteY32" fmla="*/ 1976120 h 2534920"/>
                  <a:gd name="connsiteX33" fmla="*/ 50800 w 1849120"/>
                  <a:gd name="connsiteY33" fmla="*/ 2001520 h 2534920"/>
                  <a:gd name="connsiteX34" fmla="*/ 0 w 1849120"/>
                  <a:gd name="connsiteY34" fmla="*/ 1945640 h 2534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849120" h="2534920">
                    <a:moveTo>
                      <a:pt x="0" y="1945640"/>
                    </a:moveTo>
                    <a:lnTo>
                      <a:pt x="558800" y="1168400"/>
                    </a:lnTo>
                    <a:lnTo>
                      <a:pt x="1366520" y="0"/>
                    </a:lnTo>
                    <a:lnTo>
                      <a:pt x="1849120" y="360680"/>
                    </a:lnTo>
                    <a:lnTo>
                      <a:pt x="1595120" y="711200"/>
                    </a:lnTo>
                    <a:lnTo>
                      <a:pt x="1529080" y="1767840"/>
                    </a:lnTo>
                    <a:lnTo>
                      <a:pt x="1481422" y="1785169"/>
                    </a:lnTo>
                    <a:lnTo>
                      <a:pt x="1344599" y="1770797"/>
                    </a:lnTo>
                    <a:cubicBezTo>
                      <a:pt x="1345208" y="1812540"/>
                      <a:pt x="1345816" y="1854283"/>
                      <a:pt x="1346425" y="1896026"/>
                    </a:cubicBezTo>
                    <a:lnTo>
                      <a:pt x="1350648" y="1942047"/>
                    </a:lnTo>
                    <a:lnTo>
                      <a:pt x="1350648" y="1947428"/>
                    </a:lnTo>
                    <a:lnTo>
                      <a:pt x="1317261" y="1959376"/>
                    </a:lnTo>
                    <a:lnTo>
                      <a:pt x="1246997" y="2020336"/>
                    </a:lnTo>
                    <a:cubicBezTo>
                      <a:pt x="1225032" y="2037431"/>
                      <a:pt x="1211116" y="2057217"/>
                      <a:pt x="1189151" y="2074312"/>
                    </a:cubicBezTo>
                    <a:lnTo>
                      <a:pt x="1173480" y="2103120"/>
                    </a:lnTo>
                    <a:lnTo>
                      <a:pt x="1123191" y="2130592"/>
                    </a:lnTo>
                    <a:lnTo>
                      <a:pt x="1113602" y="2199038"/>
                    </a:lnTo>
                    <a:lnTo>
                      <a:pt x="1015481" y="2279734"/>
                    </a:lnTo>
                    <a:lnTo>
                      <a:pt x="1065199" y="2340109"/>
                    </a:lnTo>
                    <a:lnTo>
                      <a:pt x="1032832" y="2416559"/>
                    </a:lnTo>
                    <a:lnTo>
                      <a:pt x="1074104" y="2508918"/>
                    </a:lnTo>
                    <a:lnTo>
                      <a:pt x="1012859" y="2531009"/>
                    </a:lnTo>
                    <a:lnTo>
                      <a:pt x="955040" y="2534920"/>
                    </a:lnTo>
                    <a:lnTo>
                      <a:pt x="909320" y="2448560"/>
                    </a:lnTo>
                    <a:lnTo>
                      <a:pt x="767080" y="2382520"/>
                    </a:lnTo>
                    <a:lnTo>
                      <a:pt x="751840" y="2250440"/>
                    </a:lnTo>
                    <a:lnTo>
                      <a:pt x="767080" y="2138680"/>
                    </a:lnTo>
                    <a:lnTo>
                      <a:pt x="726440" y="2072640"/>
                    </a:lnTo>
                    <a:lnTo>
                      <a:pt x="741680" y="1965960"/>
                    </a:lnTo>
                    <a:lnTo>
                      <a:pt x="711200" y="1945640"/>
                    </a:lnTo>
                    <a:lnTo>
                      <a:pt x="436880" y="2052320"/>
                    </a:lnTo>
                    <a:lnTo>
                      <a:pt x="284480" y="2026920"/>
                    </a:lnTo>
                    <a:lnTo>
                      <a:pt x="213360" y="1976120"/>
                    </a:lnTo>
                    <a:lnTo>
                      <a:pt x="50800" y="2001520"/>
                    </a:lnTo>
                    <a:lnTo>
                      <a:pt x="0" y="1945640"/>
                    </a:lnTo>
                    <a:close/>
                  </a:path>
                </a:pathLst>
              </a:custGeom>
              <a:solidFill>
                <a:schemeClr val="accent3">
                  <a:lumMod val="40000"/>
                  <a:lumOff val="6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73" name="Forma libre 69"/>
              <p:cNvSpPr/>
              <p:nvPr/>
            </p:nvSpPr>
            <p:spPr>
              <a:xfrm>
                <a:off x="1666085" y="4113012"/>
                <a:ext cx="3695225" cy="2641468"/>
              </a:xfrm>
              <a:custGeom>
                <a:avLst/>
                <a:gdLst>
                  <a:gd name="connsiteX0" fmla="*/ 0 w 3658522"/>
                  <a:gd name="connsiteY0" fmla="*/ 1183643 h 2282774"/>
                  <a:gd name="connsiteX1" fmla="*/ 81280 w 3658522"/>
                  <a:gd name="connsiteY1" fmla="*/ 1295403 h 2282774"/>
                  <a:gd name="connsiteX2" fmla="*/ 177800 w 3658522"/>
                  <a:gd name="connsiteY2" fmla="*/ 1132843 h 2282774"/>
                  <a:gd name="connsiteX3" fmla="*/ 330200 w 3658522"/>
                  <a:gd name="connsiteY3" fmla="*/ 660403 h 2282774"/>
                  <a:gd name="connsiteX4" fmla="*/ 548640 w 3658522"/>
                  <a:gd name="connsiteY4" fmla="*/ 238763 h 2282774"/>
                  <a:gd name="connsiteX5" fmla="*/ 629920 w 3658522"/>
                  <a:gd name="connsiteY5" fmla="*/ 309883 h 2282774"/>
                  <a:gd name="connsiteX6" fmla="*/ 817880 w 3658522"/>
                  <a:gd name="connsiteY6" fmla="*/ 106683 h 2282774"/>
                  <a:gd name="connsiteX7" fmla="*/ 883920 w 3658522"/>
                  <a:gd name="connsiteY7" fmla="*/ 172723 h 2282774"/>
                  <a:gd name="connsiteX8" fmla="*/ 1041400 w 3658522"/>
                  <a:gd name="connsiteY8" fmla="*/ 3 h 2282774"/>
                  <a:gd name="connsiteX9" fmla="*/ 1681480 w 3658522"/>
                  <a:gd name="connsiteY9" fmla="*/ 177803 h 2282774"/>
                  <a:gd name="connsiteX10" fmla="*/ 1778000 w 3658522"/>
                  <a:gd name="connsiteY10" fmla="*/ 238763 h 2282774"/>
                  <a:gd name="connsiteX11" fmla="*/ 1849120 w 3658522"/>
                  <a:gd name="connsiteY11" fmla="*/ 289563 h 2282774"/>
                  <a:gd name="connsiteX12" fmla="*/ 1965960 w 3658522"/>
                  <a:gd name="connsiteY12" fmla="*/ 269243 h 2282774"/>
                  <a:gd name="connsiteX13" fmla="*/ 2087880 w 3658522"/>
                  <a:gd name="connsiteY13" fmla="*/ 304803 h 2282774"/>
                  <a:gd name="connsiteX14" fmla="*/ 2194560 w 3658522"/>
                  <a:gd name="connsiteY14" fmla="*/ 421643 h 2282774"/>
                  <a:gd name="connsiteX15" fmla="*/ 2250440 w 3658522"/>
                  <a:gd name="connsiteY15" fmla="*/ 563883 h 2282774"/>
                  <a:gd name="connsiteX16" fmla="*/ 2265680 w 3658522"/>
                  <a:gd name="connsiteY16" fmla="*/ 690883 h 2282774"/>
                  <a:gd name="connsiteX17" fmla="*/ 2377440 w 3658522"/>
                  <a:gd name="connsiteY17" fmla="*/ 797563 h 2282774"/>
                  <a:gd name="connsiteX18" fmla="*/ 2473960 w 3658522"/>
                  <a:gd name="connsiteY18" fmla="*/ 919483 h 2282774"/>
                  <a:gd name="connsiteX19" fmla="*/ 2550160 w 3658522"/>
                  <a:gd name="connsiteY19" fmla="*/ 1097283 h 2282774"/>
                  <a:gd name="connsiteX20" fmla="*/ 2677160 w 3658522"/>
                  <a:gd name="connsiteY20" fmla="*/ 1178563 h 2282774"/>
                  <a:gd name="connsiteX21" fmla="*/ 2946400 w 3658522"/>
                  <a:gd name="connsiteY21" fmla="*/ 1224283 h 2282774"/>
                  <a:gd name="connsiteX22" fmla="*/ 3078480 w 3658522"/>
                  <a:gd name="connsiteY22" fmla="*/ 1168403 h 2282774"/>
                  <a:gd name="connsiteX23" fmla="*/ 3078480 w 3658522"/>
                  <a:gd name="connsiteY23" fmla="*/ 975363 h 2282774"/>
                  <a:gd name="connsiteX24" fmla="*/ 2997200 w 3658522"/>
                  <a:gd name="connsiteY24" fmla="*/ 772163 h 2282774"/>
                  <a:gd name="connsiteX25" fmla="*/ 3002280 w 3658522"/>
                  <a:gd name="connsiteY25" fmla="*/ 645163 h 2282774"/>
                  <a:gd name="connsiteX26" fmla="*/ 3058160 w 3658522"/>
                  <a:gd name="connsiteY26" fmla="*/ 487683 h 2282774"/>
                  <a:gd name="connsiteX27" fmla="*/ 3078480 w 3658522"/>
                  <a:gd name="connsiteY27" fmla="*/ 355603 h 2282774"/>
                  <a:gd name="connsiteX28" fmla="*/ 3119120 w 3658522"/>
                  <a:gd name="connsiteY28" fmla="*/ 314963 h 2282774"/>
                  <a:gd name="connsiteX29" fmla="*/ 3195320 w 3658522"/>
                  <a:gd name="connsiteY29" fmla="*/ 274323 h 2282774"/>
                  <a:gd name="connsiteX30" fmla="*/ 3241040 w 3658522"/>
                  <a:gd name="connsiteY30" fmla="*/ 142243 h 2282774"/>
                  <a:gd name="connsiteX31" fmla="*/ 3256280 w 3658522"/>
                  <a:gd name="connsiteY31" fmla="*/ 50803 h 2282774"/>
                  <a:gd name="connsiteX32" fmla="*/ 3271520 w 3658522"/>
                  <a:gd name="connsiteY32" fmla="*/ 203203 h 2282774"/>
                  <a:gd name="connsiteX33" fmla="*/ 3230880 w 3658522"/>
                  <a:gd name="connsiteY33" fmla="*/ 401323 h 2282774"/>
                  <a:gd name="connsiteX34" fmla="*/ 3230880 w 3658522"/>
                  <a:gd name="connsiteY34" fmla="*/ 523243 h 2282774"/>
                  <a:gd name="connsiteX35" fmla="*/ 3322320 w 3658522"/>
                  <a:gd name="connsiteY35" fmla="*/ 665483 h 2282774"/>
                  <a:gd name="connsiteX36" fmla="*/ 3418840 w 3658522"/>
                  <a:gd name="connsiteY36" fmla="*/ 792483 h 2282774"/>
                  <a:gd name="connsiteX37" fmla="*/ 3459480 w 3658522"/>
                  <a:gd name="connsiteY37" fmla="*/ 939803 h 2282774"/>
                  <a:gd name="connsiteX38" fmla="*/ 3510280 w 3658522"/>
                  <a:gd name="connsiteY38" fmla="*/ 1041403 h 2282774"/>
                  <a:gd name="connsiteX39" fmla="*/ 3622040 w 3658522"/>
                  <a:gd name="connsiteY39" fmla="*/ 1097283 h 2282774"/>
                  <a:gd name="connsiteX40" fmla="*/ 3647440 w 3658522"/>
                  <a:gd name="connsiteY40" fmla="*/ 1143003 h 2282774"/>
                  <a:gd name="connsiteX41" fmla="*/ 3576320 w 3658522"/>
                  <a:gd name="connsiteY41" fmla="*/ 1640843 h 2282774"/>
                  <a:gd name="connsiteX42" fmla="*/ 3601720 w 3658522"/>
                  <a:gd name="connsiteY42" fmla="*/ 1828803 h 2282774"/>
                  <a:gd name="connsiteX43" fmla="*/ 3637280 w 3658522"/>
                  <a:gd name="connsiteY43" fmla="*/ 2260603 h 2282774"/>
                  <a:gd name="connsiteX0" fmla="*/ 0 w 3658522"/>
                  <a:gd name="connsiteY0" fmla="*/ 1188311 h 2287442"/>
                  <a:gd name="connsiteX1" fmla="*/ 81280 w 3658522"/>
                  <a:gd name="connsiteY1" fmla="*/ 1300071 h 2287442"/>
                  <a:gd name="connsiteX2" fmla="*/ 177800 w 3658522"/>
                  <a:gd name="connsiteY2" fmla="*/ 1137511 h 2287442"/>
                  <a:gd name="connsiteX3" fmla="*/ 330200 w 3658522"/>
                  <a:gd name="connsiteY3" fmla="*/ 665071 h 2287442"/>
                  <a:gd name="connsiteX4" fmla="*/ 548640 w 3658522"/>
                  <a:gd name="connsiteY4" fmla="*/ 243431 h 2287442"/>
                  <a:gd name="connsiteX5" fmla="*/ 629920 w 3658522"/>
                  <a:gd name="connsiteY5" fmla="*/ 314551 h 2287442"/>
                  <a:gd name="connsiteX6" fmla="*/ 817880 w 3658522"/>
                  <a:gd name="connsiteY6" fmla="*/ 111351 h 2287442"/>
                  <a:gd name="connsiteX7" fmla="*/ 883920 w 3658522"/>
                  <a:gd name="connsiteY7" fmla="*/ 177391 h 2287442"/>
                  <a:gd name="connsiteX8" fmla="*/ 1012323 w 3658522"/>
                  <a:gd name="connsiteY8" fmla="*/ 62427 h 2287442"/>
                  <a:gd name="connsiteX9" fmla="*/ 1041400 w 3658522"/>
                  <a:gd name="connsiteY9" fmla="*/ 4671 h 2287442"/>
                  <a:gd name="connsiteX10" fmla="*/ 1681480 w 3658522"/>
                  <a:gd name="connsiteY10" fmla="*/ 182471 h 2287442"/>
                  <a:gd name="connsiteX11" fmla="*/ 1778000 w 3658522"/>
                  <a:gd name="connsiteY11" fmla="*/ 243431 h 2287442"/>
                  <a:gd name="connsiteX12" fmla="*/ 1849120 w 3658522"/>
                  <a:gd name="connsiteY12" fmla="*/ 294231 h 2287442"/>
                  <a:gd name="connsiteX13" fmla="*/ 1965960 w 3658522"/>
                  <a:gd name="connsiteY13" fmla="*/ 273911 h 2287442"/>
                  <a:gd name="connsiteX14" fmla="*/ 2087880 w 3658522"/>
                  <a:gd name="connsiteY14" fmla="*/ 309471 h 2287442"/>
                  <a:gd name="connsiteX15" fmla="*/ 2194560 w 3658522"/>
                  <a:gd name="connsiteY15" fmla="*/ 426311 h 2287442"/>
                  <a:gd name="connsiteX16" fmla="*/ 2250440 w 3658522"/>
                  <a:gd name="connsiteY16" fmla="*/ 568551 h 2287442"/>
                  <a:gd name="connsiteX17" fmla="*/ 2265680 w 3658522"/>
                  <a:gd name="connsiteY17" fmla="*/ 695551 h 2287442"/>
                  <a:gd name="connsiteX18" fmla="*/ 2377440 w 3658522"/>
                  <a:gd name="connsiteY18" fmla="*/ 802231 h 2287442"/>
                  <a:gd name="connsiteX19" fmla="*/ 2473960 w 3658522"/>
                  <a:gd name="connsiteY19" fmla="*/ 924151 h 2287442"/>
                  <a:gd name="connsiteX20" fmla="*/ 2550160 w 3658522"/>
                  <a:gd name="connsiteY20" fmla="*/ 1101951 h 2287442"/>
                  <a:gd name="connsiteX21" fmla="*/ 2677160 w 3658522"/>
                  <a:gd name="connsiteY21" fmla="*/ 1183231 h 2287442"/>
                  <a:gd name="connsiteX22" fmla="*/ 2946400 w 3658522"/>
                  <a:gd name="connsiteY22" fmla="*/ 1228951 h 2287442"/>
                  <a:gd name="connsiteX23" fmla="*/ 3078480 w 3658522"/>
                  <a:gd name="connsiteY23" fmla="*/ 1173071 h 2287442"/>
                  <a:gd name="connsiteX24" fmla="*/ 3078480 w 3658522"/>
                  <a:gd name="connsiteY24" fmla="*/ 980031 h 2287442"/>
                  <a:gd name="connsiteX25" fmla="*/ 2997200 w 3658522"/>
                  <a:gd name="connsiteY25" fmla="*/ 776831 h 2287442"/>
                  <a:gd name="connsiteX26" fmla="*/ 3002280 w 3658522"/>
                  <a:gd name="connsiteY26" fmla="*/ 649831 h 2287442"/>
                  <a:gd name="connsiteX27" fmla="*/ 3058160 w 3658522"/>
                  <a:gd name="connsiteY27" fmla="*/ 492351 h 2287442"/>
                  <a:gd name="connsiteX28" fmla="*/ 3078480 w 3658522"/>
                  <a:gd name="connsiteY28" fmla="*/ 360271 h 2287442"/>
                  <a:gd name="connsiteX29" fmla="*/ 3119120 w 3658522"/>
                  <a:gd name="connsiteY29" fmla="*/ 319631 h 2287442"/>
                  <a:gd name="connsiteX30" fmla="*/ 3195320 w 3658522"/>
                  <a:gd name="connsiteY30" fmla="*/ 278991 h 2287442"/>
                  <a:gd name="connsiteX31" fmla="*/ 3241040 w 3658522"/>
                  <a:gd name="connsiteY31" fmla="*/ 146911 h 2287442"/>
                  <a:gd name="connsiteX32" fmla="*/ 3256280 w 3658522"/>
                  <a:gd name="connsiteY32" fmla="*/ 55471 h 2287442"/>
                  <a:gd name="connsiteX33" fmla="*/ 3271520 w 3658522"/>
                  <a:gd name="connsiteY33" fmla="*/ 207871 h 2287442"/>
                  <a:gd name="connsiteX34" fmla="*/ 3230880 w 3658522"/>
                  <a:gd name="connsiteY34" fmla="*/ 405991 h 2287442"/>
                  <a:gd name="connsiteX35" fmla="*/ 3230880 w 3658522"/>
                  <a:gd name="connsiteY35" fmla="*/ 527911 h 2287442"/>
                  <a:gd name="connsiteX36" fmla="*/ 3322320 w 3658522"/>
                  <a:gd name="connsiteY36" fmla="*/ 670151 h 2287442"/>
                  <a:gd name="connsiteX37" fmla="*/ 3418840 w 3658522"/>
                  <a:gd name="connsiteY37" fmla="*/ 797151 h 2287442"/>
                  <a:gd name="connsiteX38" fmla="*/ 3459480 w 3658522"/>
                  <a:gd name="connsiteY38" fmla="*/ 944471 h 2287442"/>
                  <a:gd name="connsiteX39" fmla="*/ 3510280 w 3658522"/>
                  <a:gd name="connsiteY39" fmla="*/ 1046071 h 2287442"/>
                  <a:gd name="connsiteX40" fmla="*/ 3622040 w 3658522"/>
                  <a:gd name="connsiteY40" fmla="*/ 1101951 h 2287442"/>
                  <a:gd name="connsiteX41" fmla="*/ 3647440 w 3658522"/>
                  <a:gd name="connsiteY41" fmla="*/ 1147671 h 2287442"/>
                  <a:gd name="connsiteX42" fmla="*/ 3576320 w 3658522"/>
                  <a:gd name="connsiteY42" fmla="*/ 1645511 h 2287442"/>
                  <a:gd name="connsiteX43" fmla="*/ 3601720 w 3658522"/>
                  <a:gd name="connsiteY43" fmla="*/ 1833471 h 2287442"/>
                  <a:gd name="connsiteX44" fmla="*/ 3637280 w 3658522"/>
                  <a:gd name="connsiteY44" fmla="*/ 2265271 h 2287442"/>
                  <a:gd name="connsiteX0" fmla="*/ 0 w 3695225"/>
                  <a:gd name="connsiteY0" fmla="*/ 1188311 h 2641147"/>
                  <a:gd name="connsiteX1" fmla="*/ 81280 w 3695225"/>
                  <a:gd name="connsiteY1" fmla="*/ 1300071 h 2641147"/>
                  <a:gd name="connsiteX2" fmla="*/ 177800 w 3695225"/>
                  <a:gd name="connsiteY2" fmla="*/ 1137511 h 2641147"/>
                  <a:gd name="connsiteX3" fmla="*/ 330200 w 3695225"/>
                  <a:gd name="connsiteY3" fmla="*/ 665071 h 2641147"/>
                  <a:gd name="connsiteX4" fmla="*/ 548640 w 3695225"/>
                  <a:gd name="connsiteY4" fmla="*/ 243431 h 2641147"/>
                  <a:gd name="connsiteX5" fmla="*/ 629920 w 3695225"/>
                  <a:gd name="connsiteY5" fmla="*/ 314551 h 2641147"/>
                  <a:gd name="connsiteX6" fmla="*/ 817880 w 3695225"/>
                  <a:gd name="connsiteY6" fmla="*/ 111351 h 2641147"/>
                  <a:gd name="connsiteX7" fmla="*/ 883920 w 3695225"/>
                  <a:gd name="connsiteY7" fmla="*/ 177391 h 2641147"/>
                  <a:gd name="connsiteX8" fmla="*/ 1012323 w 3695225"/>
                  <a:gd name="connsiteY8" fmla="*/ 62427 h 2641147"/>
                  <a:gd name="connsiteX9" fmla="*/ 1041400 w 3695225"/>
                  <a:gd name="connsiteY9" fmla="*/ 4671 h 2641147"/>
                  <a:gd name="connsiteX10" fmla="*/ 1681480 w 3695225"/>
                  <a:gd name="connsiteY10" fmla="*/ 182471 h 2641147"/>
                  <a:gd name="connsiteX11" fmla="*/ 1778000 w 3695225"/>
                  <a:gd name="connsiteY11" fmla="*/ 243431 h 2641147"/>
                  <a:gd name="connsiteX12" fmla="*/ 1849120 w 3695225"/>
                  <a:gd name="connsiteY12" fmla="*/ 294231 h 2641147"/>
                  <a:gd name="connsiteX13" fmla="*/ 1965960 w 3695225"/>
                  <a:gd name="connsiteY13" fmla="*/ 273911 h 2641147"/>
                  <a:gd name="connsiteX14" fmla="*/ 2087880 w 3695225"/>
                  <a:gd name="connsiteY14" fmla="*/ 309471 h 2641147"/>
                  <a:gd name="connsiteX15" fmla="*/ 2194560 w 3695225"/>
                  <a:gd name="connsiteY15" fmla="*/ 426311 h 2641147"/>
                  <a:gd name="connsiteX16" fmla="*/ 2250440 w 3695225"/>
                  <a:gd name="connsiteY16" fmla="*/ 568551 h 2641147"/>
                  <a:gd name="connsiteX17" fmla="*/ 2265680 w 3695225"/>
                  <a:gd name="connsiteY17" fmla="*/ 695551 h 2641147"/>
                  <a:gd name="connsiteX18" fmla="*/ 2377440 w 3695225"/>
                  <a:gd name="connsiteY18" fmla="*/ 802231 h 2641147"/>
                  <a:gd name="connsiteX19" fmla="*/ 2473960 w 3695225"/>
                  <a:gd name="connsiteY19" fmla="*/ 924151 h 2641147"/>
                  <a:gd name="connsiteX20" fmla="*/ 2550160 w 3695225"/>
                  <a:gd name="connsiteY20" fmla="*/ 1101951 h 2641147"/>
                  <a:gd name="connsiteX21" fmla="*/ 2677160 w 3695225"/>
                  <a:gd name="connsiteY21" fmla="*/ 1183231 h 2641147"/>
                  <a:gd name="connsiteX22" fmla="*/ 2946400 w 3695225"/>
                  <a:gd name="connsiteY22" fmla="*/ 1228951 h 2641147"/>
                  <a:gd name="connsiteX23" fmla="*/ 3078480 w 3695225"/>
                  <a:gd name="connsiteY23" fmla="*/ 1173071 h 2641147"/>
                  <a:gd name="connsiteX24" fmla="*/ 3078480 w 3695225"/>
                  <a:gd name="connsiteY24" fmla="*/ 980031 h 2641147"/>
                  <a:gd name="connsiteX25" fmla="*/ 2997200 w 3695225"/>
                  <a:gd name="connsiteY25" fmla="*/ 776831 h 2641147"/>
                  <a:gd name="connsiteX26" fmla="*/ 3002280 w 3695225"/>
                  <a:gd name="connsiteY26" fmla="*/ 649831 h 2641147"/>
                  <a:gd name="connsiteX27" fmla="*/ 3058160 w 3695225"/>
                  <a:gd name="connsiteY27" fmla="*/ 492351 h 2641147"/>
                  <a:gd name="connsiteX28" fmla="*/ 3078480 w 3695225"/>
                  <a:gd name="connsiteY28" fmla="*/ 360271 h 2641147"/>
                  <a:gd name="connsiteX29" fmla="*/ 3119120 w 3695225"/>
                  <a:gd name="connsiteY29" fmla="*/ 319631 h 2641147"/>
                  <a:gd name="connsiteX30" fmla="*/ 3195320 w 3695225"/>
                  <a:gd name="connsiteY30" fmla="*/ 278991 h 2641147"/>
                  <a:gd name="connsiteX31" fmla="*/ 3241040 w 3695225"/>
                  <a:gd name="connsiteY31" fmla="*/ 146911 h 2641147"/>
                  <a:gd name="connsiteX32" fmla="*/ 3256280 w 3695225"/>
                  <a:gd name="connsiteY32" fmla="*/ 55471 h 2641147"/>
                  <a:gd name="connsiteX33" fmla="*/ 3271520 w 3695225"/>
                  <a:gd name="connsiteY33" fmla="*/ 207871 h 2641147"/>
                  <a:gd name="connsiteX34" fmla="*/ 3230880 w 3695225"/>
                  <a:gd name="connsiteY34" fmla="*/ 405991 h 2641147"/>
                  <a:gd name="connsiteX35" fmla="*/ 3230880 w 3695225"/>
                  <a:gd name="connsiteY35" fmla="*/ 527911 h 2641147"/>
                  <a:gd name="connsiteX36" fmla="*/ 3322320 w 3695225"/>
                  <a:gd name="connsiteY36" fmla="*/ 670151 h 2641147"/>
                  <a:gd name="connsiteX37" fmla="*/ 3418840 w 3695225"/>
                  <a:gd name="connsiteY37" fmla="*/ 797151 h 2641147"/>
                  <a:gd name="connsiteX38" fmla="*/ 3459480 w 3695225"/>
                  <a:gd name="connsiteY38" fmla="*/ 944471 h 2641147"/>
                  <a:gd name="connsiteX39" fmla="*/ 3510280 w 3695225"/>
                  <a:gd name="connsiteY39" fmla="*/ 1046071 h 2641147"/>
                  <a:gd name="connsiteX40" fmla="*/ 3622040 w 3695225"/>
                  <a:gd name="connsiteY40" fmla="*/ 1101951 h 2641147"/>
                  <a:gd name="connsiteX41" fmla="*/ 3647440 w 3695225"/>
                  <a:gd name="connsiteY41" fmla="*/ 1147671 h 2641147"/>
                  <a:gd name="connsiteX42" fmla="*/ 3576320 w 3695225"/>
                  <a:gd name="connsiteY42" fmla="*/ 1645511 h 2641147"/>
                  <a:gd name="connsiteX43" fmla="*/ 3601720 w 3695225"/>
                  <a:gd name="connsiteY43" fmla="*/ 1833471 h 2641147"/>
                  <a:gd name="connsiteX44" fmla="*/ 3678489 w 3695225"/>
                  <a:gd name="connsiteY44" fmla="*/ 2626857 h 264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695225" h="2641147">
                    <a:moveTo>
                      <a:pt x="0" y="1188311"/>
                    </a:moveTo>
                    <a:cubicBezTo>
                      <a:pt x="25823" y="1248424"/>
                      <a:pt x="51647" y="1308538"/>
                      <a:pt x="81280" y="1300071"/>
                    </a:cubicBezTo>
                    <a:cubicBezTo>
                      <a:pt x="110913" y="1291604"/>
                      <a:pt x="136313" y="1243344"/>
                      <a:pt x="177800" y="1137511"/>
                    </a:cubicBezTo>
                    <a:cubicBezTo>
                      <a:pt x="219287" y="1031678"/>
                      <a:pt x="268393" y="814084"/>
                      <a:pt x="330200" y="665071"/>
                    </a:cubicBezTo>
                    <a:cubicBezTo>
                      <a:pt x="392007" y="516058"/>
                      <a:pt x="498687" y="301851"/>
                      <a:pt x="548640" y="243431"/>
                    </a:cubicBezTo>
                    <a:cubicBezTo>
                      <a:pt x="598593" y="185011"/>
                      <a:pt x="585047" y="336564"/>
                      <a:pt x="629920" y="314551"/>
                    </a:cubicBezTo>
                    <a:cubicBezTo>
                      <a:pt x="674793" y="292538"/>
                      <a:pt x="775547" y="134211"/>
                      <a:pt x="817880" y="111351"/>
                    </a:cubicBezTo>
                    <a:cubicBezTo>
                      <a:pt x="860213" y="88491"/>
                      <a:pt x="851513" y="185545"/>
                      <a:pt x="883920" y="177391"/>
                    </a:cubicBezTo>
                    <a:cubicBezTo>
                      <a:pt x="916327" y="169237"/>
                      <a:pt x="986076" y="91214"/>
                      <a:pt x="1012323" y="62427"/>
                    </a:cubicBezTo>
                    <a:cubicBezTo>
                      <a:pt x="1038570" y="33640"/>
                      <a:pt x="929874" y="-15336"/>
                      <a:pt x="1041400" y="4671"/>
                    </a:cubicBezTo>
                    <a:cubicBezTo>
                      <a:pt x="1152926" y="24678"/>
                      <a:pt x="1558713" y="142678"/>
                      <a:pt x="1681480" y="182471"/>
                    </a:cubicBezTo>
                    <a:cubicBezTo>
                      <a:pt x="1804247" y="222264"/>
                      <a:pt x="1750060" y="224804"/>
                      <a:pt x="1778000" y="243431"/>
                    </a:cubicBezTo>
                    <a:cubicBezTo>
                      <a:pt x="1805940" y="262058"/>
                      <a:pt x="1817793" y="289151"/>
                      <a:pt x="1849120" y="294231"/>
                    </a:cubicBezTo>
                    <a:cubicBezTo>
                      <a:pt x="1880447" y="299311"/>
                      <a:pt x="1926167" y="271371"/>
                      <a:pt x="1965960" y="273911"/>
                    </a:cubicBezTo>
                    <a:cubicBezTo>
                      <a:pt x="2005753" y="276451"/>
                      <a:pt x="2049780" y="284071"/>
                      <a:pt x="2087880" y="309471"/>
                    </a:cubicBezTo>
                    <a:cubicBezTo>
                      <a:pt x="2125980" y="334871"/>
                      <a:pt x="2167467" y="383131"/>
                      <a:pt x="2194560" y="426311"/>
                    </a:cubicBezTo>
                    <a:cubicBezTo>
                      <a:pt x="2221653" y="469491"/>
                      <a:pt x="2238587" y="523678"/>
                      <a:pt x="2250440" y="568551"/>
                    </a:cubicBezTo>
                    <a:cubicBezTo>
                      <a:pt x="2262293" y="613424"/>
                      <a:pt x="2244513" y="656604"/>
                      <a:pt x="2265680" y="695551"/>
                    </a:cubicBezTo>
                    <a:cubicBezTo>
                      <a:pt x="2286847" y="734498"/>
                      <a:pt x="2342727" y="764131"/>
                      <a:pt x="2377440" y="802231"/>
                    </a:cubicBezTo>
                    <a:cubicBezTo>
                      <a:pt x="2412153" y="840331"/>
                      <a:pt x="2445173" y="874198"/>
                      <a:pt x="2473960" y="924151"/>
                    </a:cubicBezTo>
                    <a:cubicBezTo>
                      <a:pt x="2502747" y="974104"/>
                      <a:pt x="2516293" y="1058771"/>
                      <a:pt x="2550160" y="1101951"/>
                    </a:cubicBezTo>
                    <a:cubicBezTo>
                      <a:pt x="2584027" y="1145131"/>
                      <a:pt x="2611120" y="1162064"/>
                      <a:pt x="2677160" y="1183231"/>
                    </a:cubicBezTo>
                    <a:cubicBezTo>
                      <a:pt x="2743200" y="1204398"/>
                      <a:pt x="2879513" y="1230644"/>
                      <a:pt x="2946400" y="1228951"/>
                    </a:cubicBezTo>
                    <a:cubicBezTo>
                      <a:pt x="3013287" y="1227258"/>
                      <a:pt x="3056467" y="1214558"/>
                      <a:pt x="3078480" y="1173071"/>
                    </a:cubicBezTo>
                    <a:cubicBezTo>
                      <a:pt x="3100493" y="1131584"/>
                      <a:pt x="3092027" y="1046071"/>
                      <a:pt x="3078480" y="980031"/>
                    </a:cubicBezTo>
                    <a:cubicBezTo>
                      <a:pt x="3064933" y="913991"/>
                      <a:pt x="3009900" y="831864"/>
                      <a:pt x="2997200" y="776831"/>
                    </a:cubicBezTo>
                    <a:cubicBezTo>
                      <a:pt x="2984500" y="721798"/>
                      <a:pt x="2992120" y="697244"/>
                      <a:pt x="3002280" y="649831"/>
                    </a:cubicBezTo>
                    <a:cubicBezTo>
                      <a:pt x="3012440" y="602418"/>
                      <a:pt x="3045460" y="540611"/>
                      <a:pt x="3058160" y="492351"/>
                    </a:cubicBezTo>
                    <a:cubicBezTo>
                      <a:pt x="3070860" y="444091"/>
                      <a:pt x="3068320" y="389058"/>
                      <a:pt x="3078480" y="360271"/>
                    </a:cubicBezTo>
                    <a:cubicBezTo>
                      <a:pt x="3088640" y="331484"/>
                      <a:pt x="3099647" y="333178"/>
                      <a:pt x="3119120" y="319631"/>
                    </a:cubicBezTo>
                    <a:cubicBezTo>
                      <a:pt x="3138593" y="306084"/>
                      <a:pt x="3175000" y="307778"/>
                      <a:pt x="3195320" y="278991"/>
                    </a:cubicBezTo>
                    <a:cubicBezTo>
                      <a:pt x="3215640" y="250204"/>
                      <a:pt x="3230880" y="184164"/>
                      <a:pt x="3241040" y="146911"/>
                    </a:cubicBezTo>
                    <a:cubicBezTo>
                      <a:pt x="3251200" y="109658"/>
                      <a:pt x="3251200" y="45311"/>
                      <a:pt x="3256280" y="55471"/>
                    </a:cubicBezTo>
                    <a:cubicBezTo>
                      <a:pt x="3261360" y="65631"/>
                      <a:pt x="3275753" y="149451"/>
                      <a:pt x="3271520" y="207871"/>
                    </a:cubicBezTo>
                    <a:cubicBezTo>
                      <a:pt x="3267287" y="266291"/>
                      <a:pt x="3237653" y="352651"/>
                      <a:pt x="3230880" y="405991"/>
                    </a:cubicBezTo>
                    <a:cubicBezTo>
                      <a:pt x="3224107" y="459331"/>
                      <a:pt x="3215640" y="483884"/>
                      <a:pt x="3230880" y="527911"/>
                    </a:cubicBezTo>
                    <a:cubicBezTo>
                      <a:pt x="3246120" y="571938"/>
                      <a:pt x="3290993" y="625278"/>
                      <a:pt x="3322320" y="670151"/>
                    </a:cubicBezTo>
                    <a:cubicBezTo>
                      <a:pt x="3353647" y="715024"/>
                      <a:pt x="3395980" y="751431"/>
                      <a:pt x="3418840" y="797151"/>
                    </a:cubicBezTo>
                    <a:cubicBezTo>
                      <a:pt x="3441700" y="842871"/>
                      <a:pt x="3444240" y="902984"/>
                      <a:pt x="3459480" y="944471"/>
                    </a:cubicBezTo>
                    <a:cubicBezTo>
                      <a:pt x="3474720" y="985958"/>
                      <a:pt x="3483187" y="1019824"/>
                      <a:pt x="3510280" y="1046071"/>
                    </a:cubicBezTo>
                    <a:cubicBezTo>
                      <a:pt x="3537373" y="1072318"/>
                      <a:pt x="3599180" y="1085018"/>
                      <a:pt x="3622040" y="1101951"/>
                    </a:cubicBezTo>
                    <a:cubicBezTo>
                      <a:pt x="3644900" y="1118884"/>
                      <a:pt x="3655060" y="1057078"/>
                      <a:pt x="3647440" y="1147671"/>
                    </a:cubicBezTo>
                    <a:cubicBezTo>
                      <a:pt x="3639820" y="1238264"/>
                      <a:pt x="3583940" y="1531211"/>
                      <a:pt x="3576320" y="1645511"/>
                    </a:cubicBezTo>
                    <a:cubicBezTo>
                      <a:pt x="3568700" y="1759811"/>
                      <a:pt x="3584692" y="1669913"/>
                      <a:pt x="3601720" y="1833471"/>
                    </a:cubicBezTo>
                    <a:cubicBezTo>
                      <a:pt x="3618748" y="1997029"/>
                      <a:pt x="3738602" y="2753857"/>
                      <a:pt x="3678489" y="2626857"/>
                    </a:cubicBezTo>
                  </a:path>
                </a:pathLst>
              </a:custGeom>
              <a:noFill/>
              <a:ln w="508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grpSp>
        <p:sp>
          <p:nvSpPr>
            <p:cNvPr id="66" name="Forma libre 67"/>
            <p:cNvSpPr/>
            <p:nvPr/>
          </p:nvSpPr>
          <p:spPr>
            <a:xfrm>
              <a:off x="3024411" y="-3106739"/>
              <a:ext cx="2922587" cy="4294188"/>
            </a:xfrm>
            <a:custGeom>
              <a:avLst/>
              <a:gdLst>
                <a:gd name="connsiteX0" fmla="*/ 0 w 1234440"/>
                <a:gd name="connsiteY0" fmla="*/ 1833880 h 1833880"/>
                <a:gd name="connsiteX1" fmla="*/ 350520 w 1234440"/>
                <a:gd name="connsiteY1" fmla="*/ 1336040 h 1833880"/>
                <a:gd name="connsiteX2" fmla="*/ 472440 w 1234440"/>
                <a:gd name="connsiteY2" fmla="*/ 1198880 h 1833880"/>
                <a:gd name="connsiteX3" fmla="*/ 939800 w 1234440"/>
                <a:gd name="connsiteY3" fmla="*/ 350520 h 1833880"/>
                <a:gd name="connsiteX4" fmla="*/ 1193800 w 1234440"/>
                <a:gd name="connsiteY4" fmla="*/ 0 h 1833880"/>
                <a:gd name="connsiteX5" fmla="*/ 1234440 w 1234440"/>
                <a:gd name="connsiteY5" fmla="*/ 55880 h 1833880"/>
                <a:gd name="connsiteX6" fmla="*/ 1005840 w 1234440"/>
                <a:gd name="connsiteY6" fmla="*/ 421640 h 1833880"/>
                <a:gd name="connsiteX7" fmla="*/ 604520 w 1234440"/>
                <a:gd name="connsiteY7" fmla="*/ 1183640 h 1833880"/>
                <a:gd name="connsiteX8" fmla="*/ 523240 w 1234440"/>
                <a:gd name="connsiteY8" fmla="*/ 1280160 h 1833880"/>
                <a:gd name="connsiteX9" fmla="*/ 477520 w 1234440"/>
                <a:gd name="connsiteY9" fmla="*/ 1432560 h 1833880"/>
                <a:gd name="connsiteX10" fmla="*/ 411480 w 1234440"/>
                <a:gd name="connsiteY10" fmla="*/ 1524000 h 1833880"/>
                <a:gd name="connsiteX11" fmla="*/ 335280 w 1234440"/>
                <a:gd name="connsiteY11" fmla="*/ 1635760 h 1833880"/>
                <a:gd name="connsiteX12" fmla="*/ 208280 w 1234440"/>
                <a:gd name="connsiteY12" fmla="*/ 1711960 h 1833880"/>
                <a:gd name="connsiteX13" fmla="*/ 152400 w 1234440"/>
                <a:gd name="connsiteY13" fmla="*/ 1813560 h 1833880"/>
                <a:gd name="connsiteX14" fmla="*/ 0 w 1234440"/>
                <a:gd name="connsiteY14" fmla="*/ 1833880 h 1833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4440" h="1833880">
                  <a:moveTo>
                    <a:pt x="0" y="1833880"/>
                  </a:moveTo>
                  <a:lnTo>
                    <a:pt x="350520" y="1336040"/>
                  </a:lnTo>
                  <a:lnTo>
                    <a:pt x="472440" y="1198880"/>
                  </a:lnTo>
                  <a:lnTo>
                    <a:pt x="939800" y="350520"/>
                  </a:lnTo>
                  <a:lnTo>
                    <a:pt x="1193800" y="0"/>
                  </a:lnTo>
                  <a:lnTo>
                    <a:pt x="1234440" y="55880"/>
                  </a:lnTo>
                  <a:lnTo>
                    <a:pt x="1005840" y="421640"/>
                  </a:lnTo>
                  <a:lnTo>
                    <a:pt x="604520" y="1183640"/>
                  </a:lnTo>
                  <a:lnTo>
                    <a:pt x="523240" y="1280160"/>
                  </a:lnTo>
                  <a:lnTo>
                    <a:pt x="477520" y="1432560"/>
                  </a:lnTo>
                  <a:lnTo>
                    <a:pt x="411480" y="1524000"/>
                  </a:lnTo>
                  <a:lnTo>
                    <a:pt x="335280" y="1635760"/>
                  </a:lnTo>
                  <a:lnTo>
                    <a:pt x="208280" y="1711960"/>
                  </a:lnTo>
                  <a:lnTo>
                    <a:pt x="152400" y="1813560"/>
                  </a:lnTo>
                  <a:lnTo>
                    <a:pt x="0" y="1833880"/>
                  </a:lnTo>
                  <a:close/>
                </a:path>
              </a:pathLst>
            </a:custGeom>
            <a:pattFill prst="pct80">
              <a:fgClr>
                <a:srgbClr val="92D05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grpSp>
      <p:grpSp>
        <p:nvGrpSpPr>
          <p:cNvPr id="14" name="1 Grupo"/>
          <p:cNvGrpSpPr>
            <a:grpSpLocks/>
          </p:cNvGrpSpPr>
          <p:nvPr/>
        </p:nvGrpSpPr>
        <p:grpSpPr bwMode="auto">
          <a:xfrm>
            <a:off x="5148263" y="1281113"/>
            <a:ext cx="2825750" cy="2738437"/>
            <a:chOff x="5148064" y="1281113"/>
            <a:chExt cx="2825949" cy="2738437"/>
          </a:xfrm>
        </p:grpSpPr>
        <p:sp>
          <p:nvSpPr>
            <p:cNvPr id="58" name="Forma libre 57"/>
            <p:cNvSpPr/>
            <p:nvPr/>
          </p:nvSpPr>
          <p:spPr>
            <a:xfrm>
              <a:off x="5148064" y="1281113"/>
              <a:ext cx="1692394" cy="2738437"/>
            </a:xfrm>
            <a:custGeom>
              <a:avLst/>
              <a:gdLst>
                <a:gd name="connsiteX0" fmla="*/ 389466 w 1312333"/>
                <a:gd name="connsiteY0" fmla="*/ 50800 h 2205567"/>
                <a:gd name="connsiteX1" fmla="*/ 541866 w 1312333"/>
                <a:gd name="connsiteY1" fmla="*/ 55034 h 2205567"/>
                <a:gd name="connsiteX2" fmla="*/ 1087966 w 1312333"/>
                <a:gd name="connsiteY2" fmla="*/ 42334 h 2205567"/>
                <a:gd name="connsiteX3" fmla="*/ 1312333 w 1312333"/>
                <a:gd name="connsiteY3" fmla="*/ 0 h 2205567"/>
                <a:gd name="connsiteX4" fmla="*/ 1227666 w 1312333"/>
                <a:gd name="connsiteY4" fmla="*/ 1041400 h 2205567"/>
                <a:gd name="connsiteX5" fmla="*/ 1189566 w 1312333"/>
                <a:gd name="connsiteY5" fmla="*/ 1109134 h 2205567"/>
                <a:gd name="connsiteX6" fmla="*/ 1189566 w 1312333"/>
                <a:gd name="connsiteY6" fmla="*/ 1193800 h 2205567"/>
                <a:gd name="connsiteX7" fmla="*/ 1219200 w 1312333"/>
                <a:gd name="connsiteY7" fmla="*/ 1236134 h 2205567"/>
                <a:gd name="connsiteX8" fmla="*/ 1138766 w 1312333"/>
                <a:gd name="connsiteY8" fmla="*/ 2205567 h 2205567"/>
                <a:gd name="connsiteX9" fmla="*/ 406400 w 1312333"/>
                <a:gd name="connsiteY9" fmla="*/ 2175934 h 2205567"/>
                <a:gd name="connsiteX10" fmla="*/ 381000 w 1312333"/>
                <a:gd name="connsiteY10" fmla="*/ 2129367 h 2205567"/>
                <a:gd name="connsiteX11" fmla="*/ 347133 w 1312333"/>
                <a:gd name="connsiteY11" fmla="*/ 1985434 h 2205567"/>
                <a:gd name="connsiteX12" fmla="*/ 224366 w 1312333"/>
                <a:gd name="connsiteY12" fmla="*/ 1833034 h 2205567"/>
                <a:gd name="connsiteX13" fmla="*/ 97366 w 1312333"/>
                <a:gd name="connsiteY13" fmla="*/ 1794934 h 2205567"/>
                <a:gd name="connsiteX14" fmla="*/ 135466 w 1312333"/>
                <a:gd name="connsiteY14" fmla="*/ 1761067 h 2205567"/>
                <a:gd name="connsiteX15" fmla="*/ 127000 w 1312333"/>
                <a:gd name="connsiteY15" fmla="*/ 1634067 h 2205567"/>
                <a:gd name="connsiteX16" fmla="*/ 165100 w 1312333"/>
                <a:gd name="connsiteY16" fmla="*/ 1532467 h 2205567"/>
                <a:gd name="connsiteX17" fmla="*/ 169333 w 1312333"/>
                <a:gd name="connsiteY17" fmla="*/ 1439334 h 2205567"/>
                <a:gd name="connsiteX18" fmla="*/ 160866 w 1312333"/>
                <a:gd name="connsiteY18" fmla="*/ 1367367 h 2205567"/>
                <a:gd name="connsiteX19" fmla="*/ 156633 w 1312333"/>
                <a:gd name="connsiteY19" fmla="*/ 1308100 h 2205567"/>
                <a:gd name="connsiteX20" fmla="*/ 4233 w 1312333"/>
                <a:gd name="connsiteY20" fmla="*/ 1020234 h 2205567"/>
                <a:gd name="connsiteX21" fmla="*/ 0 w 1312333"/>
                <a:gd name="connsiteY21" fmla="*/ 842434 h 2205567"/>
                <a:gd name="connsiteX22" fmla="*/ 8466 w 1312333"/>
                <a:gd name="connsiteY22" fmla="*/ 681567 h 2205567"/>
                <a:gd name="connsiteX23" fmla="*/ 127000 w 1312333"/>
                <a:gd name="connsiteY23" fmla="*/ 419100 h 2205567"/>
                <a:gd name="connsiteX24" fmla="*/ 143933 w 1312333"/>
                <a:gd name="connsiteY24" fmla="*/ 211667 h 2205567"/>
                <a:gd name="connsiteX25" fmla="*/ 232833 w 1312333"/>
                <a:gd name="connsiteY25" fmla="*/ 139700 h 2205567"/>
                <a:gd name="connsiteX26" fmla="*/ 389466 w 1312333"/>
                <a:gd name="connsiteY26" fmla="*/ 50800 h 220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12333" h="2205567">
                  <a:moveTo>
                    <a:pt x="389466" y="50800"/>
                  </a:moveTo>
                  <a:lnTo>
                    <a:pt x="541866" y="55034"/>
                  </a:lnTo>
                  <a:lnTo>
                    <a:pt x="1087966" y="42334"/>
                  </a:lnTo>
                  <a:lnTo>
                    <a:pt x="1312333" y="0"/>
                  </a:lnTo>
                  <a:lnTo>
                    <a:pt x="1227666" y="1041400"/>
                  </a:lnTo>
                  <a:lnTo>
                    <a:pt x="1189566" y="1109134"/>
                  </a:lnTo>
                  <a:lnTo>
                    <a:pt x="1189566" y="1193800"/>
                  </a:lnTo>
                  <a:lnTo>
                    <a:pt x="1219200" y="1236134"/>
                  </a:lnTo>
                  <a:lnTo>
                    <a:pt x="1138766" y="2205567"/>
                  </a:lnTo>
                  <a:lnTo>
                    <a:pt x="406400" y="2175934"/>
                  </a:lnTo>
                  <a:lnTo>
                    <a:pt x="381000" y="2129367"/>
                  </a:lnTo>
                  <a:lnTo>
                    <a:pt x="347133" y="1985434"/>
                  </a:lnTo>
                  <a:lnTo>
                    <a:pt x="224366" y="1833034"/>
                  </a:lnTo>
                  <a:lnTo>
                    <a:pt x="97366" y="1794934"/>
                  </a:lnTo>
                  <a:lnTo>
                    <a:pt x="135466" y="1761067"/>
                  </a:lnTo>
                  <a:lnTo>
                    <a:pt x="127000" y="1634067"/>
                  </a:lnTo>
                  <a:lnTo>
                    <a:pt x="165100" y="1532467"/>
                  </a:lnTo>
                  <a:lnTo>
                    <a:pt x="169333" y="1439334"/>
                  </a:lnTo>
                  <a:lnTo>
                    <a:pt x="160866" y="1367367"/>
                  </a:lnTo>
                  <a:lnTo>
                    <a:pt x="156633" y="1308100"/>
                  </a:lnTo>
                  <a:lnTo>
                    <a:pt x="4233" y="1020234"/>
                  </a:lnTo>
                  <a:lnTo>
                    <a:pt x="0" y="842434"/>
                  </a:lnTo>
                  <a:lnTo>
                    <a:pt x="8466" y="681567"/>
                  </a:lnTo>
                  <a:lnTo>
                    <a:pt x="127000" y="419100"/>
                  </a:lnTo>
                  <a:lnTo>
                    <a:pt x="143933" y="211667"/>
                  </a:lnTo>
                  <a:lnTo>
                    <a:pt x="232833" y="139700"/>
                  </a:lnTo>
                  <a:lnTo>
                    <a:pt x="389466" y="50800"/>
                  </a:lnTo>
                  <a:close/>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63" name="31 Llamada rectangular"/>
            <p:cNvSpPr/>
            <p:nvPr/>
          </p:nvSpPr>
          <p:spPr>
            <a:xfrm>
              <a:off x="7161156" y="1838325"/>
              <a:ext cx="812857" cy="633413"/>
            </a:xfrm>
            <a:prstGeom prst="wedgeRectCallout">
              <a:avLst>
                <a:gd name="adj1" fmla="val -90658"/>
                <a:gd name="adj2" fmla="val -3137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s-CL" sz="1100" dirty="0">
                  <a:solidFill>
                    <a:schemeClr val="bg1"/>
                  </a:solidFill>
                </a:rPr>
                <a:t>PROPIEDAD</a:t>
              </a:r>
            </a:p>
            <a:p>
              <a:pPr algn="ctr">
                <a:defRPr/>
              </a:pPr>
              <a:r>
                <a:rPr lang="es-CL" sz="1100" dirty="0">
                  <a:solidFill>
                    <a:schemeClr val="bg1"/>
                  </a:solidFill>
                </a:rPr>
                <a:t>FISCAL</a:t>
              </a:r>
            </a:p>
            <a:p>
              <a:pPr algn="ctr">
                <a:defRPr/>
              </a:pPr>
              <a:r>
                <a:rPr lang="es-CL" sz="1100" dirty="0">
                  <a:solidFill>
                    <a:schemeClr val="bg1"/>
                  </a:solidFill>
                </a:rPr>
                <a:t>EJERCITO</a:t>
              </a:r>
            </a:p>
            <a:p>
              <a:pPr algn="ctr">
                <a:defRPr/>
              </a:pPr>
              <a:r>
                <a:rPr lang="es-CL" sz="900" dirty="0">
                  <a:solidFill>
                    <a:schemeClr val="bg1"/>
                  </a:solidFill>
                </a:rPr>
                <a:t>454 </a:t>
              </a:r>
              <a:r>
                <a:rPr lang="es-CL" sz="900" dirty="0" err="1">
                  <a:solidFill>
                    <a:schemeClr val="bg1"/>
                  </a:solidFill>
                </a:rPr>
                <a:t>há</a:t>
              </a:r>
              <a:r>
                <a:rPr lang="es-CL" sz="900" dirty="0">
                  <a:solidFill>
                    <a:schemeClr val="bg1"/>
                  </a:solidFill>
                </a:rPr>
                <a:t> aprox</a:t>
              </a:r>
              <a:r>
                <a:rPr lang="es-CL" sz="1100" dirty="0">
                  <a:solidFill>
                    <a:schemeClr val="bg1"/>
                  </a:solidFill>
                </a:rPr>
                <a:t>.</a:t>
              </a:r>
            </a:p>
          </p:txBody>
        </p:sp>
      </p:grpSp>
      <p:grpSp>
        <p:nvGrpSpPr>
          <p:cNvPr id="36876" name="74 Grupo"/>
          <p:cNvGrpSpPr>
            <a:grpSpLocks/>
          </p:cNvGrpSpPr>
          <p:nvPr/>
        </p:nvGrpSpPr>
        <p:grpSpPr bwMode="auto">
          <a:xfrm>
            <a:off x="2166938" y="531813"/>
            <a:ext cx="4638675" cy="2395537"/>
            <a:chOff x="2166590" y="531813"/>
            <a:chExt cx="4639023" cy="2395537"/>
          </a:xfrm>
        </p:grpSpPr>
        <p:sp>
          <p:nvSpPr>
            <p:cNvPr id="77" name="Forma libre 2"/>
            <p:cNvSpPr/>
            <p:nvPr/>
          </p:nvSpPr>
          <p:spPr bwMode="auto">
            <a:xfrm>
              <a:off x="2166590" y="531813"/>
              <a:ext cx="4142098" cy="2395537"/>
            </a:xfrm>
            <a:custGeom>
              <a:avLst/>
              <a:gdLst>
                <a:gd name="connsiteX0" fmla="*/ 0 w 4203510"/>
                <a:gd name="connsiteY0" fmla="*/ 430804 h 2532559"/>
                <a:gd name="connsiteX1" fmla="*/ 95534 w 4203510"/>
                <a:gd name="connsiteY1" fmla="*/ 471747 h 2532559"/>
                <a:gd name="connsiteX2" fmla="*/ 156949 w 4203510"/>
                <a:gd name="connsiteY2" fmla="*/ 499043 h 2532559"/>
                <a:gd name="connsiteX3" fmla="*/ 238836 w 4203510"/>
                <a:gd name="connsiteY3" fmla="*/ 546810 h 2532559"/>
                <a:gd name="connsiteX4" fmla="*/ 334370 w 4203510"/>
                <a:gd name="connsiteY4" fmla="*/ 492219 h 2532559"/>
                <a:gd name="connsiteX5" fmla="*/ 436728 w 4203510"/>
                <a:gd name="connsiteY5" fmla="*/ 451276 h 2532559"/>
                <a:gd name="connsiteX6" fmla="*/ 573206 w 4203510"/>
                <a:gd name="connsiteY6" fmla="*/ 451276 h 2532559"/>
                <a:gd name="connsiteX7" fmla="*/ 764274 w 4203510"/>
                <a:gd name="connsiteY7" fmla="*/ 567282 h 2532559"/>
                <a:gd name="connsiteX8" fmla="*/ 975815 w 4203510"/>
                <a:gd name="connsiteY8" fmla="*/ 642344 h 2532559"/>
                <a:gd name="connsiteX9" fmla="*/ 1276066 w 4203510"/>
                <a:gd name="connsiteY9" fmla="*/ 587753 h 2532559"/>
                <a:gd name="connsiteX10" fmla="*/ 1385248 w 4203510"/>
                <a:gd name="connsiteY10" fmla="*/ 499043 h 2532559"/>
                <a:gd name="connsiteX11" fmla="*/ 1439839 w 4203510"/>
                <a:gd name="connsiteY11" fmla="*/ 423980 h 2532559"/>
                <a:gd name="connsiteX12" fmla="*/ 1569492 w 4203510"/>
                <a:gd name="connsiteY12" fmla="*/ 335270 h 2532559"/>
                <a:gd name="connsiteX13" fmla="*/ 1712794 w 4203510"/>
                <a:gd name="connsiteY13" fmla="*/ 355741 h 2532559"/>
                <a:gd name="connsiteX14" fmla="*/ 1719618 w 4203510"/>
                <a:gd name="connsiteY14" fmla="*/ 683288 h 2532559"/>
                <a:gd name="connsiteX15" fmla="*/ 1719618 w 4203510"/>
                <a:gd name="connsiteY15" fmla="*/ 758350 h 2532559"/>
                <a:gd name="connsiteX16" fmla="*/ 1801504 w 4203510"/>
                <a:gd name="connsiteY16" fmla="*/ 908476 h 2532559"/>
                <a:gd name="connsiteX17" fmla="*/ 1835624 w 4203510"/>
                <a:gd name="connsiteY17" fmla="*/ 963067 h 2532559"/>
                <a:gd name="connsiteX18" fmla="*/ 1828800 w 4203510"/>
                <a:gd name="connsiteY18" fmla="*/ 1085897 h 2532559"/>
                <a:gd name="connsiteX19" fmla="*/ 1828800 w 4203510"/>
                <a:gd name="connsiteY19" fmla="*/ 1188255 h 2532559"/>
                <a:gd name="connsiteX20" fmla="*/ 1842448 w 4203510"/>
                <a:gd name="connsiteY20" fmla="*/ 1447562 h 2532559"/>
                <a:gd name="connsiteX21" fmla="*/ 1937982 w 4203510"/>
                <a:gd name="connsiteY21" fmla="*/ 1488506 h 2532559"/>
                <a:gd name="connsiteX22" fmla="*/ 2115403 w 4203510"/>
                <a:gd name="connsiteY22" fmla="*/ 1543097 h 2532559"/>
                <a:gd name="connsiteX23" fmla="*/ 2183642 w 4203510"/>
                <a:gd name="connsiteY23" fmla="*/ 1686398 h 2532559"/>
                <a:gd name="connsiteX24" fmla="*/ 2190466 w 4203510"/>
                <a:gd name="connsiteY24" fmla="*/ 1904762 h 2532559"/>
                <a:gd name="connsiteX25" fmla="*/ 2245057 w 4203510"/>
                <a:gd name="connsiteY25" fmla="*/ 2068536 h 2532559"/>
                <a:gd name="connsiteX26" fmla="*/ 2347415 w 4203510"/>
                <a:gd name="connsiteY26" fmla="*/ 2205013 h 2532559"/>
                <a:gd name="connsiteX27" fmla="*/ 2477069 w 4203510"/>
                <a:gd name="connsiteY27" fmla="*/ 2232309 h 2532559"/>
                <a:gd name="connsiteX28" fmla="*/ 2531660 w 4203510"/>
                <a:gd name="connsiteY28" fmla="*/ 2198189 h 2532559"/>
                <a:gd name="connsiteX29" fmla="*/ 2518012 w 4203510"/>
                <a:gd name="connsiteY29" fmla="*/ 1979825 h 2532559"/>
                <a:gd name="connsiteX30" fmla="*/ 2558955 w 4203510"/>
                <a:gd name="connsiteY30" fmla="*/ 1706870 h 2532559"/>
                <a:gd name="connsiteX31" fmla="*/ 2579427 w 4203510"/>
                <a:gd name="connsiteY31" fmla="*/ 1577216 h 2532559"/>
                <a:gd name="connsiteX32" fmla="*/ 2518012 w 4203510"/>
                <a:gd name="connsiteY32" fmla="*/ 1495330 h 2532559"/>
                <a:gd name="connsiteX33" fmla="*/ 2456597 w 4203510"/>
                <a:gd name="connsiteY33" fmla="*/ 1324733 h 2532559"/>
                <a:gd name="connsiteX34" fmla="*/ 2497540 w 4203510"/>
                <a:gd name="connsiteY34" fmla="*/ 1201903 h 2532559"/>
                <a:gd name="connsiteX35" fmla="*/ 2579427 w 4203510"/>
                <a:gd name="connsiteY35" fmla="*/ 1126840 h 2532559"/>
                <a:gd name="connsiteX36" fmla="*/ 2681785 w 4203510"/>
                <a:gd name="connsiteY36" fmla="*/ 1038130 h 2532559"/>
                <a:gd name="connsiteX37" fmla="*/ 2722728 w 4203510"/>
                <a:gd name="connsiteY37" fmla="*/ 956243 h 2532559"/>
                <a:gd name="connsiteX38" fmla="*/ 2756848 w 4203510"/>
                <a:gd name="connsiteY38" fmla="*/ 847061 h 2532559"/>
                <a:gd name="connsiteX39" fmla="*/ 2852382 w 4203510"/>
                <a:gd name="connsiteY39" fmla="*/ 785646 h 2532559"/>
                <a:gd name="connsiteX40" fmla="*/ 2975212 w 4203510"/>
                <a:gd name="connsiteY40" fmla="*/ 731055 h 2532559"/>
                <a:gd name="connsiteX41" fmla="*/ 3009331 w 4203510"/>
                <a:gd name="connsiteY41" fmla="*/ 587753 h 2532559"/>
                <a:gd name="connsiteX42" fmla="*/ 3179928 w 4203510"/>
                <a:gd name="connsiteY42" fmla="*/ 464924 h 2532559"/>
                <a:gd name="connsiteX43" fmla="*/ 3179928 w 4203510"/>
                <a:gd name="connsiteY43" fmla="*/ 464924 h 2532559"/>
                <a:gd name="connsiteX44" fmla="*/ 3254991 w 4203510"/>
                <a:gd name="connsiteY44" fmla="*/ 253383 h 2532559"/>
                <a:gd name="connsiteX45" fmla="*/ 3261815 w 4203510"/>
                <a:gd name="connsiteY45" fmla="*/ 69138 h 2532559"/>
                <a:gd name="connsiteX46" fmla="*/ 3282286 w 4203510"/>
                <a:gd name="connsiteY46" fmla="*/ 35019 h 2532559"/>
                <a:gd name="connsiteX47" fmla="*/ 3568889 w 4203510"/>
                <a:gd name="connsiteY47" fmla="*/ 62315 h 2532559"/>
                <a:gd name="connsiteX48" fmla="*/ 3603009 w 4203510"/>
                <a:gd name="connsiteY48" fmla="*/ 7724 h 2532559"/>
                <a:gd name="connsiteX49" fmla="*/ 3691719 w 4203510"/>
                <a:gd name="connsiteY49" fmla="*/ 260207 h 2532559"/>
                <a:gd name="connsiteX50" fmla="*/ 3664424 w 4203510"/>
                <a:gd name="connsiteY50" fmla="*/ 471747 h 2532559"/>
                <a:gd name="connsiteX51" fmla="*/ 3657600 w 4203510"/>
                <a:gd name="connsiteY51" fmla="*/ 608225 h 2532559"/>
                <a:gd name="connsiteX52" fmla="*/ 3678072 w 4203510"/>
                <a:gd name="connsiteY52" fmla="*/ 833413 h 2532559"/>
                <a:gd name="connsiteX53" fmla="*/ 3534770 w 4203510"/>
                <a:gd name="connsiteY53" fmla="*/ 1167783 h 2532559"/>
                <a:gd name="connsiteX54" fmla="*/ 3575713 w 4203510"/>
                <a:gd name="connsiteY54" fmla="*/ 1392971 h 2532559"/>
                <a:gd name="connsiteX55" fmla="*/ 3623480 w 4203510"/>
                <a:gd name="connsiteY55" fmla="*/ 1502153 h 2532559"/>
                <a:gd name="connsiteX56" fmla="*/ 3637128 w 4203510"/>
                <a:gd name="connsiteY56" fmla="*/ 1604512 h 2532559"/>
                <a:gd name="connsiteX57" fmla="*/ 3773606 w 4203510"/>
                <a:gd name="connsiteY57" fmla="*/ 1740989 h 2532559"/>
                <a:gd name="connsiteX58" fmla="*/ 3862316 w 4203510"/>
                <a:gd name="connsiteY58" fmla="*/ 1816052 h 2532559"/>
                <a:gd name="connsiteX59" fmla="*/ 3985146 w 4203510"/>
                <a:gd name="connsiteY59" fmla="*/ 1891115 h 2532559"/>
                <a:gd name="connsiteX60" fmla="*/ 4012442 w 4203510"/>
                <a:gd name="connsiteY60" fmla="*/ 1979825 h 2532559"/>
                <a:gd name="connsiteX61" fmla="*/ 3971498 w 4203510"/>
                <a:gd name="connsiteY61" fmla="*/ 2143598 h 2532559"/>
                <a:gd name="connsiteX62" fmla="*/ 4046561 w 4203510"/>
                <a:gd name="connsiteY62" fmla="*/ 2225485 h 2532559"/>
                <a:gd name="connsiteX63" fmla="*/ 4101152 w 4203510"/>
                <a:gd name="connsiteY63" fmla="*/ 2259604 h 2532559"/>
                <a:gd name="connsiteX64" fmla="*/ 4135272 w 4203510"/>
                <a:gd name="connsiteY64" fmla="*/ 2334667 h 2532559"/>
                <a:gd name="connsiteX65" fmla="*/ 4203510 w 4203510"/>
                <a:gd name="connsiteY65" fmla="*/ 2532559 h 2532559"/>
                <a:gd name="connsiteX0" fmla="*/ 0 w 4142550"/>
                <a:gd name="connsiteY0" fmla="*/ 430804 h 2395399"/>
                <a:gd name="connsiteX1" fmla="*/ 95534 w 4142550"/>
                <a:gd name="connsiteY1" fmla="*/ 471747 h 2395399"/>
                <a:gd name="connsiteX2" fmla="*/ 156949 w 4142550"/>
                <a:gd name="connsiteY2" fmla="*/ 499043 h 2395399"/>
                <a:gd name="connsiteX3" fmla="*/ 238836 w 4142550"/>
                <a:gd name="connsiteY3" fmla="*/ 546810 h 2395399"/>
                <a:gd name="connsiteX4" fmla="*/ 334370 w 4142550"/>
                <a:gd name="connsiteY4" fmla="*/ 492219 h 2395399"/>
                <a:gd name="connsiteX5" fmla="*/ 436728 w 4142550"/>
                <a:gd name="connsiteY5" fmla="*/ 451276 h 2395399"/>
                <a:gd name="connsiteX6" fmla="*/ 573206 w 4142550"/>
                <a:gd name="connsiteY6" fmla="*/ 451276 h 2395399"/>
                <a:gd name="connsiteX7" fmla="*/ 764274 w 4142550"/>
                <a:gd name="connsiteY7" fmla="*/ 567282 h 2395399"/>
                <a:gd name="connsiteX8" fmla="*/ 975815 w 4142550"/>
                <a:gd name="connsiteY8" fmla="*/ 642344 h 2395399"/>
                <a:gd name="connsiteX9" fmla="*/ 1276066 w 4142550"/>
                <a:gd name="connsiteY9" fmla="*/ 587753 h 2395399"/>
                <a:gd name="connsiteX10" fmla="*/ 1385248 w 4142550"/>
                <a:gd name="connsiteY10" fmla="*/ 499043 h 2395399"/>
                <a:gd name="connsiteX11" fmla="*/ 1439839 w 4142550"/>
                <a:gd name="connsiteY11" fmla="*/ 423980 h 2395399"/>
                <a:gd name="connsiteX12" fmla="*/ 1569492 w 4142550"/>
                <a:gd name="connsiteY12" fmla="*/ 335270 h 2395399"/>
                <a:gd name="connsiteX13" fmla="*/ 1712794 w 4142550"/>
                <a:gd name="connsiteY13" fmla="*/ 355741 h 2395399"/>
                <a:gd name="connsiteX14" fmla="*/ 1719618 w 4142550"/>
                <a:gd name="connsiteY14" fmla="*/ 683288 h 2395399"/>
                <a:gd name="connsiteX15" fmla="*/ 1719618 w 4142550"/>
                <a:gd name="connsiteY15" fmla="*/ 758350 h 2395399"/>
                <a:gd name="connsiteX16" fmla="*/ 1801504 w 4142550"/>
                <a:gd name="connsiteY16" fmla="*/ 908476 h 2395399"/>
                <a:gd name="connsiteX17" fmla="*/ 1835624 w 4142550"/>
                <a:gd name="connsiteY17" fmla="*/ 963067 h 2395399"/>
                <a:gd name="connsiteX18" fmla="*/ 1828800 w 4142550"/>
                <a:gd name="connsiteY18" fmla="*/ 1085897 h 2395399"/>
                <a:gd name="connsiteX19" fmla="*/ 1828800 w 4142550"/>
                <a:gd name="connsiteY19" fmla="*/ 1188255 h 2395399"/>
                <a:gd name="connsiteX20" fmla="*/ 1842448 w 4142550"/>
                <a:gd name="connsiteY20" fmla="*/ 1447562 h 2395399"/>
                <a:gd name="connsiteX21" fmla="*/ 1937982 w 4142550"/>
                <a:gd name="connsiteY21" fmla="*/ 1488506 h 2395399"/>
                <a:gd name="connsiteX22" fmla="*/ 2115403 w 4142550"/>
                <a:gd name="connsiteY22" fmla="*/ 1543097 h 2395399"/>
                <a:gd name="connsiteX23" fmla="*/ 2183642 w 4142550"/>
                <a:gd name="connsiteY23" fmla="*/ 1686398 h 2395399"/>
                <a:gd name="connsiteX24" fmla="*/ 2190466 w 4142550"/>
                <a:gd name="connsiteY24" fmla="*/ 1904762 h 2395399"/>
                <a:gd name="connsiteX25" fmla="*/ 2245057 w 4142550"/>
                <a:gd name="connsiteY25" fmla="*/ 2068536 h 2395399"/>
                <a:gd name="connsiteX26" fmla="*/ 2347415 w 4142550"/>
                <a:gd name="connsiteY26" fmla="*/ 2205013 h 2395399"/>
                <a:gd name="connsiteX27" fmla="*/ 2477069 w 4142550"/>
                <a:gd name="connsiteY27" fmla="*/ 2232309 h 2395399"/>
                <a:gd name="connsiteX28" fmla="*/ 2531660 w 4142550"/>
                <a:gd name="connsiteY28" fmla="*/ 2198189 h 2395399"/>
                <a:gd name="connsiteX29" fmla="*/ 2518012 w 4142550"/>
                <a:gd name="connsiteY29" fmla="*/ 1979825 h 2395399"/>
                <a:gd name="connsiteX30" fmla="*/ 2558955 w 4142550"/>
                <a:gd name="connsiteY30" fmla="*/ 1706870 h 2395399"/>
                <a:gd name="connsiteX31" fmla="*/ 2579427 w 4142550"/>
                <a:gd name="connsiteY31" fmla="*/ 1577216 h 2395399"/>
                <a:gd name="connsiteX32" fmla="*/ 2518012 w 4142550"/>
                <a:gd name="connsiteY32" fmla="*/ 1495330 h 2395399"/>
                <a:gd name="connsiteX33" fmla="*/ 2456597 w 4142550"/>
                <a:gd name="connsiteY33" fmla="*/ 1324733 h 2395399"/>
                <a:gd name="connsiteX34" fmla="*/ 2497540 w 4142550"/>
                <a:gd name="connsiteY34" fmla="*/ 1201903 h 2395399"/>
                <a:gd name="connsiteX35" fmla="*/ 2579427 w 4142550"/>
                <a:gd name="connsiteY35" fmla="*/ 1126840 h 2395399"/>
                <a:gd name="connsiteX36" fmla="*/ 2681785 w 4142550"/>
                <a:gd name="connsiteY36" fmla="*/ 1038130 h 2395399"/>
                <a:gd name="connsiteX37" fmla="*/ 2722728 w 4142550"/>
                <a:gd name="connsiteY37" fmla="*/ 956243 h 2395399"/>
                <a:gd name="connsiteX38" fmla="*/ 2756848 w 4142550"/>
                <a:gd name="connsiteY38" fmla="*/ 847061 h 2395399"/>
                <a:gd name="connsiteX39" fmla="*/ 2852382 w 4142550"/>
                <a:gd name="connsiteY39" fmla="*/ 785646 h 2395399"/>
                <a:gd name="connsiteX40" fmla="*/ 2975212 w 4142550"/>
                <a:gd name="connsiteY40" fmla="*/ 731055 h 2395399"/>
                <a:gd name="connsiteX41" fmla="*/ 3009331 w 4142550"/>
                <a:gd name="connsiteY41" fmla="*/ 587753 h 2395399"/>
                <a:gd name="connsiteX42" fmla="*/ 3179928 w 4142550"/>
                <a:gd name="connsiteY42" fmla="*/ 464924 h 2395399"/>
                <a:gd name="connsiteX43" fmla="*/ 3179928 w 4142550"/>
                <a:gd name="connsiteY43" fmla="*/ 464924 h 2395399"/>
                <a:gd name="connsiteX44" fmla="*/ 3254991 w 4142550"/>
                <a:gd name="connsiteY44" fmla="*/ 253383 h 2395399"/>
                <a:gd name="connsiteX45" fmla="*/ 3261815 w 4142550"/>
                <a:gd name="connsiteY45" fmla="*/ 69138 h 2395399"/>
                <a:gd name="connsiteX46" fmla="*/ 3282286 w 4142550"/>
                <a:gd name="connsiteY46" fmla="*/ 35019 h 2395399"/>
                <a:gd name="connsiteX47" fmla="*/ 3568889 w 4142550"/>
                <a:gd name="connsiteY47" fmla="*/ 62315 h 2395399"/>
                <a:gd name="connsiteX48" fmla="*/ 3603009 w 4142550"/>
                <a:gd name="connsiteY48" fmla="*/ 7724 h 2395399"/>
                <a:gd name="connsiteX49" fmla="*/ 3691719 w 4142550"/>
                <a:gd name="connsiteY49" fmla="*/ 260207 h 2395399"/>
                <a:gd name="connsiteX50" fmla="*/ 3664424 w 4142550"/>
                <a:gd name="connsiteY50" fmla="*/ 471747 h 2395399"/>
                <a:gd name="connsiteX51" fmla="*/ 3657600 w 4142550"/>
                <a:gd name="connsiteY51" fmla="*/ 608225 h 2395399"/>
                <a:gd name="connsiteX52" fmla="*/ 3678072 w 4142550"/>
                <a:gd name="connsiteY52" fmla="*/ 833413 h 2395399"/>
                <a:gd name="connsiteX53" fmla="*/ 3534770 w 4142550"/>
                <a:gd name="connsiteY53" fmla="*/ 1167783 h 2395399"/>
                <a:gd name="connsiteX54" fmla="*/ 3575713 w 4142550"/>
                <a:gd name="connsiteY54" fmla="*/ 1392971 h 2395399"/>
                <a:gd name="connsiteX55" fmla="*/ 3623480 w 4142550"/>
                <a:gd name="connsiteY55" fmla="*/ 1502153 h 2395399"/>
                <a:gd name="connsiteX56" fmla="*/ 3637128 w 4142550"/>
                <a:gd name="connsiteY56" fmla="*/ 1604512 h 2395399"/>
                <a:gd name="connsiteX57" fmla="*/ 3773606 w 4142550"/>
                <a:gd name="connsiteY57" fmla="*/ 1740989 h 2395399"/>
                <a:gd name="connsiteX58" fmla="*/ 3862316 w 4142550"/>
                <a:gd name="connsiteY58" fmla="*/ 1816052 h 2395399"/>
                <a:gd name="connsiteX59" fmla="*/ 3985146 w 4142550"/>
                <a:gd name="connsiteY59" fmla="*/ 1891115 h 2395399"/>
                <a:gd name="connsiteX60" fmla="*/ 4012442 w 4142550"/>
                <a:gd name="connsiteY60" fmla="*/ 1979825 h 2395399"/>
                <a:gd name="connsiteX61" fmla="*/ 3971498 w 4142550"/>
                <a:gd name="connsiteY61" fmla="*/ 2143598 h 2395399"/>
                <a:gd name="connsiteX62" fmla="*/ 4046561 w 4142550"/>
                <a:gd name="connsiteY62" fmla="*/ 2225485 h 2395399"/>
                <a:gd name="connsiteX63" fmla="*/ 4101152 w 4142550"/>
                <a:gd name="connsiteY63" fmla="*/ 2259604 h 2395399"/>
                <a:gd name="connsiteX64" fmla="*/ 4135272 w 4142550"/>
                <a:gd name="connsiteY64" fmla="*/ 2334667 h 2395399"/>
                <a:gd name="connsiteX65" fmla="*/ 4142550 w 4142550"/>
                <a:gd name="connsiteY65" fmla="*/ 2395399 h 2395399"/>
                <a:gd name="connsiteX0" fmla="*/ 0 w 4142550"/>
                <a:gd name="connsiteY0" fmla="*/ 430804 h 2395399"/>
                <a:gd name="connsiteX1" fmla="*/ 95534 w 4142550"/>
                <a:gd name="connsiteY1" fmla="*/ 471747 h 2395399"/>
                <a:gd name="connsiteX2" fmla="*/ 156949 w 4142550"/>
                <a:gd name="connsiteY2" fmla="*/ 499043 h 2395399"/>
                <a:gd name="connsiteX3" fmla="*/ 238836 w 4142550"/>
                <a:gd name="connsiteY3" fmla="*/ 546810 h 2395399"/>
                <a:gd name="connsiteX4" fmla="*/ 334370 w 4142550"/>
                <a:gd name="connsiteY4" fmla="*/ 492219 h 2395399"/>
                <a:gd name="connsiteX5" fmla="*/ 436728 w 4142550"/>
                <a:gd name="connsiteY5" fmla="*/ 451276 h 2395399"/>
                <a:gd name="connsiteX6" fmla="*/ 573206 w 4142550"/>
                <a:gd name="connsiteY6" fmla="*/ 451276 h 2395399"/>
                <a:gd name="connsiteX7" fmla="*/ 764274 w 4142550"/>
                <a:gd name="connsiteY7" fmla="*/ 567282 h 2395399"/>
                <a:gd name="connsiteX8" fmla="*/ 975815 w 4142550"/>
                <a:gd name="connsiteY8" fmla="*/ 642344 h 2395399"/>
                <a:gd name="connsiteX9" fmla="*/ 1276066 w 4142550"/>
                <a:gd name="connsiteY9" fmla="*/ 587753 h 2395399"/>
                <a:gd name="connsiteX10" fmla="*/ 1385248 w 4142550"/>
                <a:gd name="connsiteY10" fmla="*/ 499043 h 2395399"/>
                <a:gd name="connsiteX11" fmla="*/ 1439839 w 4142550"/>
                <a:gd name="connsiteY11" fmla="*/ 423980 h 2395399"/>
                <a:gd name="connsiteX12" fmla="*/ 1569492 w 4142550"/>
                <a:gd name="connsiteY12" fmla="*/ 335270 h 2395399"/>
                <a:gd name="connsiteX13" fmla="*/ 1712794 w 4142550"/>
                <a:gd name="connsiteY13" fmla="*/ 355741 h 2395399"/>
                <a:gd name="connsiteX14" fmla="*/ 1719618 w 4142550"/>
                <a:gd name="connsiteY14" fmla="*/ 683288 h 2395399"/>
                <a:gd name="connsiteX15" fmla="*/ 1719618 w 4142550"/>
                <a:gd name="connsiteY15" fmla="*/ 758350 h 2395399"/>
                <a:gd name="connsiteX16" fmla="*/ 1801504 w 4142550"/>
                <a:gd name="connsiteY16" fmla="*/ 908476 h 2395399"/>
                <a:gd name="connsiteX17" fmla="*/ 1835624 w 4142550"/>
                <a:gd name="connsiteY17" fmla="*/ 963067 h 2395399"/>
                <a:gd name="connsiteX18" fmla="*/ 1828800 w 4142550"/>
                <a:gd name="connsiteY18" fmla="*/ 1085897 h 2395399"/>
                <a:gd name="connsiteX19" fmla="*/ 1828800 w 4142550"/>
                <a:gd name="connsiteY19" fmla="*/ 1188255 h 2395399"/>
                <a:gd name="connsiteX20" fmla="*/ 1842448 w 4142550"/>
                <a:gd name="connsiteY20" fmla="*/ 1447562 h 2395399"/>
                <a:gd name="connsiteX21" fmla="*/ 1937982 w 4142550"/>
                <a:gd name="connsiteY21" fmla="*/ 1488506 h 2395399"/>
                <a:gd name="connsiteX22" fmla="*/ 2115403 w 4142550"/>
                <a:gd name="connsiteY22" fmla="*/ 1543097 h 2395399"/>
                <a:gd name="connsiteX23" fmla="*/ 2183642 w 4142550"/>
                <a:gd name="connsiteY23" fmla="*/ 1686398 h 2395399"/>
                <a:gd name="connsiteX24" fmla="*/ 2190466 w 4142550"/>
                <a:gd name="connsiteY24" fmla="*/ 1904762 h 2395399"/>
                <a:gd name="connsiteX25" fmla="*/ 2245057 w 4142550"/>
                <a:gd name="connsiteY25" fmla="*/ 2068536 h 2395399"/>
                <a:gd name="connsiteX26" fmla="*/ 2347415 w 4142550"/>
                <a:gd name="connsiteY26" fmla="*/ 2205013 h 2395399"/>
                <a:gd name="connsiteX27" fmla="*/ 2477069 w 4142550"/>
                <a:gd name="connsiteY27" fmla="*/ 2232309 h 2395399"/>
                <a:gd name="connsiteX28" fmla="*/ 2531660 w 4142550"/>
                <a:gd name="connsiteY28" fmla="*/ 2198189 h 2395399"/>
                <a:gd name="connsiteX29" fmla="*/ 2518012 w 4142550"/>
                <a:gd name="connsiteY29" fmla="*/ 1979825 h 2395399"/>
                <a:gd name="connsiteX30" fmla="*/ 2644299 w 4142550"/>
                <a:gd name="connsiteY30" fmla="*/ 1719062 h 2395399"/>
                <a:gd name="connsiteX31" fmla="*/ 2579427 w 4142550"/>
                <a:gd name="connsiteY31" fmla="*/ 1577216 h 2395399"/>
                <a:gd name="connsiteX32" fmla="*/ 2518012 w 4142550"/>
                <a:gd name="connsiteY32" fmla="*/ 1495330 h 2395399"/>
                <a:gd name="connsiteX33" fmla="*/ 2456597 w 4142550"/>
                <a:gd name="connsiteY33" fmla="*/ 1324733 h 2395399"/>
                <a:gd name="connsiteX34" fmla="*/ 2497540 w 4142550"/>
                <a:gd name="connsiteY34" fmla="*/ 1201903 h 2395399"/>
                <a:gd name="connsiteX35" fmla="*/ 2579427 w 4142550"/>
                <a:gd name="connsiteY35" fmla="*/ 1126840 h 2395399"/>
                <a:gd name="connsiteX36" fmla="*/ 2681785 w 4142550"/>
                <a:gd name="connsiteY36" fmla="*/ 1038130 h 2395399"/>
                <a:gd name="connsiteX37" fmla="*/ 2722728 w 4142550"/>
                <a:gd name="connsiteY37" fmla="*/ 956243 h 2395399"/>
                <a:gd name="connsiteX38" fmla="*/ 2756848 w 4142550"/>
                <a:gd name="connsiteY38" fmla="*/ 847061 h 2395399"/>
                <a:gd name="connsiteX39" fmla="*/ 2852382 w 4142550"/>
                <a:gd name="connsiteY39" fmla="*/ 785646 h 2395399"/>
                <a:gd name="connsiteX40" fmla="*/ 2975212 w 4142550"/>
                <a:gd name="connsiteY40" fmla="*/ 731055 h 2395399"/>
                <a:gd name="connsiteX41" fmla="*/ 3009331 w 4142550"/>
                <a:gd name="connsiteY41" fmla="*/ 587753 h 2395399"/>
                <a:gd name="connsiteX42" fmla="*/ 3179928 w 4142550"/>
                <a:gd name="connsiteY42" fmla="*/ 464924 h 2395399"/>
                <a:gd name="connsiteX43" fmla="*/ 3179928 w 4142550"/>
                <a:gd name="connsiteY43" fmla="*/ 464924 h 2395399"/>
                <a:gd name="connsiteX44" fmla="*/ 3254991 w 4142550"/>
                <a:gd name="connsiteY44" fmla="*/ 253383 h 2395399"/>
                <a:gd name="connsiteX45" fmla="*/ 3261815 w 4142550"/>
                <a:gd name="connsiteY45" fmla="*/ 69138 h 2395399"/>
                <a:gd name="connsiteX46" fmla="*/ 3282286 w 4142550"/>
                <a:gd name="connsiteY46" fmla="*/ 35019 h 2395399"/>
                <a:gd name="connsiteX47" fmla="*/ 3568889 w 4142550"/>
                <a:gd name="connsiteY47" fmla="*/ 62315 h 2395399"/>
                <a:gd name="connsiteX48" fmla="*/ 3603009 w 4142550"/>
                <a:gd name="connsiteY48" fmla="*/ 7724 h 2395399"/>
                <a:gd name="connsiteX49" fmla="*/ 3691719 w 4142550"/>
                <a:gd name="connsiteY49" fmla="*/ 260207 h 2395399"/>
                <a:gd name="connsiteX50" fmla="*/ 3664424 w 4142550"/>
                <a:gd name="connsiteY50" fmla="*/ 471747 h 2395399"/>
                <a:gd name="connsiteX51" fmla="*/ 3657600 w 4142550"/>
                <a:gd name="connsiteY51" fmla="*/ 608225 h 2395399"/>
                <a:gd name="connsiteX52" fmla="*/ 3678072 w 4142550"/>
                <a:gd name="connsiteY52" fmla="*/ 833413 h 2395399"/>
                <a:gd name="connsiteX53" fmla="*/ 3534770 w 4142550"/>
                <a:gd name="connsiteY53" fmla="*/ 1167783 h 2395399"/>
                <a:gd name="connsiteX54" fmla="*/ 3575713 w 4142550"/>
                <a:gd name="connsiteY54" fmla="*/ 1392971 h 2395399"/>
                <a:gd name="connsiteX55" fmla="*/ 3623480 w 4142550"/>
                <a:gd name="connsiteY55" fmla="*/ 1502153 h 2395399"/>
                <a:gd name="connsiteX56" fmla="*/ 3637128 w 4142550"/>
                <a:gd name="connsiteY56" fmla="*/ 1604512 h 2395399"/>
                <a:gd name="connsiteX57" fmla="*/ 3773606 w 4142550"/>
                <a:gd name="connsiteY57" fmla="*/ 1740989 h 2395399"/>
                <a:gd name="connsiteX58" fmla="*/ 3862316 w 4142550"/>
                <a:gd name="connsiteY58" fmla="*/ 1816052 h 2395399"/>
                <a:gd name="connsiteX59" fmla="*/ 3985146 w 4142550"/>
                <a:gd name="connsiteY59" fmla="*/ 1891115 h 2395399"/>
                <a:gd name="connsiteX60" fmla="*/ 4012442 w 4142550"/>
                <a:gd name="connsiteY60" fmla="*/ 1979825 h 2395399"/>
                <a:gd name="connsiteX61" fmla="*/ 3971498 w 4142550"/>
                <a:gd name="connsiteY61" fmla="*/ 2143598 h 2395399"/>
                <a:gd name="connsiteX62" fmla="*/ 4046561 w 4142550"/>
                <a:gd name="connsiteY62" fmla="*/ 2225485 h 2395399"/>
                <a:gd name="connsiteX63" fmla="*/ 4101152 w 4142550"/>
                <a:gd name="connsiteY63" fmla="*/ 2259604 h 2395399"/>
                <a:gd name="connsiteX64" fmla="*/ 4135272 w 4142550"/>
                <a:gd name="connsiteY64" fmla="*/ 2334667 h 2395399"/>
                <a:gd name="connsiteX65" fmla="*/ 4142550 w 4142550"/>
                <a:gd name="connsiteY65" fmla="*/ 2395399 h 2395399"/>
                <a:gd name="connsiteX0" fmla="*/ 0 w 4142550"/>
                <a:gd name="connsiteY0" fmla="*/ 430804 h 2395399"/>
                <a:gd name="connsiteX1" fmla="*/ 95534 w 4142550"/>
                <a:gd name="connsiteY1" fmla="*/ 471747 h 2395399"/>
                <a:gd name="connsiteX2" fmla="*/ 156949 w 4142550"/>
                <a:gd name="connsiteY2" fmla="*/ 499043 h 2395399"/>
                <a:gd name="connsiteX3" fmla="*/ 238836 w 4142550"/>
                <a:gd name="connsiteY3" fmla="*/ 546810 h 2395399"/>
                <a:gd name="connsiteX4" fmla="*/ 334370 w 4142550"/>
                <a:gd name="connsiteY4" fmla="*/ 492219 h 2395399"/>
                <a:gd name="connsiteX5" fmla="*/ 436728 w 4142550"/>
                <a:gd name="connsiteY5" fmla="*/ 451276 h 2395399"/>
                <a:gd name="connsiteX6" fmla="*/ 573206 w 4142550"/>
                <a:gd name="connsiteY6" fmla="*/ 451276 h 2395399"/>
                <a:gd name="connsiteX7" fmla="*/ 764274 w 4142550"/>
                <a:gd name="connsiteY7" fmla="*/ 567282 h 2395399"/>
                <a:gd name="connsiteX8" fmla="*/ 975815 w 4142550"/>
                <a:gd name="connsiteY8" fmla="*/ 642344 h 2395399"/>
                <a:gd name="connsiteX9" fmla="*/ 1276066 w 4142550"/>
                <a:gd name="connsiteY9" fmla="*/ 587753 h 2395399"/>
                <a:gd name="connsiteX10" fmla="*/ 1385248 w 4142550"/>
                <a:gd name="connsiteY10" fmla="*/ 499043 h 2395399"/>
                <a:gd name="connsiteX11" fmla="*/ 1439839 w 4142550"/>
                <a:gd name="connsiteY11" fmla="*/ 423980 h 2395399"/>
                <a:gd name="connsiteX12" fmla="*/ 1569492 w 4142550"/>
                <a:gd name="connsiteY12" fmla="*/ 335270 h 2395399"/>
                <a:gd name="connsiteX13" fmla="*/ 1712794 w 4142550"/>
                <a:gd name="connsiteY13" fmla="*/ 355741 h 2395399"/>
                <a:gd name="connsiteX14" fmla="*/ 1719618 w 4142550"/>
                <a:gd name="connsiteY14" fmla="*/ 683288 h 2395399"/>
                <a:gd name="connsiteX15" fmla="*/ 1719618 w 4142550"/>
                <a:gd name="connsiteY15" fmla="*/ 758350 h 2395399"/>
                <a:gd name="connsiteX16" fmla="*/ 1801504 w 4142550"/>
                <a:gd name="connsiteY16" fmla="*/ 908476 h 2395399"/>
                <a:gd name="connsiteX17" fmla="*/ 1835624 w 4142550"/>
                <a:gd name="connsiteY17" fmla="*/ 963067 h 2395399"/>
                <a:gd name="connsiteX18" fmla="*/ 1828800 w 4142550"/>
                <a:gd name="connsiteY18" fmla="*/ 1085897 h 2395399"/>
                <a:gd name="connsiteX19" fmla="*/ 1828800 w 4142550"/>
                <a:gd name="connsiteY19" fmla="*/ 1188255 h 2395399"/>
                <a:gd name="connsiteX20" fmla="*/ 1842448 w 4142550"/>
                <a:gd name="connsiteY20" fmla="*/ 1447562 h 2395399"/>
                <a:gd name="connsiteX21" fmla="*/ 1937982 w 4142550"/>
                <a:gd name="connsiteY21" fmla="*/ 1488506 h 2395399"/>
                <a:gd name="connsiteX22" fmla="*/ 2115403 w 4142550"/>
                <a:gd name="connsiteY22" fmla="*/ 1543097 h 2395399"/>
                <a:gd name="connsiteX23" fmla="*/ 2183642 w 4142550"/>
                <a:gd name="connsiteY23" fmla="*/ 1686398 h 2395399"/>
                <a:gd name="connsiteX24" fmla="*/ 2190466 w 4142550"/>
                <a:gd name="connsiteY24" fmla="*/ 1904762 h 2395399"/>
                <a:gd name="connsiteX25" fmla="*/ 2245057 w 4142550"/>
                <a:gd name="connsiteY25" fmla="*/ 2068536 h 2395399"/>
                <a:gd name="connsiteX26" fmla="*/ 2347415 w 4142550"/>
                <a:gd name="connsiteY26" fmla="*/ 2205013 h 2395399"/>
                <a:gd name="connsiteX27" fmla="*/ 2477069 w 4142550"/>
                <a:gd name="connsiteY27" fmla="*/ 2232309 h 2395399"/>
                <a:gd name="connsiteX28" fmla="*/ 2531660 w 4142550"/>
                <a:gd name="connsiteY28" fmla="*/ 2198189 h 2395399"/>
                <a:gd name="connsiteX29" fmla="*/ 2518012 w 4142550"/>
                <a:gd name="connsiteY29" fmla="*/ 1979825 h 2395399"/>
                <a:gd name="connsiteX30" fmla="*/ 2644299 w 4142550"/>
                <a:gd name="connsiteY30" fmla="*/ 1719062 h 2395399"/>
                <a:gd name="connsiteX31" fmla="*/ 2579427 w 4142550"/>
                <a:gd name="connsiteY31" fmla="*/ 1577216 h 2395399"/>
                <a:gd name="connsiteX32" fmla="*/ 2518012 w 4142550"/>
                <a:gd name="connsiteY32" fmla="*/ 1495330 h 2395399"/>
                <a:gd name="connsiteX33" fmla="*/ 2615093 w 4142550"/>
                <a:gd name="connsiteY33" fmla="*/ 1324733 h 2395399"/>
                <a:gd name="connsiteX34" fmla="*/ 2497540 w 4142550"/>
                <a:gd name="connsiteY34" fmla="*/ 1201903 h 2395399"/>
                <a:gd name="connsiteX35" fmla="*/ 2579427 w 4142550"/>
                <a:gd name="connsiteY35" fmla="*/ 1126840 h 2395399"/>
                <a:gd name="connsiteX36" fmla="*/ 2681785 w 4142550"/>
                <a:gd name="connsiteY36" fmla="*/ 1038130 h 2395399"/>
                <a:gd name="connsiteX37" fmla="*/ 2722728 w 4142550"/>
                <a:gd name="connsiteY37" fmla="*/ 956243 h 2395399"/>
                <a:gd name="connsiteX38" fmla="*/ 2756848 w 4142550"/>
                <a:gd name="connsiteY38" fmla="*/ 847061 h 2395399"/>
                <a:gd name="connsiteX39" fmla="*/ 2852382 w 4142550"/>
                <a:gd name="connsiteY39" fmla="*/ 785646 h 2395399"/>
                <a:gd name="connsiteX40" fmla="*/ 2975212 w 4142550"/>
                <a:gd name="connsiteY40" fmla="*/ 731055 h 2395399"/>
                <a:gd name="connsiteX41" fmla="*/ 3009331 w 4142550"/>
                <a:gd name="connsiteY41" fmla="*/ 587753 h 2395399"/>
                <a:gd name="connsiteX42" fmla="*/ 3179928 w 4142550"/>
                <a:gd name="connsiteY42" fmla="*/ 464924 h 2395399"/>
                <a:gd name="connsiteX43" fmla="*/ 3179928 w 4142550"/>
                <a:gd name="connsiteY43" fmla="*/ 464924 h 2395399"/>
                <a:gd name="connsiteX44" fmla="*/ 3254991 w 4142550"/>
                <a:gd name="connsiteY44" fmla="*/ 253383 h 2395399"/>
                <a:gd name="connsiteX45" fmla="*/ 3261815 w 4142550"/>
                <a:gd name="connsiteY45" fmla="*/ 69138 h 2395399"/>
                <a:gd name="connsiteX46" fmla="*/ 3282286 w 4142550"/>
                <a:gd name="connsiteY46" fmla="*/ 35019 h 2395399"/>
                <a:gd name="connsiteX47" fmla="*/ 3568889 w 4142550"/>
                <a:gd name="connsiteY47" fmla="*/ 62315 h 2395399"/>
                <a:gd name="connsiteX48" fmla="*/ 3603009 w 4142550"/>
                <a:gd name="connsiteY48" fmla="*/ 7724 h 2395399"/>
                <a:gd name="connsiteX49" fmla="*/ 3691719 w 4142550"/>
                <a:gd name="connsiteY49" fmla="*/ 260207 h 2395399"/>
                <a:gd name="connsiteX50" fmla="*/ 3664424 w 4142550"/>
                <a:gd name="connsiteY50" fmla="*/ 471747 h 2395399"/>
                <a:gd name="connsiteX51" fmla="*/ 3657600 w 4142550"/>
                <a:gd name="connsiteY51" fmla="*/ 608225 h 2395399"/>
                <a:gd name="connsiteX52" fmla="*/ 3678072 w 4142550"/>
                <a:gd name="connsiteY52" fmla="*/ 833413 h 2395399"/>
                <a:gd name="connsiteX53" fmla="*/ 3534770 w 4142550"/>
                <a:gd name="connsiteY53" fmla="*/ 1167783 h 2395399"/>
                <a:gd name="connsiteX54" fmla="*/ 3575713 w 4142550"/>
                <a:gd name="connsiteY54" fmla="*/ 1392971 h 2395399"/>
                <a:gd name="connsiteX55" fmla="*/ 3623480 w 4142550"/>
                <a:gd name="connsiteY55" fmla="*/ 1502153 h 2395399"/>
                <a:gd name="connsiteX56" fmla="*/ 3637128 w 4142550"/>
                <a:gd name="connsiteY56" fmla="*/ 1604512 h 2395399"/>
                <a:gd name="connsiteX57" fmla="*/ 3773606 w 4142550"/>
                <a:gd name="connsiteY57" fmla="*/ 1740989 h 2395399"/>
                <a:gd name="connsiteX58" fmla="*/ 3862316 w 4142550"/>
                <a:gd name="connsiteY58" fmla="*/ 1816052 h 2395399"/>
                <a:gd name="connsiteX59" fmla="*/ 3985146 w 4142550"/>
                <a:gd name="connsiteY59" fmla="*/ 1891115 h 2395399"/>
                <a:gd name="connsiteX60" fmla="*/ 4012442 w 4142550"/>
                <a:gd name="connsiteY60" fmla="*/ 1979825 h 2395399"/>
                <a:gd name="connsiteX61" fmla="*/ 3971498 w 4142550"/>
                <a:gd name="connsiteY61" fmla="*/ 2143598 h 2395399"/>
                <a:gd name="connsiteX62" fmla="*/ 4046561 w 4142550"/>
                <a:gd name="connsiteY62" fmla="*/ 2225485 h 2395399"/>
                <a:gd name="connsiteX63" fmla="*/ 4101152 w 4142550"/>
                <a:gd name="connsiteY63" fmla="*/ 2259604 h 2395399"/>
                <a:gd name="connsiteX64" fmla="*/ 4135272 w 4142550"/>
                <a:gd name="connsiteY64" fmla="*/ 2334667 h 2395399"/>
                <a:gd name="connsiteX65" fmla="*/ 4142550 w 4142550"/>
                <a:gd name="connsiteY65" fmla="*/ 2395399 h 2395399"/>
                <a:gd name="connsiteX0" fmla="*/ 0 w 4142550"/>
                <a:gd name="connsiteY0" fmla="*/ 430804 h 2395399"/>
                <a:gd name="connsiteX1" fmla="*/ 95534 w 4142550"/>
                <a:gd name="connsiteY1" fmla="*/ 471747 h 2395399"/>
                <a:gd name="connsiteX2" fmla="*/ 156949 w 4142550"/>
                <a:gd name="connsiteY2" fmla="*/ 499043 h 2395399"/>
                <a:gd name="connsiteX3" fmla="*/ 238836 w 4142550"/>
                <a:gd name="connsiteY3" fmla="*/ 546810 h 2395399"/>
                <a:gd name="connsiteX4" fmla="*/ 334370 w 4142550"/>
                <a:gd name="connsiteY4" fmla="*/ 492219 h 2395399"/>
                <a:gd name="connsiteX5" fmla="*/ 436728 w 4142550"/>
                <a:gd name="connsiteY5" fmla="*/ 451276 h 2395399"/>
                <a:gd name="connsiteX6" fmla="*/ 573206 w 4142550"/>
                <a:gd name="connsiteY6" fmla="*/ 451276 h 2395399"/>
                <a:gd name="connsiteX7" fmla="*/ 764274 w 4142550"/>
                <a:gd name="connsiteY7" fmla="*/ 567282 h 2395399"/>
                <a:gd name="connsiteX8" fmla="*/ 975815 w 4142550"/>
                <a:gd name="connsiteY8" fmla="*/ 642344 h 2395399"/>
                <a:gd name="connsiteX9" fmla="*/ 1276066 w 4142550"/>
                <a:gd name="connsiteY9" fmla="*/ 587753 h 2395399"/>
                <a:gd name="connsiteX10" fmla="*/ 1385248 w 4142550"/>
                <a:gd name="connsiteY10" fmla="*/ 499043 h 2395399"/>
                <a:gd name="connsiteX11" fmla="*/ 1439839 w 4142550"/>
                <a:gd name="connsiteY11" fmla="*/ 423980 h 2395399"/>
                <a:gd name="connsiteX12" fmla="*/ 1569492 w 4142550"/>
                <a:gd name="connsiteY12" fmla="*/ 335270 h 2395399"/>
                <a:gd name="connsiteX13" fmla="*/ 1712794 w 4142550"/>
                <a:gd name="connsiteY13" fmla="*/ 355741 h 2395399"/>
                <a:gd name="connsiteX14" fmla="*/ 1719618 w 4142550"/>
                <a:gd name="connsiteY14" fmla="*/ 683288 h 2395399"/>
                <a:gd name="connsiteX15" fmla="*/ 1719618 w 4142550"/>
                <a:gd name="connsiteY15" fmla="*/ 758350 h 2395399"/>
                <a:gd name="connsiteX16" fmla="*/ 1801504 w 4142550"/>
                <a:gd name="connsiteY16" fmla="*/ 908476 h 2395399"/>
                <a:gd name="connsiteX17" fmla="*/ 1835624 w 4142550"/>
                <a:gd name="connsiteY17" fmla="*/ 963067 h 2395399"/>
                <a:gd name="connsiteX18" fmla="*/ 1828800 w 4142550"/>
                <a:gd name="connsiteY18" fmla="*/ 1085897 h 2395399"/>
                <a:gd name="connsiteX19" fmla="*/ 1828800 w 4142550"/>
                <a:gd name="connsiteY19" fmla="*/ 1188255 h 2395399"/>
                <a:gd name="connsiteX20" fmla="*/ 1842448 w 4142550"/>
                <a:gd name="connsiteY20" fmla="*/ 1447562 h 2395399"/>
                <a:gd name="connsiteX21" fmla="*/ 1937982 w 4142550"/>
                <a:gd name="connsiteY21" fmla="*/ 1488506 h 2395399"/>
                <a:gd name="connsiteX22" fmla="*/ 2115403 w 4142550"/>
                <a:gd name="connsiteY22" fmla="*/ 1543097 h 2395399"/>
                <a:gd name="connsiteX23" fmla="*/ 2183642 w 4142550"/>
                <a:gd name="connsiteY23" fmla="*/ 1686398 h 2395399"/>
                <a:gd name="connsiteX24" fmla="*/ 2190466 w 4142550"/>
                <a:gd name="connsiteY24" fmla="*/ 1904762 h 2395399"/>
                <a:gd name="connsiteX25" fmla="*/ 2245057 w 4142550"/>
                <a:gd name="connsiteY25" fmla="*/ 2068536 h 2395399"/>
                <a:gd name="connsiteX26" fmla="*/ 2347415 w 4142550"/>
                <a:gd name="connsiteY26" fmla="*/ 2205013 h 2395399"/>
                <a:gd name="connsiteX27" fmla="*/ 2477069 w 4142550"/>
                <a:gd name="connsiteY27" fmla="*/ 2232309 h 2395399"/>
                <a:gd name="connsiteX28" fmla="*/ 2421932 w 4142550"/>
                <a:gd name="connsiteY28" fmla="*/ 1808045 h 2395399"/>
                <a:gd name="connsiteX29" fmla="*/ 2518012 w 4142550"/>
                <a:gd name="connsiteY29" fmla="*/ 1979825 h 2395399"/>
                <a:gd name="connsiteX30" fmla="*/ 2644299 w 4142550"/>
                <a:gd name="connsiteY30" fmla="*/ 1719062 h 2395399"/>
                <a:gd name="connsiteX31" fmla="*/ 2579427 w 4142550"/>
                <a:gd name="connsiteY31" fmla="*/ 1577216 h 2395399"/>
                <a:gd name="connsiteX32" fmla="*/ 2518012 w 4142550"/>
                <a:gd name="connsiteY32" fmla="*/ 1495330 h 2395399"/>
                <a:gd name="connsiteX33" fmla="*/ 2615093 w 4142550"/>
                <a:gd name="connsiteY33" fmla="*/ 1324733 h 2395399"/>
                <a:gd name="connsiteX34" fmla="*/ 2497540 w 4142550"/>
                <a:gd name="connsiteY34" fmla="*/ 1201903 h 2395399"/>
                <a:gd name="connsiteX35" fmla="*/ 2579427 w 4142550"/>
                <a:gd name="connsiteY35" fmla="*/ 1126840 h 2395399"/>
                <a:gd name="connsiteX36" fmla="*/ 2681785 w 4142550"/>
                <a:gd name="connsiteY36" fmla="*/ 1038130 h 2395399"/>
                <a:gd name="connsiteX37" fmla="*/ 2722728 w 4142550"/>
                <a:gd name="connsiteY37" fmla="*/ 956243 h 2395399"/>
                <a:gd name="connsiteX38" fmla="*/ 2756848 w 4142550"/>
                <a:gd name="connsiteY38" fmla="*/ 847061 h 2395399"/>
                <a:gd name="connsiteX39" fmla="*/ 2852382 w 4142550"/>
                <a:gd name="connsiteY39" fmla="*/ 785646 h 2395399"/>
                <a:gd name="connsiteX40" fmla="*/ 2975212 w 4142550"/>
                <a:gd name="connsiteY40" fmla="*/ 731055 h 2395399"/>
                <a:gd name="connsiteX41" fmla="*/ 3009331 w 4142550"/>
                <a:gd name="connsiteY41" fmla="*/ 587753 h 2395399"/>
                <a:gd name="connsiteX42" fmla="*/ 3179928 w 4142550"/>
                <a:gd name="connsiteY42" fmla="*/ 464924 h 2395399"/>
                <a:gd name="connsiteX43" fmla="*/ 3179928 w 4142550"/>
                <a:gd name="connsiteY43" fmla="*/ 464924 h 2395399"/>
                <a:gd name="connsiteX44" fmla="*/ 3254991 w 4142550"/>
                <a:gd name="connsiteY44" fmla="*/ 253383 h 2395399"/>
                <a:gd name="connsiteX45" fmla="*/ 3261815 w 4142550"/>
                <a:gd name="connsiteY45" fmla="*/ 69138 h 2395399"/>
                <a:gd name="connsiteX46" fmla="*/ 3282286 w 4142550"/>
                <a:gd name="connsiteY46" fmla="*/ 35019 h 2395399"/>
                <a:gd name="connsiteX47" fmla="*/ 3568889 w 4142550"/>
                <a:gd name="connsiteY47" fmla="*/ 62315 h 2395399"/>
                <a:gd name="connsiteX48" fmla="*/ 3603009 w 4142550"/>
                <a:gd name="connsiteY48" fmla="*/ 7724 h 2395399"/>
                <a:gd name="connsiteX49" fmla="*/ 3691719 w 4142550"/>
                <a:gd name="connsiteY49" fmla="*/ 260207 h 2395399"/>
                <a:gd name="connsiteX50" fmla="*/ 3664424 w 4142550"/>
                <a:gd name="connsiteY50" fmla="*/ 471747 h 2395399"/>
                <a:gd name="connsiteX51" fmla="*/ 3657600 w 4142550"/>
                <a:gd name="connsiteY51" fmla="*/ 608225 h 2395399"/>
                <a:gd name="connsiteX52" fmla="*/ 3678072 w 4142550"/>
                <a:gd name="connsiteY52" fmla="*/ 833413 h 2395399"/>
                <a:gd name="connsiteX53" fmla="*/ 3534770 w 4142550"/>
                <a:gd name="connsiteY53" fmla="*/ 1167783 h 2395399"/>
                <a:gd name="connsiteX54" fmla="*/ 3575713 w 4142550"/>
                <a:gd name="connsiteY54" fmla="*/ 1392971 h 2395399"/>
                <a:gd name="connsiteX55" fmla="*/ 3623480 w 4142550"/>
                <a:gd name="connsiteY55" fmla="*/ 1502153 h 2395399"/>
                <a:gd name="connsiteX56" fmla="*/ 3637128 w 4142550"/>
                <a:gd name="connsiteY56" fmla="*/ 1604512 h 2395399"/>
                <a:gd name="connsiteX57" fmla="*/ 3773606 w 4142550"/>
                <a:gd name="connsiteY57" fmla="*/ 1740989 h 2395399"/>
                <a:gd name="connsiteX58" fmla="*/ 3862316 w 4142550"/>
                <a:gd name="connsiteY58" fmla="*/ 1816052 h 2395399"/>
                <a:gd name="connsiteX59" fmla="*/ 3985146 w 4142550"/>
                <a:gd name="connsiteY59" fmla="*/ 1891115 h 2395399"/>
                <a:gd name="connsiteX60" fmla="*/ 4012442 w 4142550"/>
                <a:gd name="connsiteY60" fmla="*/ 1979825 h 2395399"/>
                <a:gd name="connsiteX61" fmla="*/ 3971498 w 4142550"/>
                <a:gd name="connsiteY61" fmla="*/ 2143598 h 2395399"/>
                <a:gd name="connsiteX62" fmla="*/ 4046561 w 4142550"/>
                <a:gd name="connsiteY62" fmla="*/ 2225485 h 2395399"/>
                <a:gd name="connsiteX63" fmla="*/ 4101152 w 4142550"/>
                <a:gd name="connsiteY63" fmla="*/ 2259604 h 2395399"/>
                <a:gd name="connsiteX64" fmla="*/ 4135272 w 4142550"/>
                <a:gd name="connsiteY64" fmla="*/ 2334667 h 2395399"/>
                <a:gd name="connsiteX65" fmla="*/ 4142550 w 4142550"/>
                <a:gd name="connsiteY65" fmla="*/ 2395399 h 2395399"/>
                <a:gd name="connsiteX0" fmla="*/ 0 w 4142550"/>
                <a:gd name="connsiteY0" fmla="*/ 430804 h 2395399"/>
                <a:gd name="connsiteX1" fmla="*/ 95534 w 4142550"/>
                <a:gd name="connsiteY1" fmla="*/ 471747 h 2395399"/>
                <a:gd name="connsiteX2" fmla="*/ 156949 w 4142550"/>
                <a:gd name="connsiteY2" fmla="*/ 499043 h 2395399"/>
                <a:gd name="connsiteX3" fmla="*/ 238836 w 4142550"/>
                <a:gd name="connsiteY3" fmla="*/ 546810 h 2395399"/>
                <a:gd name="connsiteX4" fmla="*/ 334370 w 4142550"/>
                <a:gd name="connsiteY4" fmla="*/ 492219 h 2395399"/>
                <a:gd name="connsiteX5" fmla="*/ 436728 w 4142550"/>
                <a:gd name="connsiteY5" fmla="*/ 451276 h 2395399"/>
                <a:gd name="connsiteX6" fmla="*/ 573206 w 4142550"/>
                <a:gd name="connsiteY6" fmla="*/ 451276 h 2395399"/>
                <a:gd name="connsiteX7" fmla="*/ 764274 w 4142550"/>
                <a:gd name="connsiteY7" fmla="*/ 567282 h 2395399"/>
                <a:gd name="connsiteX8" fmla="*/ 975815 w 4142550"/>
                <a:gd name="connsiteY8" fmla="*/ 642344 h 2395399"/>
                <a:gd name="connsiteX9" fmla="*/ 1276066 w 4142550"/>
                <a:gd name="connsiteY9" fmla="*/ 587753 h 2395399"/>
                <a:gd name="connsiteX10" fmla="*/ 1385248 w 4142550"/>
                <a:gd name="connsiteY10" fmla="*/ 499043 h 2395399"/>
                <a:gd name="connsiteX11" fmla="*/ 1439839 w 4142550"/>
                <a:gd name="connsiteY11" fmla="*/ 423980 h 2395399"/>
                <a:gd name="connsiteX12" fmla="*/ 1569492 w 4142550"/>
                <a:gd name="connsiteY12" fmla="*/ 335270 h 2395399"/>
                <a:gd name="connsiteX13" fmla="*/ 1712794 w 4142550"/>
                <a:gd name="connsiteY13" fmla="*/ 355741 h 2395399"/>
                <a:gd name="connsiteX14" fmla="*/ 1719618 w 4142550"/>
                <a:gd name="connsiteY14" fmla="*/ 683288 h 2395399"/>
                <a:gd name="connsiteX15" fmla="*/ 1719618 w 4142550"/>
                <a:gd name="connsiteY15" fmla="*/ 758350 h 2395399"/>
                <a:gd name="connsiteX16" fmla="*/ 1801504 w 4142550"/>
                <a:gd name="connsiteY16" fmla="*/ 908476 h 2395399"/>
                <a:gd name="connsiteX17" fmla="*/ 1835624 w 4142550"/>
                <a:gd name="connsiteY17" fmla="*/ 963067 h 2395399"/>
                <a:gd name="connsiteX18" fmla="*/ 1828800 w 4142550"/>
                <a:gd name="connsiteY18" fmla="*/ 1085897 h 2395399"/>
                <a:gd name="connsiteX19" fmla="*/ 1828800 w 4142550"/>
                <a:gd name="connsiteY19" fmla="*/ 1188255 h 2395399"/>
                <a:gd name="connsiteX20" fmla="*/ 1842448 w 4142550"/>
                <a:gd name="connsiteY20" fmla="*/ 1447562 h 2395399"/>
                <a:gd name="connsiteX21" fmla="*/ 1937982 w 4142550"/>
                <a:gd name="connsiteY21" fmla="*/ 1488506 h 2395399"/>
                <a:gd name="connsiteX22" fmla="*/ 2115403 w 4142550"/>
                <a:gd name="connsiteY22" fmla="*/ 1543097 h 2395399"/>
                <a:gd name="connsiteX23" fmla="*/ 2183642 w 4142550"/>
                <a:gd name="connsiteY23" fmla="*/ 1686398 h 2395399"/>
                <a:gd name="connsiteX24" fmla="*/ 2190466 w 4142550"/>
                <a:gd name="connsiteY24" fmla="*/ 1904762 h 2395399"/>
                <a:gd name="connsiteX25" fmla="*/ 2245057 w 4142550"/>
                <a:gd name="connsiteY25" fmla="*/ 2068536 h 2395399"/>
                <a:gd name="connsiteX26" fmla="*/ 2347415 w 4142550"/>
                <a:gd name="connsiteY26" fmla="*/ 2205013 h 2395399"/>
                <a:gd name="connsiteX27" fmla="*/ 2342957 w 4142550"/>
                <a:gd name="connsiteY27" fmla="*/ 1829973 h 2395399"/>
                <a:gd name="connsiteX28" fmla="*/ 2421932 w 4142550"/>
                <a:gd name="connsiteY28" fmla="*/ 1808045 h 2395399"/>
                <a:gd name="connsiteX29" fmla="*/ 2518012 w 4142550"/>
                <a:gd name="connsiteY29" fmla="*/ 1979825 h 2395399"/>
                <a:gd name="connsiteX30" fmla="*/ 2644299 w 4142550"/>
                <a:gd name="connsiteY30" fmla="*/ 1719062 h 2395399"/>
                <a:gd name="connsiteX31" fmla="*/ 2579427 w 4142550"/>
                <a:gd name="connsiteY31" fmla="*/ 1577216 h 2395399"/>
                <a:gd name="connsiteX32" fmla="*/ 2518012 w 4142550"/>
                <a:gd name="connsiteY32" fmla="*/ 1495330 h 2395399"/>
                <a:gd name="connsiteX33" fmla="*/ 2615093 w 4142550"/>
                <a:gd name="connsiteY33" fmla="*/ 1324733 h 2395399"/>
                <a:gd name="connsiteX34" fmla="*/ 2497540 w 4142550"/>
                <a:gd name="connsiteY34" fmla="*/ 1201903 h 2395399"/>
                <a:gd name="connsiteX35" fmla="*/ 2579427 w 4142550"/>
                <a:gd name="connsiteY35" fmla="*/ 1126840 h 2395399"/>
                <a:gd name="connsiteX36" fmla="*/ 2681785 w 4142550"/>
                <a:gd name="connsiteY36" fmla="*/ 1038130 h 2395399"/>
                <a:gd name="connsiteX37" fmla="*/ 2722728 w 4142550"/>
                <a:gd name="connsiteY37" fmla="*/ 956243 h 2395399"/>
                <a:gd name="connsiteX38" fmla="*/ 2756848 w 4142550"/>
                <a:gd name="connsiteY38" fmla="*/ 847061 h 2395399"/>
                <a:gd name="connsiteX39" fmla="*/ 2852382 w 4142550"/>
                <a:gd name="connsiteY39" fmla="*/ 785646 h 2395399"/>
                <a:gd name="connsiteX40" fmla="*/ 2975212 w 4142550"/>
                <a:gd name="connsiteY40" fmla="*/ 731055 h 2395399"/>
                <a:gd name="connsiteX41" fmla="*/ 3009331 w 4142550"/>
                <a:gd name="connsiteY41" fmla="*/ 587753 h 2395399"/>
                <a:gd name="connsiteX42" fmla="*/ 3179928 w 4142550"/>
                <a:gd name="connsiteY42" fmla="*/ 464924 h 2395399"/>
                <a:gd name="connsiteX43" fmla="*/ 3179928 w 4142550"/>
                <a:gd name="connsiteY43" fmla="*/ 464924 h 2395399"/>
                <a:gd name="connsiteX44" fmla="*/ 3254991 w 4142550"/>
                <a:gd name="connsiteY44" fmla="*/ 253383 h 2395399"/>
                <a:gd name="connsiteX45" fmla="*/ 3261815 w 4142550"/>
                <a:gd name="connsiteY45" fmla="*/ 69138 h 2395399"/>
                <a:gd name="connsiteX46" fmla="*/ 3282286 w 4142550"/>
                <a:gd name="connsiteY46" fmla="*/ 35019 h 2395399"/>
                <a:gd name="connsiteX47" fmla="*/ 3568889 w 4142550"/>
                <a:gd name="connsiteY47" fmla="*/ 62315 h 2395399"/>
                <a:gd name="connsiteX48" fmla="*/ 3603009 w 4142550"/>
                <a:gd name="connsiteY48" fmla="*/ 7724 h 2395399"/>
                <a:gd name="connsiteX49" fmla="*/ 3691719 w 4142550"/>
                <a:gd name="connsiteY49" fmla="*/ 260207 h 2395399"/>
                <a:gd name="connsiteX50" fmla="*/ 3664424 w 4142550"/>
                <a:gd name="connsiteY50" fmla="*/ 471747 h 2395399"/>
                <a:gd name="connsiteX51" fmla="*/ 3657600 w 4142550"/>
                <a:gd name="connsiteY51" fmla="*/ 608225 h 2395399"/>
                <a:gd name="connsiteX52" fmla="*/ 3678072 w 4142550"/>
                <a:gd name="connsiteY52" fmla="*/ 833413 h 2395399"/>
                <a:gd name="connsiteX53" fmla="*/ 3534770 w 4142550"/>
                <a:gd name="connsiteY53" fmla="*/ 1167783 h 2395399"/>
                <a:gd name="connsiteX54" fmla="*/ 3575713 w 4142550"/>
                <a:gd name="connsiteY54" fmla="*/ 1392971 h 2395399"/>
                <a:gd name="connsiteX55" fmla="*/ 3623480 w 4142550"/>
                <a:gd name="connsiteY55" fmla="*/ 1502153 h 2395399"/>
                <a:gd name="connsiteX56" fmla="*/ 3637128 w 4142550"/>
                <a:gd name="connsiteY56" fmla="*/ 1604512 h 2395399"/>
                <a:gd name="connsiteX57" fmla="*/ 3773606 w 4142550"/>
                <a:gd name="connsiteY57" fmla="*/ 1740989 h 2395399"/>
                <a:gd name="connsiteX58" fmla="*/ 3862316 w 4142550"/>
                <a:gd name="connsiteY58" fmla="*/ 1816052 h 2395399"/>
                <a:gd name="connsiteX59" fmla="*/ 3985146 w 4142550"/>
                <a:gd name="connsiteY59" fmla="*/ 1891115 h 2395399"/>
                <a:gd name="connsiteX60" fmla="*/ 4012442 w 4142550"/>
                <a:gd name="connsiteY60" fmla="*/ 1979825 h 2395399"/>
                <a:gd name="connsiteX61" fmla="*/ 3971498 w 4142550"/>
                <a:gd name="connsiteY61" fmla="*/ 2143598 h 2395399"/>
                <a:gd name="connsiteX62" fmla="*/ 4046561 w 4142550"/>
                <a:gd name="connsiteY62" fmla="*/ 2225485 h 2395399"/>
                <a:gd name="connsiteX63" fmla="*/ 4101152 w 4142550"/>
                <a:gd name="connsiteY63" fmla="*/ 2259604 h 2395399"/>
                <a:gd name="connsiteX64" fmla="*/ 4135272 w 4142550"/>
                <a:gd name="connsiteY64" fmla="*/ 2334667 h 2395399"/>
                <a:gd name="connsiteX65" fmla="*/ 4142550 w 4142550"/>
                <a:gd name="connsiteY65" fmla="*/ 2395399 h 2395399"/>
                <a:gd name="connsiteX0" fmla="*/ 0 w 4142550"/>
                <a:gd name="connsiteY0" fmla="*/ 430804 h 2395399"/>
                <a:gd name="connsiteX1" fmla="*/ 95534 w 4142550"/>
                <a:gd name="connsiteY1" fmla="*/ 471747 h 2395399"/>
                <a:gd name="connsiteX2" fmla="*/ 156949 w 4142550"/>
                <a:gd name="connsiteY2" fmla="*/ 499043 h 2395399"/>
                <a:gd name="connsiteX3" fmla="*/ 238836 w 4142550"/>
                <a:gd name="connsiteY3" fmla="*/ 546810 h 2395399"/>
                <a:gd name="connsiteX4" fmla="*/ 334370 w 4142550"/>
                <a:gd name="connsiteY4" fmla="*/ 492219 h 2395399"/>
                <a:gd name="connsiteX5" fmla="*/ 436728 w 4142550"/>
                <a:gd name="connsiteY5" fmla="*/ 451276 h 2395399"/>
                <a:gd name="connsiteX6" fmla="*/ 573206 w 4142550"/>
                <a:gd name="connsiteY6" fmla="*/ 451276 h 2395399"/>
                <a:gd name="connsiteX7" fmla="*/ 764274 w 4142550"/>
                <a:gd name="connsiteY7" fmla="*/ 567282 h 2395399"/>
                <a:gd name="connsiteX8" fmla="*/ 975815 w 4142550"/>
                <a:gd name="connsiteY8" fmla="*/ 642344 h 2395399"/>
                <a:gd name="connsiteX9" fmla="*/ 1276066 w 4142550"/>
                <a:gd name="connsiteY9" fmla="*/ 587753 h 2395399"/>
                <a:gd name="connsiteX10" fmla="*/ 1385248 w 4142550"/>
                <a:gd name="connsiteY10" fmla="*/ 499043 h 2395399"/>
                <a:gd name="connsiteX11" fmla="*/ 1439839 w 4142550"/>
                <a:gd name="connsiteY11" fmla="*/ 423980 h 2395399"/>
                <a:gd name="connsiteX12" fmla="*/ 1569492 w 4142550"/>
                <a:gd name="connsiteY12" fmla="*/ 335270 h 2395399"/>
                <a:gd name="connsiteX13" fmla="*/ 1712794 w 4142550"/>
                <a:gd name="connsiteY13" fmla="*/ 355741 h 2395399"/>
                <a:gd name="connsiteX14" fmla="*/ 1719618 w 4142550"/>
                <a:gd name="connsiteY14" fmla="*/ 683288 h 2395399"/>
                <a:gd name="connsiteX15" fmla="*/ 1719618 w 4142550"/>
                <a:gd name="connsiteY15" fmla="*/ 758350 h 2395399"/>
                <a:gd name="connsiteX16" fmla="*/ 1801504 w 4142550"/>
                <a:gd name="connsiteY16" fmla="*/ 908476 h 2395399"/>
                <a:gd name="connsiteX17" fmla="*/ 1835624 w 4142550"/>
                <a:gd name="connsiteY17" fmla="*/ 963067 h 2395399"/>
                <a:gd name="connsiteX18" fmla="*/ 1828800 w 4142550"/>
                <a:gd name="connsiteY18" fmla="*/ 1085897 h 2395399"/>
                <a:gd name="connsiteX19" fmla="*/ 1828800 w 4142550"/>
                <a:gd name="connsiteY19" fmla="*/ 1188255 h 2395399"/>
                <a:gd name="connsiteX20" fmla="*/ 1842448 w 4142550"/>
                <a:gd name="connsiteY20" fmla="*/ 1447562 h 2395399"/>
                <a:gd name="connsiteX21" fmla="*/ 1937982 w 4142550"/>
                <a:gd name="connsiteY21" fmla="*/ 1488506 h 2395399"/>
                <a:gd name="connsiteX22" fmla="*/ 2115403 w 4142550"/>
                <a:gd name="connsiteY22" fmla="*/ 1543097 h 2395399"/>
                <a:gd name="connsiteX23" fmla="*/ 2183642 w 4142550"/>
                <a:gd name="connsiteY23" fmla="*/ 1686398 h 2395399"/>
                <a:gd name="connsiteX24" fmla="*/ 2227042 w 4142550"/>
                <a:gd name="connsiteY24" fmla="*/ 1734074 h 2395399"/>
                <a:gd name="connsiteX25" fmla="*/ 2245057 w 4142550"/>
                <a:gd name="connsiteY25" fmla="*/ 2068536 h 2395399"/>
                <a:gd name="connsiteX26" fmla="*/ 2347415 w 4142550"/>
                <a:gd name="connsiteY26" fmla="*/ 2205013 h 2395399"/>
                <a:gd name="connsiteX27" fmla="*/ 2342957 w 4142550"/>
                <a:gd name="connsiteY27" fmla="*/ 1829973 h 2395399"/>
                <a:gd name="connsiteX28" fmla="*/ 2421932 w 4142550"/>
                <a:gd name="connsiteY28" fmla="*/ 1808045 h 2395399"/>
                <a:gd name="connsiteX29" fmla="*/ 2518012 w 4142550"/>
                <a:gd name="connsiteY29" fmla="*/ 1979825 h 2395399"/>
                <a:gd name="connsiteX30" fmla="*/ 2644299 w 4142550"/>
                <a:gd name="connsiteY30" fmla="*/ 1719062 h 2395399"/>
                <a:gd name="connsiteX31" fmla="*/ 2579427 w 4142550"/>
                <a:gd name="connsiteY31" fmla="*/ 1577216 h 2395399"/>
                <a:gd name="connsiteX32" fmla="*/ 2518012 w 4142550"/>
                <a:gd name="connsiteY32" fmla="*/ 1495330 h 2395399"/>
                <a:gd name="connsiteX33" fmla="*/ 2615093 w 4142550"/>
                <a:gd name="connsiteY33" fmla="*/ 1324733 h 2395399"/>
                <a:gd name="connsiteX34" fmla="*/ 2497540 w 4142550"/>
                <a:gd name="connsiteY34" fmla="*/ 1201903 h 2395399"/>
                <a:gd name="connsiteX35" fmla="*/ 2579427 w 4142550"/>
                <a:gd name="connsiteY35" fmla="*/ 1126840 h 2395399"/>
                <a:gd name="connsiteX36" fmla="*/ 2681785 w 4142550"/>
                <a:gd name="connsiteY36" fmla="*/ 1038130 h 2395399"/>
                <a:gd name="connsiteX37" fmla="*/ 2722728 w 4142550"/>
                <a:gd name="connsiteY37" fmla="*/ 956243 h 2395399"/>
                <a:gd name="connsiteX38" fmla="*/ 2756848 w 4142550"/>
                <a:gd name="connsiteY38" fmla="*/ 847061 h 2395399"/>
                <a:gd name="connsiteX39" fmla="*/ 2852382 w 4142550"/>
                <a:gd name="connsiteY39" fmla="*/ 785646 h 2395399"/>
                <a:gd name="connsiteX40" fmla="*/ 2975212 w 4142550"/>
                <a:gd name="connsiteY40" fmla="*/ 731055 h 2395399"/>
                <a:gd name="connsiteX41" fmla="*/ 3009331 w 4142550"/>
                <a:gd name="connsiteY41" fmla="*/ 587753 h 2395399"/>
                <a:gd name="connsiteX42" fmla="*/ 3179928 w 4142550"/>
                <a:gd name="connsiteY42" fmla="*/ 464924 h 2395399"/>
                <a:gd name="connsiteX43" fmla="*/ 3179928 w 4142550"/>
                <a:gd name="connsiteY43" fmla="*/ 464924 h 2395399"/>
                <a:gd name="connsiteX44" fmla="*/ 3254991 w 4142550"/>
                <a:gd name="connsiteY44" fmla="*/ 253383 h 2395399"/>
                <a:gd name="connsiteX45" fmla="*/ 3261815 w 4142550"/>
                <a:gd name="connsiteY45" fmla="*/ 69138 h 2395399"/>
                <a:gd name="connsiteX46" fmla="*/ 3282286 w 4142550"/>
                <a:gd name="connsiteY46" fmla="*/ 35019 h 2395399"/>
                <a:gd name="connsiteX47" fmla="*/ 3568889 w 4142550"/>
                <a:gd name="connsiteY47" fmla="*/ 62315 h 2395399"/>
                <a:gd name="connsiteX48" fmla="*/ 3603009 w 4142550"/>
                <a:gd name="connsiteY48" fmla="*/ 7724 h 2395399"/>
                <a:gd name="connsiteX49" fmla="*/ 3691719 w 4142550"/>
                <a:gd name="connsiteY49" fmla="*/ 260207 h 2395399"/>
                <a:gd name="connsiteX50" fmla="*/ 3664424 w 4142550"/>
                <a:gd name="connsiteY50" fmla="*/ 471747 h 2395399"/>
                <a:gd name="connsiteX51" fmla="*/ 3657600 w 4142550"/>
                <a:gd name="connsiteY51" fmla="*/ 608225 h 2395399"/>
                <a:gd name="connsiteX52" fmla="*/ 3678072 w 4142550"/>
                <a:gd name="connsiteY52" fmla="*/ 833413 h 2395399"/>
                <a:gd name="connsiteX53" fmla="*/ 3534770 w 4142550"/>
                <a:gd name="connsiteY53" fmla="*/ 1167783 h 2395399"/>
                <a:gd name="connsiteX54" fmla="*/ 3575713 w 4142550"/>
                <a:gd name="connsiteY54" fmla="*/ 1392971 h 2395399"/>
                <a:gd name="connsiteX55" fmla="*/ 3623480 w 4142550"/>
                <a:gd name="connsiteY55" fmla="*/ 1502153 h 2395399"/>
                <a:gd name="connsiteX56" fmla="*/ 3637128 w 4142550"/>
                <a:gd name="connsiteY56" fmla="*/ 1604512 h 2395399"/>
                <a:gd name="connsiteX57" fmla="*/ 3773606 w 4142550"/>
                <a:gd name="connsiteY57" fmla="*/ 1740989 h 2395399"/>
                <a:gd name="connsiteX58" fmla="*/ 3862316 w 4142550"/>
                <a:gd name="connsiteY58" fmla="*/ 1816052 h 2395399"/>
                <a:gd name="connsiteX59" fmla="*/ 3985146 w 4142550"/>
                <a:gd name="connsiteY59" fmla="*/ 1891115 h 2395399"/>
                <a:gd name="connsiteX60" fmla="*/ 4012442 w 4142550"/>
                <a:gd name="connsiteY60" fmla="*/ 1979825 h 2395399"/>
                <a:gd name="connsiteX61" fmla="*/ 3971498 w 4142550"/>
                <a:gd name="connsiteY61" fmla="*/ 2143598 h 2395399"/>
                <a:gd name="connsiteX62" fmla="*/ 4046561 w 4142550"/>
                <a:gd name="connsiteY62" fmla="*/ 2225485 h 2395399"/>
                <a:gd name="connsiteX63" fmla="*/ 4101152 w 4142550"/>
                <a:gd name="connsiteY63" fmla="*/ 2259604 h 2395399"/>
                <a:gd name="connsiteX64" fmla="*/ 4135272 w 4142550"/>
                <a:gd name="connsiteY64" fmla="*/ 2334667 h 2395399"/>
                <a:gd name="connsiteX65" fmla="*/ 4142550 w 4142550"/>
                <a:gd name="connsiteY65" fmla="*/ 2395399 h 2395399"/>
                <a:gd name="connsiteX0" fmla="*/ 0 w 4142550"/>
                <a:gd name="connsiteY0" fmla="*/ 430804 h 2395399"/>
                <a:gd name="connsiteX1" fmla="*/ 95534 w 4142550"/>
                <a:gd name="connsiteY1" fmla="*/ 471747 h 2395399"/>
                <a:gd name="connsiteX2" fmla="*/ 156949 w 4142550"/>
                <a:gd name="connsiteY2" fmla="*/ 499043 h 2395399"/>
                <a:gd name="connsiteX3" fmla="*/ 238836 w 4142550"/>
                <a:gd name="connsiteY3" fmla="*/ 546810 h 2395399"/>
                <a:gd name="connsiteX4" fmla="*/ 334370 w 4142550"/>
                <a:gd name="connsiteY4" fmla="*/ 492219 h 2395399"/>
                <a:gd name="connsiteX5" fmla="*/ 436728 w 4142550"/>
                <a:gd name="connsiteY5" fmla="*/ 451276 h 2395399"/>
                <a:gd name="connsiteX6" fmla="*/ 573206 w 4142550"/>
                <a:gd name="connsiteY6" fmla="*/ 451276 h 2395399"/>
                <a:gd name="connsiteX7" fmla="*/ 764274 w 4142550"/>
                <a:gd name="connsiteY7" fmla="*/ 567282 h 2395399"/>
                <a:gd name="connsiteX8" fmla="*/ 975815 w 4142550"/>
                <a:gd name="connsiteY8" fmla="*/ 642344 h 2395399"/>
                <a:gd name="connsiteX9" fmla="*/ 1276066 w 4142550"/>
                <a:gd name="connsiteY9" fmla="*/ 587753 h 2395399"/>
                <a:gd name="connsiteX10" fmla="*/ 1385248 w 4142550"/>
                <a:gd name="connsiteY10" fmla="*/ 499043 h 2395399"/>
                <a:gd name="connsiteX11" fmla="*/ 1439839 w 4142550"/>
                <a:gd name="connsiteY11" fmla="*/ 423980 h 2395399"/>
                <a:gd name="connsiteX12" fmla="*/ 1569492 w 4142550"/>
                <a:gd name="connsiteY12" fmla="*/ 335270 h 2395399"/>
                <a:gd name="connsiteX13" fmla="*/ 1712794 w 4142550"/>
                <a:gd name="connsiteY13" fmla="*/ 355741 h 2395399"/>
                <a:gd name="connsiteX14" fmla="*/ 1719618 w 4142550"/>
                <a:gd name="connsiteY14" fmla="*/ 683288 h 2395399"/>
                <a:gd name="connsiteX15" fmla="*/ 1719618 w 4142550"/>
                <a:gd name="connsiteY15" fmla="*/ 758350 h 2395399"/>
                <a:gd name="connsiteX16" fmla="*/ 1801504 w 4142550"/>
                <a:gd name="connsiteY16" fmla="*/ 908476 h 2395399"/>
                <a:gd name="connsiteX17" fmla="*/ 1835624 w 4142550"/>
                <a:gd name="connsiteY17" fmla="*/ 963067 h 2395399"/>
                <a:gd name="connsiteX18" fmla="*/ 1828800 w 4142550"/>
                <a:gd name="connsiteY18" fmla="*/ 1085897 h 2395399"/>
                <a:gd name="connsiteX19" fmla="*/ 1828800 w 4142550"/>
                <a:gd name="connsiteY19" fmla="*/ 1188255 h 2395399"/>
                <a:gd name="connsiteX20" fmla="*/ 1842448 w 4142550"/>
                <a:gd name="connsiteY20" fmla="*/ 1447562 h 2395399"/>
                <a:gd name="connsiteX21" fmla="*/ 1937982 w 4142550"/>
                <a:gd name="connsiteY21" fmla="*/ 1488506 h 2395399"/>
                <a:gd name="connsiteX22" fmla="*/ 2115403 w 4142550"/>
                <a:gd name="connsiteY22" fmla="*/ 1543097 h 2395399"/>
                <a:gd name="connsiteX23" fmla="*/ 2183642 w 4142550"/>
                <a:gd name="connsiteY23" fmla="*/ 1686398 h 2395399"/>
                <a:gd name="connsiteX24" fmla="*/ 2227042 w 4142550"/>
                <a:gd name="connsiteY24" fmla="*/ 1734074 h 2395399"/>
                <a:gd name="connsiteX25" fmla="*/ 2281633 w 4142550"/>
                <a:gd name="connsiteY25" fmla="*/ 1800312 h 2395399"/>
                <a:gd name="connsiteX26" fmla="*/ 2347415 w 4142550"/>
                <a:gd name="connsiteY26" fmla="*/ 2205013 h 2395399"/>
                <a:gd name="connsiteX27" fmla="*/ 2342957 w 4142550"/>
                <a:gd name="connsiteY27" fmla="*/ 1829973 h 2395399"/>
                <a:gd name="connsiteX28" fmla="*/ 2421932 w 4142550"/>
                <a:gd name="connsiteY28" fmla="*/ 1808045 h 2395399"/>
                <a:gd name="connsiteX29" fmla="*/ 2518012 w 4142550"/>
                <a:gd name="connsiteY29" fmla="*/ 1979825 h 2395399"/>
                <a:gd name="connsiteX30" fmla="*/ 2644299 w 4142550"/>
                <a:gd name="connsiteY30" fmla="*/ 1719062 h 2395399"/>
                <a:gd name="connsiteX31" fmla="*/ 2579427 w 4142550"/>
                <a:gd name="connsiteY31" fmla="*/ 1577216 h 2395399"/>
                <a:gd name="connsiteX32" fmla="*/ 2518012 w 4142550"/>
                <a:gd name="connsiteY32" fmla="*/ 1495330 h 2395399"/>
                <a:gd name="connsiteX33" fmla="*/ 2615093 w 4142550"/>
                <a:gd name="connsiteY33" fmla="*/ 1324733 h 2395399"/>
                <a:gd name="connsiteX34" fmla="*/ 2497540 w 4142550"/>
                <a:gd name="connsiteY34" fmla="*/ 1201903 h 2395399"/>
                <a:gd name="connsiteX35" fmla="*/ 2579427 w 4142550"/>
                <a:gd name="connsiteY35" fmla="*/ 1126840 h 2395399"/>
                <a:gd name="connsiteX36" fmla="*/ 2681785 w 4142550"/>
                <a:gd name="connsiteY36" fmla="*/ 1038130 h 2395399"/>
                <a:gd name="connsiteX37" fmla="*/ 2722728 w 4142550"/>
                <a:gd name="connsiteY37" fmla="*/ 956243 h 2395399"/>
                <a:gd name="connsiteX38" fmla="*/ 2756848 w 4142550"/>
                <a:gd name="connsiteY38" fmla="*/ 847061 h 2395399"/>
                <a:gd name="connsiteX39" fmla="*/ 2852382 w 4142550"/>
                <a:gd name="connsiteY39" fmla="*/ 785646 h 2395399"/>
                <a:gd name="connsiteX40" fmla="*/ 2975212 w 4142550"/>
                <a:gd name="connsiteY40" fmla="*/ 731055 h 2395399"/>
                <a:gd name="connsiteX41" fmla="*/ 3009331 w 4142550"/>
                <a:gd name="connsiteY41" fmla="*/ 587753 h 2395399"/>
                <a:gd name="connsiteX42" fmla="*/ 3179928 w 4142550"/>
                <a:gd name="connsiteY42" fmla="*/ 464924 h 2395399"/>
                <a:gd name="connsiteX43" fmla="*/ 3179928 w 4142550"/>
                <a:gd name="connsiteY43" fmla="*/ 464924 h 2395399"/>
                <a:gd name="connsiteX44" fmla="*/ 3254991 w 4142550"/>
                <a:gd name="connsiteY44" fmla="*/ 253383 h 2395399"/>
                <a:gd name="connsiteX45" fmla="*/ 3261815 w 4142550"/>
                <a:gd name="connsiteY45" fmla="*/ 69138 h 2395399"/>
                <a:gd name="connsiteX46" fmla="*/ 3282286 w 4142550"/>
                <a:gd name="connsiteY46" fmla="*/ 35019 h 2395399"/>
                <a:gd name="connsiteX47" fmla="*/ 3568889 w 4142550"/>
                <a:gd name="connsiteY47" fmla="*/ 62315 h 2395399"/>
                <a:gd name="connsiteX48" fmla="*/ 3603009 w 4142550"/>
                <a:gd name="connsiteY48" fmla="*/ 7724 h 2395399"/>
                <a:gd name="connsiteX49" fmla="*/ 3691719 w 4142550"/>
                <a:gd name="connsiteY49" fmla="*/ 260207 h 2395399"/>
                <a:gd name="connsiteX50" fmla="*/ 3664424 w 4142550"/>
                <a:gd name="connsiteY50" fmla="*/ 471747 h 2395399"/>
                <a:gd name="connsiteX51" fmla="*/ 3657600 w 4142550"/>
                <a:gd name="connsiteY51" fmla="*/ 608225 h 2395399"/>
                <a:gd name="connsiteX52" fmla="*/ 3678072 w 4142550"/>
                <a:gd name="connsiteY52" fmla="*/ 833413 h 2395399"/>
                <a:gd name="connsiteX53" fmla="*/ 3534770 w 4142550"/>
                <a:gd name="connsiteY53" fmla="*/ 1167783 h 2395399"/>
                <a:gd name="connsiteX54" fmla="*/ 3575713 w 4142550"/>
                <a:gd name="connsiteY54" fmla="*/ 1392971 h 2395399"/>
                <a:gd name="connsiteX55" fmla="*/ 3623480 w 4142550"/>
                <a:gd name="connsiteY55" fmla="*/ 1502153 h 2395399"/>
                <a:gd name="connsiteX56" fmla="*/ 3637128 w 4142550"/>
                <a:gd name="connsiteY56" fmla="*/ 1604512 h 2395399"/>
                <a:gd name="connsiteX57" fmla="*/ 3773606 w 4142550"/>
                <a:gd name="connsiteY57" fmla="*/ 1740989 h 2395399"/>
                <a:gd name="connsiteX58" fmla="*/ 3862316 w 4142550"/>
                <a:gd name="connsiteY58" fmla="*/ 1816052 h 2395399"/>
                <a:gd name="connsiteX59" fmla="*/ 3985146 w 4142550"/>
                <a:gd name="connsiteY59" fmla="*/ 1891115 h 2395399"/>
                <a:gd name="connsiteX60" fmla="*/ 4012442 w 4142550"/>
                <a:gd name="connsiteY60" fmla="*/ 1979825 h 2395399"/>
                <a:gd name="connsiteX61" fmla="*/ 3971498 w 4142550"/>
                <a:gd name="connsiteY61" fmla="*/ 2143598 h 2395399"/>
                <a:gd name="connsiteX62" fmla="*/ 4046561 w 4142550"/>
                <a:gd name="connsiteY62" fmla="*/ 2225485 h 2395399"/>
                <a:gd name="connsiteX63" fmla="*/ 4101152 w 4142550"/>
                <a:gd name="connsiteY63" fmla="*/ 2259604 h 2395399"/>
                <a:gd name="connsiteX64" fmla="*/ 4135272 w 4142550"/>
                <a:gd name="connsiteY64" fmla="*/ 2334667 h 2395399"/>
                <a:gd name="connsiteX65" fmla="*/ 4142550 w 4142550"/>
                <a:gd name="connsiteY65" fmla="*/ 2395399 h 2395399"/>
                <a:gd name="connsiteX0" fmla="*/ 0 w 4142550"/>
                <a:gd name="connsiteY0" fmla="*/ 430804 h 2395399"/>
                <a:gd name="connsiteX1" fmla="*/ 95534 w 4142550"/>
                <a:gd name="connsiteY1" fmla="*/ 471747 h 2395399"/>
                <a:gd name="connsiteX2" fmla="*/ 156949 w 4142550"/>
                <a:gd name="connsiteY2" fmla="*/ 499043 h 2395399"/>
                <a:gd name="connsiteX3" fmla="*/ 238836 w 4142550"/>
                <a:gd name="connsiteY3" fmla="*/ 546810 h 2395399"/>
                <a:gd name="connsiteX4" fmla="*/ 334370 w 4142550"/>
                <a:gd name="connsiteY4" fmla="*/ 492219 h 2395399"/>
                <a:gd name="connsiteX5" fmla="*/ 436728 w 4142550"/>
                <a:gd name="connsiteY5" fmla="*/ 451276 h 2395399"/>
                <a:gd name="connsiteX6" fmla="*/ 573206 w 4142550"/>
                <a:gd name="connsiteY6" fmla="*/ 451276 h 2395399"/>
                <a:gd name="connsiteX7" fmla="*/ 764274 w 4142550"/>
                <a:gd name="connsiteY7" fmla="*/ 567282 h 2395399"/>
                <a:gd name="connsiteX8" fmla="*/ 975815 w 4142550"/>
                <a:gd name="connsiteY8" fmla="*/ 642344 h 2395399"/>
                <a:gd name="connsiteX9" fmla="*/ 1276066 w 4142550"/>
                <a:gd name="connsiteY9" fmla="*/ 587753 h 2395399"/>
                <a:gd name="connsiteX10" fmla="*/ 1385248 w 4142550"/>
                <a:gd name="connsiteY10" fmla="*/ 499043 h 2395399"/>
                <a:gd name="connsiteX11" fmla="*/ 1439839 w 4142550"/>
                <a:gd name="connsiteY11" fmla="*/ 423980 h 2395399"/>
                <a:gd name="connsiteX12" fmla="*/ 1569492 w 4142550"/>
                <a:gd name="connsiteY12" fmla="*/ 335270 h 2395399"/>
                <a:gd name="connsiteX13" fmla="*/ 1712794 w 4142550"/>
                <a:gd name="connsiteY13" fmla="*/ 355741 h 2395399"/>
                <a:gd name="connsiteX14" fmla="*/ 1719618 w 4142550"/>
                <a:gd name="connsiteY14" fmla="*/ 683288 h 2395399"/>
                <a:gd name="connsiteX15" fmla="*/ 1719618 w 4142550"/>
                <a:gd name="connsiteY15" fmla="*/ 758350 h 2395399"/>
                <a:gd name="connsiteX16" fmla="*/ 1801504 w 4142550"/>
                <a:gd name="connsiteY16" fmla="*/ 908476 h 2395399"/>
                <a:gd name="connsiteX17" fmla="*/ 1835624 w 4142550"/>
                <a:gd name="connsiteY17" fmla="*/ 963067 h 2395399"/>
                <a:gd name="connsiteX18" fmla="*/ 1828800 w 4142550"/>
                <a:gd name="connsiteY18" fmla="*/ 1085897 h 2395399"/>
                <a:gd name="connsiteX19" fmla="*/ 1828800 w 4142550"/>
                <a:gd name="connsiteY19" fmla="*/ 1188255 h 2395399"/>
                <a:gd name="connsiteX20" fmla="*/ 1842448 w 4142550"/>
                <a:gd name="connsiteY20" fmla="*/ 1447562 h 2395399"/>
                <a:gd name="connsiteX21" fmla="*/ 1937982 w 4142550"/>
                <a:gd name="connsiteY21" fmla="*/ 1488506 h 2395399"/>
                <a:gd name="connsiteX22" fmla="*/ 2115403 w 4142550"/>
                <a:gd name="connsiteY22" fmla="*/ 1543097 h 2395399"/>
                <a:gd name="connsiteX23" fmla="*/ 2183642 w 4142550"/>
                <a:gd name="connsiteY23" fmla="*/ 1686398 h 2395399"/>
                <a:gd name="connsiteX24" fmla="*/ 2227042 w 4142550"/>
                <a:gd name="connsiteY24" fmla="*/ 1734074 h 2395399"/>
                <a:gd name="connsiteX25" fmla="*/ 2281633 w 4142550"/>
                <a:gd name="connsiteY25" fmla="*/ 1800312 h 2395399"/>
                <a:gd name="connsiteX26" fmla="*/ 2359607 w 4142550"/>
                <a:gd name="connsiteY26" fmla="*/ 1802677 h 2395399"/>
                <a:gd name="connsiteX27" fmla="*/ 2342957 w 4142550"/>
                <a:gd name="connsiteY27" fmla="*/ 1829973 h 2395399"/>
                <a:gd name="connsiteX28" fmla="*/ 2421932 w 4142550"/>
                <a:gd name="connsiteY28" fmla="*/ 1808045 h 2395399"/>
                <a:gd name="connsiteX29" fmla="*/ 2518012 w 4142550"/>
                <a:gd name="connsiteY29" fmla="*/ 1979825 h 2395399"/>
                <a:gd name="connsiteX30" fmla="*/ 2644299 w 4142550"/>
                <a:gd name="connsiteY30" fmla="*/ 1719062 h 2395399"/>
                <a:gd name="connsiteX31" fmla="*/ 2579427 w 4142550"/>
                <a:gd name="connsiteY31" fmla="*/ 1577216 h 2395399"/>
                <a:gd name="connsiteX32" fmla="*/ 2518012 w 4142550"/>
                <a:gd name="connsiteY32" fmla="*/ 1495330 h 2395399"/>
                <a:gd name="connsiteX33" fmla="*/ 2615093 w 4142550"/>
                <a:gd name="connsiteY33" fmla="*/ 1324733 h 2395399"/>
                <a:gd name="connsiteX34" fmla="*/ 2497540 w 4142550"/>
                <a:gd name="connsiteY34" fmla="*/ 1201903 h 2395399"/>
                <a:gd name="connsiteX35" fmla="*/ 2579427 w 4142550"/>
                <a:gd name="connsiteY35" fmla="*/ 1126840 h 2395399"/>
                <a:gd name="connsiteX36" fmla="*/ 2681785 w 4142550"/>
                <a:gd name="connsiteY36" fmla="*/ 1038130 h 2395399"/>
                <a:gd name="connsiteX37" fmla="*/ 2722728 w 4142550"/>
                <a:gd name="connsiteY37" fmla="*/ 956243 h 2395399"/>
                <a:gd name="connsiteX38" fmla="*/ 2756848 w 4142550"/>
                <a:gd name="connsiteY38" fmla="*/ 847061 h 2395399"/>
                <a:gd name="connsiteX39" fmla="*/ 2852382 w 4142550"/>
                <a:gd name="connsiteY39" fmla="*/ 785646 h 2395399"/>
                <a:gd name="connsiteX40" fmla="*/ 2975212 w 4142550"/>
                <a:gd name="connsiteY40" fmla="*/ 731055 h 2395399"/>
                <a:gd name="connsiteX41" fmla="*/ 3009331 w 4142550"/>
                <a:gd name="connsiteY41" fmla="*/ 587753 h 2395399"/>
                <a:gd name="connsiteX42" fmla="*/ 3179928 w 4142550"/>
                <a:gd name="connsiteY42" fmla="*/ 464924 h 2395399"/>
                <a:gd name="connsiteX43" fmla="*/ 3179928 w 4142550"/>
                <a:gd name="connsiteY43" fmla="*/ 464924 h 2395399"/>
                <a:gd name="connsiteX44" fmla="*/ 3254991 w 4142550"/>
                <a:gd name="connsiteY44" fmla="*/ 253383 h 2395399"/>
                <a:gd name="connsiteX45" fmla="*/ 3261815 w 4142550"/>
                <a:gd name="connsiteY45" fmla="*/ 69138 h 2395399"/>
                <a:gd name="connsiteX46" fmla="*/ 3282286 w 4142550"/>
                <a:gd name="connsiteY46" fmla="*/ 35019 h 2395399"/>
                <a:gd name="connsiteX47" fmla="*/ 3568889 w 4142550"/>
                <a:gd name="connsiteY47" fmla="*/ 62315 h 2395399"/>
                <a:gd name="connsiteX48" fmla="*/ 3603009 w 4142550"/>
                <a:gd name="connsiteY48" fmla="*/ 7724 h 2395399"/>
                <a:gd name="connsiteX49" fmla="*/ 3691719 w 4142550"/>
                <a:gd name="connsiteY49" fmla="*/ 260207 h 2395399"/>
                <a:gd name="connsiteX50" fmla="*/ 3664424 w 4142550"/>
                <a:gd name="connsiteY50" fmla="*/ 471747 h 2395399"/>
                <a:gd name="connsiteX51" fmla="*/ 3657600 w 4142550"/>
                <a:gd name="connsiteY51" fmla="*/ 608225 h 2395399"/>
                <a:gd name="connsiteX52" fmla="*/ 3678072 w 4142550"/>
                <a:gd name="connsiteY52" fmla="*/ 833413 h 2395399"/>
                <a:gd name="connsiteX53" fmla="*/ 3534770 w 4142550"/>
                <a:gd name="connsiteY53" fmla="*/ 1167783 h 2395399"/>
                <a:gd name="connsiteX54" fmla="*/ 3575713 w 4142550"/>
                <a:gd name="connsiteY54" fmla="*/ 1392971 h 2395399"/>
                <a:gd name="connsiteX55" fmla="*/ 3623480 w 4142550"/>
                <a:gd name="connsiteY55" fmla="*/ 1502153 h 2395399"/>
                <a:gd name="connsiteX56" fmla="*/ 3637128 w 4142550"/>
                <a:gd name="connsiteY56" fmla="*/ 1604512 h 2395399"/>
                <a:gd name="connsiteX57" fmla="*/ 3773606 w 4142550"/>
                <a:gd name="connsiteY57" fmla="*/ 1740989 h 2395399"/>
                <a:gd name="connsiteX58" fmla="*/ 3862316 w 4142550"/>
                <a:gd name="connsiteY58" fmla="*/ 1816052 h 2395399"/>
                <a:gd name="connsiteX59" fmla="*/ 3985146 w 4142550"/>
                <a:gd name="connsiteY59" fmla="*/ 1891115 h 2395399"/>
                <a:gd name="connsiteX60" fmla="*/ 4012442 w 4142550"/>
                <a:gd name="connsiteY60" fmla="*/ 1979825 h 2395399"/>
                <a:gd name="connsiteX61" fmla="*/ 3971498 w 4142550"/>
                <a:gd name="connsiteY61" fmla="*/ 2143598 h 2395399"/>
                <a:gd name="connsiteX62" fmla="*/ 4046561 w 4142550"/>
                <a:gd name="connsiteY62" fmla="*/ 2225485 h 2395399"/>
                <a:gd name="connsiteX63" fmla="*/ 4101152 w 4142550"/>
                <a:gd name="connsiteY63" fmla="*/ 2259604 h 2395399"/>
                <a:gd name="connsiteX64" fmla="*/ 4135272 w 4142550"/>
                <a:gd name="connsiteY64" fmla="*/ 2334667 h 2395399"/>
                <a:gd name="connsiteX65" fmla="*/ 4142550 w 4142550"/>
                <a:gd name="connsiteY65" fmla="*/ 2395399 h 2395399"/>
                <a:gd name="connsiteX0" fmla="*/ 0 w 4142550"/>
                <a:gd name="connsiteY0" fmla="*/ 430804 h 2395399"/>
                <a:gd name="connsiteX1" fmla="*/ 95534 w 4142550"/>
                <a:gd name="connsiteY1" fmla="*/ 471747 h 2395399"/>
                <a:gd name="connsiteX2" fmla="*/ 156949 w 4142550"/>
                <a:gd name="connsiteY2" fmla="*/ 499043 h 2395399"/>
                <a:gd name="connsiteX3" fmla="*/ 238836 w 4142550"/>
                <a:gd name="connsiteY3" fmla="*/ 546810 h 2395399"/>
                <a:gd name="connsiteX4" fmla="*/ 334370 w 4142550"/>
                <a:gd name="connsiteY4" fmla="*/ 492219 h 2395399"/>
                <a:gd name="connsiteX5" fmla="*/ 436728 w 4142550"/>
                <a:gd name="connsiteY5" fmla="*/ 451276 h 2395399"/>
                <a:gd name="connsiteX6" fmla="*/ 573206 w 4142550"/>
                <a:gd name="connsiteY6" fmla="*/ 451276 h 2395399"/>
                <a:gd name="connsiteX7" fmla="*/ 764274 w 4142550"/>
                <a:gd name="connsiteY7" fmla="*/ 567282 h 2395399"/>
                <a:gd name="connsiteX8" fmla="*/ 975815 w 4142550"/>
                <a:gd name="connsiteY8" fmla="*/ 642344 h 2395399"/>
                <a:gd name="connsiteX9" fmla="*/ 1276066 w 4142550"/>
                <a:gd name="connsiteY9" fmla="*/ 587753 h 2395399"/>
                <a:gd name="connsiteX10" fmla="*/ 1385248 w 4142550"/>
                <a:gd name="connsiteY10" fmla="*/ 499043 h 2395399"/>
                <a:gd name="connsiteX11" fmla="*/ 1439839 w 4142550"/>
                <a:gd name="connsiteY11" fmla="*/ 423980 h 2395399"/>
                <a:gd name="connsiteX12" fmla="*/ 1569492 w 4142550"/>
                <a:gd name="connsiteY12" fmla="*/ 335270 h 2395399"/>
                <a:gd name="connsiteX13" fmla="*/ 1712794 w 4142550"/>
                <a:gd name="connsiteY13" fmla="*/ 355741 h 2395399"/>
                <a:gd name="connsiteX14" fmla="*/ 1719618 w 4142550"/>
                <a:gd name="connsiteY14" fmla="*/ 683288 h 2395399"/>
                <a:gd name="connsiteX15" fmla="*/ 1719618 w 4142550"/>
                <a:gd name="connsiteY15" fmla="*/ 758350 h 2395399"/>
                <a:gd name="connsiteX16" fmla="*/ 1801504 w 4142550"/>
                <a:gd name="connsiteY16" fmla="*/ 908476 h 2395399"/>
                <a:gd name="connsiteX17" fmla="*/ 1835624 w 4142550"/>
                <a:gd name="connsiteY17" fmla="*/ 963067 h 2395399"/>
                <a:gd name="connsiteX18" fmla="*/ 1828800 w 4142550"/>
                <a:gd name="connsiteY18" fmla="*/ 1085897 h 2395399"/>
                <a:gd name="connsiteX19" fmla="*/ 1828800 w 4142550"/>
                <a:gd name="connsiteY19" fmla="*/ 1188255 h 2395399"/>
                <a:gd name="connsiteX20" fmla="*/ 1842448 w 4142550"/>
                <a:gd name="connsiteY20" fmla="*/ 1447562 h 2395399"/>
                <a:gd name="connsiteX21" fmla="*/ 1937982 w 4142550"/>
                <a:gd name="connsiteY21" fmla="*/ 1488506 h 2395399"/>
                <a:gd name="connsiteX22" fmla="*/ 2115403 w 4142550"/>
                <a:gd name="connsiteY22" fmla="*/ 1543097 h 2395399"/>
                <a:gd name="connsiteX23" fmla="*/ 2183642 w 4142550"/>
                <a:gd name="connsiteY23" fmla="*/ 1686398 h 2395399"/>
                <a:gd name="connsiteX24" fmla="*/ 2227042 w 4142550"/>
                <a:gd name="connsiteY24" fmla="*/ 1734074 h 2395399"/>
                <a:gd name="connsiteX25" fmla="*/ 2281633 w 4142550"/>
                <a:gd name="connsiteY25" fmla="*/ 1800312 h 2395399"/>
                <a:gd name="connsiteX26" fmla="*/ 2359607 w 4142550"/>
                <a:gd name="connsiteY26" fmla="*/ 1802677 h 2395399"/>
                <a:gd name="connsiteX27" fmla="*/ 2342957 w 4142550"/>
                <a:gd name="connsiteY27" fmla="*/ 1829973 h 2395399"/>
                <a:gd name="connsiteX28" fmla="*/ 2421932 w 4142550"/>
                <a:gd name="connsiteY28" fmla="*/ 1808045 h 2395399"/>
                <a:gd name="connsiteX29" fmla="*/ 2578972 w 4142550"/>
                <a:gd name="connsiteY29" fmla="*/ 1784753 h 2395399"/>
                <a:gd name="connsiteX30" fmla="*/ 2644299 w 4142550"/>
                <a:gd name="connsiteY30" fmla="*/ 1719062 h 2395399"/>
                <a:gd name="connsiteX31" fmla="*/ 2579427 w 4142550"/>
                <a:gd name="connsiteY31" fmla="*/ 1577216 h 2395399"/>
                <a:gd name="connsiteX32" fmla="*/ 2518012 w 4142550"/>
                <a:gd name="connsiteY32" fmla="*/ 1495330 h 2395399"/>
                <a:gd name="connsiteX33" fmla="*/ 2615093 w 4142550"/>
                <a:gd name="connsiteY33" fmla="*/ 1324733 h 2395399"/>
                <a:gd name="connsiteX34" fmla="*/ 2497540 w 4142550"/>
                <a:gd name="connsiteY34" fmla="*/ 1201903 h 2395399"/>
                <a:gd name="connsiteX35" fmla="*/ 2579427 w 4142550"/>
                <a:gd name="connsiteY35" fmla="*/ 1126840 h 2395399"/>
                <a:gd name="connsiteX36" fmla="*/ 2681785 w 4142550"/>
                <a:gd name="connsiteY36" fmla="*/ 1038130 h 2395399"/>
                <a:gd name="connsiteX37" fmla="*/ 2722728 w 4142550"/>
                <a:gd name="connsiteY37" fmla="*/ 956243 h 2395399"/>
                <a:gd name="connsiteX38" fmla="*/ 2756848 w 4142550"/>
                <a:gd name="connsiteY38" fmla="*/ 847061 h 2395399"/>
                <a:gd name="connsiteX39" fmla="*/ 2852382 w 4142550"/>
                <a:gd name="connsiteY39" fmla="*/ 785646 h 2395399"/>
                <a:gd name="connsiteX40" fmla="*/ 2975212 w 4142550"/>
                <a:gd name="connsiteY40" fmla="*/ 731055 h 2395399"/>
                <a:gd name="connsiteX41" fmla="*/ 3009331 w 4142550"/>
                <a:gd name="connsiteY41" fmla="*/ 587753 h 2395399"/>
                <a:gd name="connsiteX42" fmla="*/ 3179928 w 4142550"/>
                <a:gd name="connsiteY42" fmla="*/ 464924 h 2395399"/>
                <a:gd name="connsiteX43" fmla="*/ 3179928 w 4142550"/>
                <a:gd name="connsiteY43" fmla="*/ 464924 h 2395399"/>
                <a:gd name="connsiteX44" fmla="*/ 3254991 w 4142550"/>
                <a:gd name="connsiteY44" fmla="*/ 253383 h 2395399"/>
                <a:gd name="connsiteX45" fmla="*/ 3261815 w 4142550"/>
                <a:gd name="connsiteY45" fmla="*/ 69138 h 2395399"/>
                <a:gd name="connsiteX46" fmla="*/ 3282286 w 4142550"/>
                <a:gd name="connsiteY46" fmla="*/ 35019 h 2395399"/>
                <a:gd name="connsiteX47" fmla="*/ 3568889 w 4142550"/>
                <a:gd name="connsiteY47" fmla="*/ 62315 h 2395399"/>
                <a:gd name="connsiteX48" fmla="*/ 3603009 w 4142550"/>
                <a:gd name="connsiteY48" fmla="*/ 7724 h 2395399"/>
                <a:gd name="connsiteX49" fmla="*/ 3691719 w 4142550"/>
                <a:gd name="connsiteY49" fmla="*/ 260207 h 2395399"/>
                <a:gd name="connsiteX50" fmla="*/ 3664424 w 4142550"/>
                <a:gd name="connsiteY50" fmla="*/ 471747 h 2395399"/>
                <a:gd name="connsiteX51" fmla="*/ 3657600 w 4142550"/>
                <a:gd name="connsiteY51" fmla="*/ 608225 h 2395399"/>
                <a:gd name="connsiteX52" fmla="*/ 3678072 w 4142550"/>
                <a:gd name="connsiteY52" fmla="*/ 833413 h 2395399"/>
                <a:gd name="connsiteX53" fmla="*/ 3534770 w 4142550"/>
                <a:gd name="connsiteY53" fmla="*/ 1167783 h 2395399"/>
                <a:gd name="connsiteX54" fmla="*/ 3575713 w 4142550"/>
                <a:gd name="connsiteY54" fmla="*/ 1392971 h 2395399"/>
                <a:gd name="connsiteX55" fmla="*/ 3623480 w 4142550"/>
                <a:gd name="connsiteY55" fmla="*/ 1502153 h 2395399"/>
                <a:gd name="connsiteX56" fmla="*/ 3637128 w 4142550"/>
                <a:gd name="connsiteY56" fmla="*/ 1604512 h 2395399"/>
                <a:gd name="connsiteX57" fmla="*/ 3773606 w 4142550"/>
                <a:gd name="connsiteY57" fmla="*/ 1740989 h 2395399"/>
                <a:gd name="connsiteX58" fmla="*/ 3862316 w 4142550"/>
                <a:gd name="connsiteY58" fmla="*/ 1816052 h 2395399"/>
                <a:gd name="connsiteX59" fmla="*/ 3985146 w 4142550"/>
                <a:gd name="connsiteY59" fmla="*/ 1891115 h 2395399"/>
                <a:gd name="connsiteX60" fmla="*/ 4012442 w 4142550"/>
                <a:gd name="connsiteY60" fmla="*/ 1979825 h 2395399"/>
                <a:gd name="connsiteX61" fmla="*/ 3971498 w 4142550"/>
                <a:gd name="connsiteY61" fmla="*/ 2143598 h 2395399"/>
                <a:gd name="connsiteX62" fmla="*/ 4046561 w 4142550"/>
                <a:gd name="connsiteY62" fmla="*/ 2225485 h 2395399"/>
                <a:gd name="connsiteX63" fmla="*/ 4101152 w 4142550"/>
                <a:gd name="connsiteY63" fmla="*/ 2259604 h 2395399"/>
                <a:gd name="connsiteX64" fmla="*/ 4135272 w 4142550"/>
                <a:gd name="connsiteY64" fmla="*/ 2334667 h 2395399"/>
                <a:gd name="connsiteX65" fmla="*/ 4142550 w 4142550"/>
                <a:gd name="connsiteY65" fmla="*/ 2395399 h 2395399"/>
                <a:gd name="connsiteX0" fmla="*/ 0 w 4142550"/>
                <a:gd name="connsiteY0" fmla="*/ 430804 h 2395399"/>
                <a:gd name="connsiteX1" fmla="*/ 95534 w 4142550"/>
                <a:gd name="connsiteY1" fmla="*/ 471747 h 2395399"/>
                <a:gd name="connsiteX2" fmla="*/ 156949 w 4142550"/>
                <a:gd name="connsiteY2" fmla="*/ 499043 h 2395399"/>
                <a:gd name="connsiteX3" fmla="*/ 238836 w 4142550"/>
                <a:gd name="connsiteY3" fmla="*/ 546810 h 2395399"/>
                <a:gd name="connsiteX4" fmla="*/ 334370 w 4142550"/>
                <a:gd name="connsiteY4" fmla="*/ 492219 h 2395399"/>
                <a:gd name="connsiteX5" fmla="*/ 436728 w 4142550"/>
                <a:gd name="connsiteY5" fmla="*/ 451276 h 2395399"/>
                <a:gd name="connsiteX6" fmla="*/ 573206 w 4142550"/>
                <a:gd name="connsiteY6" fmla="*/ 451276 h 2395399"/>
                <a:gd name="connsiteX7" fmla="*/ 764274 w 4142550"/>
                <a:gd name="connsiteY7" fmla="*/ 567282 h 2395399"/>
                <a:gd name="connsiteX8" fmla="*/ 975815 w 4142550"/>
                <a:gd name="connsiteY8" fmla="*/ 642344 h 2395399"/>
                <a:gd name="connsiteX9" fmla="*/ 1276066 w 4142550"/>
                <a:gd name="connsiteY9" fmla="*/ 587753 h 2395399"/>
                <a:gd name="connsiteX10" fmla="*/ 1385248 w 4142550"/>
                <a:gd name="connsiteY10" fmla="*/ 499043 h 2395399"/>
                <a:gd name="connsiteX11" fmla="*/ 1439839 w 4142550"/>
                <a:gd name="connsiteY11" fmla="*/ 423980 h 2395399"/>
                <a:gd name="connsiteX12" fmla="*/ 1569492 w 4142550"/>
                <a:gd name="connsiteY12" fmla="*/ 335270 h 2395399"/>
                <a:gd name="connsiteX13" fmla="*/ 1712794 w 4142550"/>
                <a:gd name="connsiteY13" fmla="*/ 355741 h 2395399"/>
                <a:gd name="connsiteX14" fmla="*/ 1719618 w 4142550"/>
                <a:gd name="connsiteY14" fmla="*/ 683288 h 2395399"/>
                <a:gd name="connsiteX15" fmla="*/ 1719618 w 4142550"/>
                <a:gd name="connsiteY15" fmla="*/ 758350 h 2395399"/>
                <a:gd name="connsiteX16" fmla="*/ 1801504 w 4142550"/>
                <a:gd name="connsiteY16" fmla="*/ 908476 h 2395399"/>
                <a:gd name="connsiteX17" fmla="*/ 1835624 w 4142550"/>
                <a:gd name="connsiteY17" fmla="*/ 963067 h 2395399"/>
                <a:gd name="connsiteX18" fmla="*/ 1828800 w 4142550"/>
                <a:gd name="connsiteY18" fmla="*/ 1085897 h 2395399"/>
                <a:gd name="connsiteX19" fmla="*/ 1828800 w 4142550"/>
                <a:gd name="connsiteY19" fmla="*/ 1188255 h 2395399"/>
                <a:gd name="connsiteX20" fmla="*/ 1842448 w 4142550"/>
                <a:gd name="connsiteY20" fmla="*/ 1447562 h 2395399"/>
                <a:gd name="connsiteX21" fmla="*/ 1937982 w 4142550"/>
                <a:gd name="connsiteY21" fmla="*/ 1488506 h 2395399"/>
                <a:gd name="connsiteX22" fmla="*/ 2115403 w 4142550"/>
                <a:gd name="connsiteY22" fmla="*/ 1543097 h 2395399"/>
                <a:gd name="connsiteX23" fmla="*/ 2183642 w 4142550"/>
                <a:gd name="connsiteY23" fmla="*/ 1686398 h 2395399"/>
                <a:gd name="connsiteX24" fmla="*/ 2227042 w 4142550"/>
                <a:gd name="connsiteY24" fmla="*/ 1734074 h 2395399"/>
                <a:gd name="connsiteX25" fmla="*/ 2281633 w 4142550"/>
                <a:gd name="connsiteY25" fmla="*/ 1800312 h 2395399"/>
                <a:gd name="connsiteX26" fmla="*/ 2359607 w 4142550"/>
                <a:gd name="connsiteY26" fmla="*/ 1802677 h 2395399"/>
                <a:gd name="connsiteX27" fmla="*/ 2342957 w 4142550"/>
                <a:gd name="connsiteY27" fmla="*/ 1829973 h 2395399"/>
                <a:gd name="connsiteX28" fmla="*/ 2421932 w 4142550"/>
                <a:gd name="connsiteY28" fmla="*/ 1808045 h 2395399"/>
                <a:gd name="connsiteX29" fmla="*/ 2578972 w 4142550"/>
                <a:gd name="connsiteY29" fmla="*/ 1784753 h 2395399"/>
                <a:gd name="connsiteX30" fmla="*/ 2644299 w 4142550"/>
                <a:gd name="connsiteY30" fmla="*/ 1719062 h 2395399"/>
                <a:gd name="connsiteX31" fmla="*/ 2579427 w 4142550"/>
                <a:gd name="connsiteY31" fmla="*/ 1577216 h 2395399"/>
                <a:gd name="connsiteX32" fmla="*/ 2518012 w 4142550"/>
                <a:gd name="connsiteY32" fmla="*/ 1495330 h 2395399"/>
                <a:gd name="connsiteX33" fmla="*/ 2615093 w 4142550"/>
                <a:gd name="connsiteY33" fmla="*/ 1324733 h 2395399"/>
                <a:gd name="connsiteX34" fmla="*/ 2497540 w 4142550"/>
                <a:gd name="connsiteY34" fmla="*/ 1201903 h 2395399"/>
                <a:gd name="connsiteX35" fmla="*/ 2579427 w 4142550"/>
                <a:gd name="connsiteY35" fmla="*/ 1126840 h 2395399"/>
                <a:gd name="connsiteX36" fmla="*/ 2681785 w 4142550"/>
                <a:gd name="connsiteY36" fmla="*/ 1038130 h 2395399"/>
                <a:gd name="connsiteX37" fmla="*/ 2722728 w 4142550"/>
                <a:gd name="connsiteY37" fmla="*/ 956243 h 2395399"/>
                <a:gd name="connsiteX38" fmla="*/ 2756848 w 4142550"/>
                <a:gd name="connsiteY38" fmla="*/ 847061 h 2395399"/>
                <a:gd name="connsiteX39" fmla="*/ 2852382 w 4142550"/>
                <a:gd name="connsiteY39" fmla="*/ 785646 h 2395399"/>
                <a:gd name="connsiteX40" fmla="*/ 2975212 w 4142550"/>
                <a:gd name="connsiteY40" fmla="*/ 731055 h 2395399"/>
                <a:gd name="connsiteX41" fmla="*/ 3009331 w 4142550"/>
                <a:gd name="connsiteY41" fmla="*/ 587753 h 2395399"/>
                <a:gd name="connsiteX42" fmla="*/ 3179928 w 4142550"/>
                <a:gd name="connsiteY42" fmla="*/ 464924 h 2395399"/>
                <a:gd name="connsiteX43" fmla="*/ 3179928 w 4142550"/>
                <a:gd name="connsiteY43" fmla="*/ 464924 h 2395399"/>
                <a:gd name="connsiteX44" fmla="*/ 3254991 w 4142550"/>
                <a:gd name="connsiteY44" fmla="*/ 253383 h 2395399"/>
                <a:gd name="connsiteX45" fmla="*/ 3261815 w 4142550"/>
                <a:gd name="connsiteY45" fmla="*/ 69138 h 2395399"/>
                <a:gd name="connsiteX46" fmla="*/ 3282286 w 4142550"/>
                <a:gd name="connsiteY46" fmla="*/ 35019 h 2395399"/>
                <a:gd name="connsiteX47" fmla="*/ 3568889 w 4142550"/>
                <a:gd name="connsiteY47" fmla="*/ 62315 h 2395399"/>
                <a:gd name="connsiteX48" fmla="*/ 3603009 w 4142550"/>
                <a:gd name="connsiteY48" fmla="*/ 7724 h 2395399"/>
                <a:gd name="connsiteX49" fmla="*/ 3691719 w 4142550"/>
                <a:gd name="connsiteY49" fmla="*/ 260207 h 2395399"/>
                <a:gd name="connsiteX50" fmla="*/ 3664424 w 4142550"/>
                <a:gd name="connsiteY50" fmla="*/ 471747 h 2395399"/>
                <a:gd name="connsiteX51" fmla="*/ 3657600 w 4142550"/>
                <a:gd name="connsiteY51" fmla="*/ 608225 h 2395399"/>
                <a:gd name="connsiteX52" fmla="*/ 3678072 w 4142550"/>
                <a:gd name="connsiteY52" fmla="*/ 833413 h 2395399"/>
                <a:gd name="connsiteX53" fmla="*/ 3534770 w 4142550"/>
                <a:gd name="connsiteY53" fmla="*/ 1167783 h 2395399"/>
                <a:gd name="connsiteX54" fmla="*/ 3575713 w 4142550"/>
                <a:gd name="connsiteY54" fmla="*/ 1392971 h 2395399"/>
                <a:gd name="connsiteX55" fmla="*/ 3623480 w 4142550"/>
                <a:gd name="connsiteY55" fmla="*/ 1502153 h 2395399"/>
                <a:gd name="connsiteX56" fmla="*/ 3637128 w 4142550"/>
                <a:gd name="connsiteY56" fmla="*/ 1604512 h 2395399"/>
                <a:gd name="connsiteX57" fmla="*/ 3773606 w 4142550"/>
                <a:gd name="connsiteY57" fmla="*/ 1740989 h 2395399"/>
                <a:gd name="connsiteX58" fmla="*/ 3862316 w 4142550"/>
                <a:gd name="connsiteY58" fmla="*/ 1816052 h 2395399"/>
                <a:gd name="connsiteX59" fmla="*/ 3985146 w 4142550"/>
                <a:gd name="connsiteY59" fmla="*/ 1891115 h 2395399"/>
                <a:gd name="connsiteX60" fmla="*/ 4012442 w 4142550"/>
                <a:gd name="connsiteY60" fmla="*/ 1979825 h 2395399"/>
                <a:gd name="connsiteX61" fmla="*/ 3971498 w 4142550"/>
                <a:gd name="connsiteY61" fmla="*/ 2143598 h 2395399"/>
                <a:gd name="connsiteX62" fmla="*/ 4083137 w 4142550"/>
                <a:gd name="connsiteY62" fmla="*/ 2176717 h 2395399"/>
                <a:gd name="connsiteX63" fmla="*/ 4101152 w 4142550"/>
                <a:gd name="connsiteY63" fmla="*/ 2259604 h 2395399"/>
                <a:gd name="connsiteX64" fmla="*/ 4135272 w 4142550"/>
                <a:gd name="connsiteY64" fmla="*/ 2334667 h 2395399"/>
                <a:gd name="connsiteX65" fmla="*/ 4142550 w 4142550"/>
                <a:gd name="connsiteY65" fmla="*/ 2395399 h 2395399"/>
                <a:gd name="connsiteX0" fmla="*/ 0 w 4142550"/>
                <a:gd name="connsiteY0" fmla="*/ 430804 h 2395399"/>
                <a:gd name="connsiteX1" fmla="*/ 95534 w 4142550"/>
                <a:gd name="connsiteY1" fmla="*/ 471747 h 2395399"/>
                <a:gd name="connsiteX2" fmla="*/ 156949 w 4142550"/>
                <a:gd name="connsiteY2" fmla="*/ 499043 h 2395399"/>
                <a:gd name="connsiteX3" fmla="*/ 238836 w 4142550"/>
                <a:gd name="connsiteY3" fmla="*/ 546810 h 2395399"/>
                <a:gd name="connsiteX4" fmla="*/ 334370 w 4142550"/>
                <a:gd name="connsiteY4" fmla="*/ 492219 h 2395399"/>
                <a:gd name="connsiteX5" fmla="*/ 436728 w 4142550"/>
                <a:gd name="connsiteY5" fmla="*/ 451276 h 2395399"/>
                <a:gd name="connsiteX6" fmla="*/ 573206 w 4142550"/>
                <a:gd name="connsiteY6" fmla="*/ 451276 h 2395399"/>
                <a:gd name="connsiteX7" fmla="*/ 764274 w 4142550"/>
                <a:gd name="connsiteY7" fmla="*/ 567282 h 2395399"/>
                <a:gd name="connsiteX8" fmla="*/ 975815 w 4142550"/>
                <a:gd name="connsiteY8" fmla="*/ 642344 h 2395399"/>
                <a:gd name="connsiteX9" fmla="*/ 1276066 w 4142550"/>
                <a:gd name="connsiteY9" fmla="*/ 587753 h 2395399"/>
                <a:gd name="connsiteX10" fmla="*/ 1385248 w 4142550"/>
                <a:gd name="connsiteY10" fmla="*/ 499043 h 2395399"/>
                <a:gd name="connsiteX11" fmla="*/ 1439839 w 4142550"/>
                <a:gd name="connsiteY11" fmla="*/ 423980 h 2395399"/>
                <a:gd name="connsiteX12" fmla="*/ 1569492 w 4142550"/>
                <a:gd name="connsiteY12" fmla="*/ 335270 h 2395399"/>
                <a:gd name="connsiteX13" fmla="*/ 1712794 w 4142550"/>
                <a:gd name="connsiteY13" fmla="*/ 355741 h 2395399"/>
                <a:gd name="connsiteX14" fmla="*/ 1719618 w 4142550"/>
                <a:gd name="connsiteY14" fmla="*/ 683288 h 2395399"/>
                <a:gd name="connsiteX15" fmla="*/ 1719618 w 4142550"/>
                <a:gd name="connsiteY15" fmla="*/ 758350 h 2395399"/>
                <a:gd name="connsiteX16" fmla="*/ 1801504 w 4142550"/>
                <a:gd name="connsiteY16" fmla="*/ 908476 h 2395399"/>
                <a:gd name="connsiteX17" fmla="*/ 1835624 w 4142550"/>
                <a:gd name="connsiteY17" fmla="*/ 963067 h 2395399"/>
                <a:gd name="connsiteX18" fmla="*/ 1828800 w 4142550"/>
                <a:gd name="connsiteY18" fmla="*/ 1085897 h 2395399"/>
                <a:gd name="connsiteX19" fmla="*/ 1828800 w 4142550"/>
                <a:gd name="connsiteY19" fmla="*/ 1188255 h 2395399"/>
                <a:gd name="connsiteX20" fmla="*/ 1842448 w 4142550"/>
                <a:gd name="connsiteY20" fmla="*/ 1447562 h 2395399"/>
                <a:gd name="connsiteX21" fmla="*/ 1937982 w 4142550"/>
                <a:gd name="connsiteY21" fmla="*/ 1488506 h 2395399"/>
                <a:gd name="connsiteX22" fmla="*/ 2115403 w 4142550"/>
                <a:gd name="connsiteY22" fmla="*/ 1543097 h 2395399"/>
                <a:gd name="connsiteX23" fmla="*/ 2183642 w 4142550"/>
                <a:gd name="connsiteY23" fmla="*/ 1686398 h 2395399"/>
                <a:gd name="connsiteX24" fmla="*/ 2227042 w 4142550"/>
                <a:gd name="connsiteY24" fmla="*/ 1734074 h 2395399"/>
                <a:gd name="connsiteX25" fmla="*/ 2281633 w 4142550"/>
                <a:gd name="connsiteY25" fmla="*/ 1800312 h 2395399"/>
                <a:gd name="connsiteX26" fmla="*/ 2359607 w 4142550"/>
                <a:gd name="connsiteY26" fmla="*/ 1802677 h 2395399"/>
                <a:gd name="connsiteX27" fmla="*/ 2342957 w 4142550"/>
                <a:gd name="connsiteY27" fmla="*/ 1829973 h 2395399"/>
                <a:gd name="connsiteX28" fmla="*/ 2421932 w 4142550"/>
                <a:gd name="connsiteY28" fmla="*/ 1808045 h 2395399"/>
                <a:gd name="connsiteX29" fmla="*/ 2578972 w 4142550"/>
                <a:gd name="connsiteY29" fmla="*/ 1784753 h 2395399"/>
                <a:gd name="connsiteX30" fmla="*/ 2644299 w 4142550"/>
                <a:gd name="connsiteY30" fmla="*/ 1719062 h 2395399"/>
                <a:gd name="connsiteX31" fmla="*/ 2579427 w 4142550"/>
                <a:gd name="connsiteY31" fmla="*/ 1577216 h 2395399"/>
                <a:gd name="connsiteX32" fmla="*/ 2518012 w 4142550"/>
                <a:gd name="connsiteY32" fmla="*/ 1495330 h 2395399"/>
                <a:gd name="connsiteX33" fmla="*/ 2615093 w 4142550"/>
                <a:gd name="connsiteY33" fmla="*/ 1324733 h 2395399"/>
                <a:gd name="connsiteX34" fmla="*/ 2497540 w 4142550"/>
                <a:gd name="connsiteY34" fmla="*/ 1201903 h 2395399"/>
                <a:gd name="connsiteX35" fmla="*/ 2579427 w 4142550"/>
                <a:gd name="connsiteY35" fmla="*/ 1126840 h 2395399"/>
                <a:gd name="connsiteX36" fmla="*/ 2681785 w 4142550"/>
                <a:gd name="connsiteY36" fmla="*/ 1038130 h 2395399"/>
                <a:gd name="connsiteX37" fmla="*/ 2722728 w 4142550"/>
                <a:gd name="connsiteY37" fmla="*/ 956243 h 2395399"/>
                <a:gd name="connsiteX38" fmla="*/ 2756848 w 4142550"/>
                <a:gd name="connsiteY38" fmla="*/ 847061 h 2395399"/>
                <a:gd name="connsiteX39" fmla="*/ 2852382 w 4142550"/>
                <a:gd name="connsiteY39" fmla="*/ 785646 h 2395399"/>
                <a:gd name="connsiteX40" fmla="*/ 2975212 w 4142550"/>
                <a:gd name="connsiteY40" fmla="*/ 731055 h 2395399"/>
                <a:gd name="connsiteX41" fmla="*/ 3009331 w 4142550"/>
                <a:gd name="connsiteY41" fmla="*/ 587753 h 2395399"/>
                <a:gd name="connsiteX42" fmla="*/ 3179928 w 4142550"/>
                <a:gd name="connsiteY42" fmla="*/ 464924 h 2395399"/>
                <a:gd name="connsiteX43" fmla="*/ 3179928 w 4142550"/>
                <a:gd name="connsiteY43" fmla="*/ 464924 h 2395399"/>
                <a:gd name="connsiteX44" fmla="*/ 3254991 w 4142550"/>
                <a:gd name="connsiteY44" fmla="*/ 253383 h 2395399"/>
                <a:gd name="connsiteX45" fmla="*/ 3261815 w 4142550"/>
                <a:gd name="connsiteY45" fmla="*/ 69138 h 2395399"/>
                <a:gd name="connsiteX46" fmla="*/ 3282286 w 4142550"/>
                <a:gd name="connsiteY46" fmla="*/ 35019 h 2395399"/>
                <a:gd name="connsiteX47" fmla="*/ 3568889 w 4142550"/>
                <a:gd name="connsiteY47" fmla="*/ 62315 h 2395399"/>
                <a:gd name="connsiteX48" fmla="*/ 3603009 w 4142550"/>
                <a:gd name="connsiteY48" fmla="*/ 7724 h 2395399"/>
                <a:gd name="connsiteX49" fmla="*/ 3691719 w 4142550"/>
                <a:gd name="connsiteY49" fmla="*/ 260207 h 2395399"/>
                <a:gd name="connsiteX50" fmla="*/ 3664424 w 4142550"/>
                <a:gd name="connsiteY50" fmla="*/ 471747 h 2395399"/>
                <a:gd name="connsiteX51" fmla="*/ 3657600 w 4142550"/>
                <a:gd name="connsiteY51" fmla="*/ 608225 h 2395399"/>
                <a:gd name="connsiteX52" fmla="*/ 3678072 w 4142550"/>
                <a:gd name="connsiteY52" fmla="*/ 833413 h 2395399"/>
                <a:gd name="connsiteX53" fmla="*/ 3534770 w 4142550"/>
                <a:gd name="connsiteY53" fmla="*/ 1167783 h 2395399"/>
                <a:gd name="connsiteX54" fmla="*/ 3575713 w 4142550"/>
                <a:gd name="connsiteY54" fmla="*/ 1392971 h 2395399"/>
                <a:gd name="connsiteX55" fmla="*/ 3623480 w 4142550"/>
                <a:gd name="connsiteY55" fmla="*/ 1502153 h 2395399"/>
                <a:gd name="connsiteX56" fmla="*/ 3637128 w 4142550"/>
                <a:gd name="connsiteY56" fmla="*/ 1604512 h 2395399"/>
                <a:gd name="connsiteX57" fmla="*/ 3773606 w 4142550"/>
                <a:gd name="connsiteY57" fmla="*/ 1740989 h 2395399"/>
                <a:gd name="connsiteX58" fmla="*/ 3862316 w 4142550"/>
                <a:gd name="connsiteY58" fmla="*/ 1816052 h 2395399"/>
                <a:gd name="connsiteX59" fmla="*/ 3985146 w 4142550"/>
                <a:gd name="connsiteY59" fmla="*/ 1891115 h 2395399"/>
                <a:gd name="connsiteX60" fmla="*/ 4012442 w 4142550"/>
                <a:gd name="connsiteY60" fmla="*/ 1979825 h 2395399"/>
                <a:gd name="connsiteX61" fmla="*/ 4056842 w 4142550"/>
                <a:gd name="connsiteY61" fmla="*/ 2119214 h 2395399"/>
                <a:gd name="connsiteX62" fmla="*/ 4083137 w 4142550"/>
                <a:gd name="connsiteY62" fmla="*/ 2176717 h 2395399"/>
                <a:gd name="connsiteX63" fmla="*/ 4101152 w 4142550"/>
                <a:gd name="connsiteY63" fmla="*/ 2259604 h 2395399"/>
                <a:gd name="connsiteX64" fmla="*/ 4135272 w 4142550"/>
                <a:gd name="connsiteY64" fmla="*/ 2334667 h 2395399"/>
                <a:gd name="connsiteX65" fmla="*/ 4142550 w 4142550"/>
                <a:gd name="connsiteY65" fmla="*/ 2395399 h 2395399"/>
                <a:gd name="connsiteX0" fmla="*/ 0 w 4142550"/>
                <a:gd name="connsiteY0" fmla="*/ 430804 h 2395399"/>
                <a:gd name="connsiteX1" fmla="*/ 95534 w 4142550"/>
                <a:gd name="connsiteY1" fmla="*/ 471747 h 2395399"/>
                <a:gd name="connsiteX2" fmla="*/ 156949 w 4142550"/>
                <a:gd name="connsiteY2" fmla="*/ 499043 h 2395399"/>
                <a:gd name="connsiteX3" fmla="*/ 238836 w 4142550"/>
                <a:gd name="connsiteY3" fmla="*/ 546810 h 2395399"/>
                <a:gd name="connsiteX4" fmla="*/ 334370 w 4142550"/>
                <a:gd name="connsiteY4" fmla="*/ 492219 h 2395399"/>
                <a:gd name="connsiteX5" fmla="*/ 436728 w 4142550"/>
                <a:gd name="connsiteY5" fmla="*/ 451276 h 2395399"/>
                <a:gd name="connsiteX6" fmla="*/ 573206 w 4142550"/>
                <a:gd name="connsiteY6" fmla="*/ 451276 h 2395399"/>
                <a:gd name="connsiteX7" fmla="*/ 764274 w 4142550"/>
                <a:gd name="connsiteY7" fmla="*/ 567282 h 2395399"/>
                <a:gd name="connsiteX8" fmla="*/ 975815 w 4142550"/>
                <a:gd name="connsiteY8" fmla="*/ 642344 h 2395399"/>
                <a:gd name="connsiteX9" fmla="*/ 1276066 w 4142550"/>
                <a:gd name="connsiteY9" fmla="*/ 587753 h 2395399"/>
                <a:gd name="connsiteX10" fmla="*/ 1385248 w 4142550"/>
                <a:gd name="connsiteY10" fmla="*/ 499043 h 2395399"/>
                <a:gd name="connsiteX11" fmla="*/ 1439839 w 4142550"/>
                <a:gd name="connsiteY11" fmla="*/ 423980 h 2395399"/>
                <a:gd name="connsiteX12" fmla="*/ 1569492 w 4142550"/>
                <a:gd name="connsiteY12" fmla="*/ 335270 h 2395399"/>
                <a:gd name="connsiteX13" fmla="*/ 1712794 w 4142550"/>
                <a:gd name="connsiteY13" fmla="*/ 355741 h 2395399"/>
                <a:gd name="connsiteX14" fmla="*/ 1719618 w 4142550"/>
                <a:gd name="connsiteY14" fmla="*/ 683288 h 2395399"/>
                <a:gd name="connsiteX15" fmla="*/ 1719618 w 4142550"/>
                <a:gd name="connsiteY15" fmla="*/ 758350 h 2395399"/>
                <a:gd name="connsiteX16" fmla="*/ 1801504 w 4142550"/>
                <a:gd name="connsiteY16" fmla="*/ 908476 h 2395399"/>
                <a:gd name="connsiteX17" fmla="*/ 1835624 w 4142550"/>
                <a:gd name="connsiteY17" fmla="*/ 963067 h 2395399"/>
                <a:gd name="connsiteX18" fmla="*/ 1828800 w 4142550"/>
                <a:gd name="connsiteY18" fmla="*/ 1085897 h 2395399"/>
                <a:gd name="connsiteX19" fmla="*/ 1828800 w 4142550"/>
                <a:gd name="connsiteY19" fmla="*/ 1188255 h 2395399"/>
                <a:gd name="connsiteX20" fmla="*/ 1842448 w 4142550"/>
                <a:gd name="connsiteY20" fmla="*/ 1447562 h 2395399"/>
                <a:gd name="connsiteX21" fmla="*/ 1937982 w 4142550"/>
                <a:gd name="connsiteY21" fmla="*/ 1488506 h 2395399"/>
                <a:gd name="connsiteX22" fmla="*/ 2115403 w 4142550"/>
                <a:gd name="connsiteY22" fmla="*/ 1543097 h 2395399"/>
                <a:gd name="connsiteX23" fmla="*/ 2183642 w 4142550"/>
                <a:gd name="connsiteY23" fmla="*/ 1686398 h 2395399"/>
                <a:gd name="connsiteX24" fmla="*/ 2227042 w 4142550"/>
                <a:gd name="connsiteY24" fmla="*/ 1734074 h 2395399"/>
                <a:gd name="connsiteX25" fmla="*/ 2281633 w 4142550"/>
                <a:gd name="connsiteY25" fmla="*/ 1800312 h 2395399"/>
                <a:gd name="connsiteX26" fmla="*/ 2359607 w 4142550"/>
                <a:gd name="connsiteY26" fmla="*/ 1802677 h 2395399"/>
                <a:gd name="connsiteX27" fmla="*/ 2342957 w 4142550"/>
                <a:gd name="connsiteY27" fmla="*/ 1829973 h 2395399"/>
                <a:gd name="connsiteX28" fmla="*/ 2421932 w 4142550"/>
                <a:gd name="connsiteY28" fmla="*/ 1808045 h 2395399"/>
                <a:gd name="connsiteX29" fmla="*/ 2578972 w 4142550"/>
                <a:gd name="connsiteY29" fmla="*/ 1784753 h 2395399"/>
                <a:gd name="connsiteX30" fmla="*/ 2644299 w 4142550"/>
                <a:gd name="connsiteY30" fmla="*/ 1719062 h 2395399"/>
                <a:gd name="connsiteX31" fmla="*/ 2579427 w 4142550"/>
                <a:gd name="connsiteY31" fmla="*/ 1577216 h 2395399"/>
                <a:gd name="connsiteX32" fmla="*/ 2518012 w 4142550"/>
                <a:gd name="connsiteY32" fmla="*/ 1495330 h 2395399"/>
                <a:gd name="connsiteX33" fmla="*/ 2615093 w 4142550"/>
                <a:gd name="connsiteY33" fmla="*/ 1324733 h 2395399"/>
                <a:gd name="connsiteX34" fmla="*/ 2497540 w 4142550"/>
                <a:gd name="connsiteY34" fmla="*/ 1201903 h 2395399"/>
                <a:gd name="connsiteX35" fmla="*/ 2579427 w 4142550"/>
                <a:gd name="connsiteY35" fmla="*/ 1126840 h 2395399"/>
                <a:gd name="connsiteX36" fmla="*/ 2681785 w 4142550"/>
                <a:gd name="connsiteY36" fmla="*/ 1038130 h 2395399"/>
                <a:gd name="connsiteX37" fmla="*/ 2722728 w 4142550"/>
                <a:gd name="connsiteY37" fmla="*/ 956243 h 2395399"/>
                <a:gd name="connsiteX38" fmla="*/ 2756848 w 4142550"/>
                <a:gd name="connsiteY38" fmla="*/ 847061 h 2395399"/>
                <a:gd name="connsiteX39" fmla="*/ 2852382 w 4142550"/>
                <a:gd name="connsiteY39" fmla="*/ 785646 h 2395399"/>
                <a:gd name="connsiteX40" fmla="*/ 2975212 w 4142550"/>
                <a:gd name="connsiteY40" fmla="*/ 731055 h 2395399"/>
                <a:gd name="connsiteX41" fmla="*/ 3009331 w 4142550"/>
                <a:gd name="connsiteY41" fmla="*/ 587753 h 2395399"/>
                <a:gd name="connsiteX42" fmla="*/ 3179928 w 4142550"/>
                <a:gd name="connsiteY42" fmla="*/ 464924 h 2395399"/>
                <a:gd name="connsiteX43" fmla="*/ 3250377 w 4142550"/>
                <a:gd name="connsiteY43" fmla="*/ 464897 h 2395399"/>
                <a:gd name="connsiteX44" fmla="*/ 3254991 w 4142550"/>
                <a:gd name="connsiteY44" fmla="*/ 253383 h 2395399"/>
                <a:gd name="connsiteX45" fmla="*/ 3261815 w 4142550"/>
                <a:gd name="connsiteY45" fmla="*/ 69138 h 2395399"/>
                <a:gd name="connsiteX46" fmla="*/ 3282286 w 4142550"/>
                <a:gd name="connsiteY46" fmla="*/ 35019 h 2395399"/>
                <a:gd name="connsiteX47" fmla="*/ 3568889 w 4142550"/>
                <a:gd name="connsiteY47" fmla="*/ 62315 h 2395399"/>
                <a:gd name="connsiteX48" fmla="*/ 3603009 w 4142550"/>
                <a:gd name="connsiteY48" fmla="*/ 7724 h 2395399"/>
                <a:gd name="connsiteX49" fmla="*/ 3691719 w 4142550"/>
                <a:gd name="connsiteY49" fmla="*/ 260207 h 2395399"/>
                <a:gd name="connsiteX50" fmla="*/ 3664424 w 4142550"/>
                <a:gd name="connsiteY50" fmla="*/ 471747 h 2395399"/>
                <a:gd name="connsiteX51" fmla="*/ 3657600 w 4142550"/>
                <a:gd name="connsiteY51" fmla="*/ 608225 h 2395399"/>
                <a:gd name="connsiteX52" fmla="*/ 3678072 w 4142550"/>
                <a:gd name="connsiteY52" fmla="*/ 833413 h 2395399"/>
                <a:gd name="connsiteX53" fmla="*/ 3534770 w 4142550"/>
                <a:gd name="connsiteY53" fmla="*/ 1167783 h 2395399"/>
                <a:gd name="connsiteX54" fmla="*/ 3575713 w 4142550"/>
                <a:gd name="connsiteY54" fmla="*/ 1392971 h 2395399"/>
                <a:gd name="connsiteX55" fmla="*/ 3623480 w 4142550"/>
                <a:gd name="connsiteY55" fmla="*/ 1502153 h 2395399"/>
                <a:gd name="connsiteX56" fmla="*/ 3637128 w 4142550"/>
                <a:gd name="connsiteY56" fmla="*/ 1604512 h 2395399"/>
                <a:gd name="connsiteX57" fmla="*/ 3773606 w 4142550"/>
                <a:gd name="connsiteY57" fmla="*/ 1740989 h 2395399"/>
                <a:gd name="connsiteX58" fmla="*/ 3862316 w 4142550"/>
                <a:gd name="connsiteY58" fmla="*/ 1816052 h 2395399"/>
                <a:gd name="connsiteX59" fmla="*/ 3985146 w 4142550"/>
                <a:gd name="connsiteY59" fmla="*/ 1891115 h 2395399"/>
                <a:gd name="connsiteX60" fmla="*/ 4012442 w 4142550"/>
                <a:gd name="connsiteY60" fmla="*/ 1979825 h 2395399"/>
                <a:gd name="connsiteX61" fmla="*/ 4056842 w 4142550"/>
                <a:gd name="connsiteY61" fmla="*/ 2119214 h 2395399"/>
                <a:gd name="connsiteX62" fmla="*/ 4083137 w 4142550"/>
                <a:gd name="connsiteY62" fmla="*/ 2176717 h 2395399"/>
                <a:gd name="connsiteX63" fmla="*/ 4101152 w 4142550"/>
                <a:gd name="connsiteY63" fmla="*/ 2259604 h 2395399"/>
                <a:gd name="connsiteX64" fmla="*/ 4135272 w 4142550"/>
                <a:gd name="connsiteY64" fmla="*/ 2334667 h 2395399"/>
                <a:gd name="connsiteX65" fmla="*/ 4142550 w 4142550"/>
                <a:gd name="connsiteY65" fmla="*/ 2395399 h 2395399"/>
                <a:gd name="connsiteX0" fmla="*/ 0 w 4142550"/>
                <a:gd name="connsiteY0" fmla="*/ 430804 h 2395399"/>
                <a:gd name="connsiteX1" fmla="*/ 95534 w 4142550"/>
                <a:gd name="connsiteY1" fmla="*/ 471747 h 2395399"/>
                <a:gd name="connsiteX2" fmla="*/ 156949 w 4142550"/>
                <a:gd name="connsiteY2" fmla="*/ 499043 h 2395399"/>
                <a:gd name="connsiteX3" fmla="*/ 238836 w 4142550"/>
                <a:gd name="connsiteY3" fmla="*/ 546810 h 2395399"/>
                <a:gd name="connsiteX4" fmla="*/ 334370 w 4142550"/>
                <a:gd name="connsiteY4" fmla="*/ 492219 h 2395399"/>
                <a:gd name="connsiteX5" fmla="*/ 436728 w 4142550"/>
                <a:gd name="connsiteY5" fmla="*/ 451276 h 2395399"/>
                <a:gd name="connsiteX6" fmla="*/ 573206 w 4142550"/>
                <a:gd name="connsiteY6" fmla="*/ 451276 h 2395399"/>
                <a:gd name="connsiteX7" fmla="*/ 764274 w 4142550"/>
                <a:gd name="connsiteY7" fmla="*/ 567282 h 2395399"/>
                <a:gd name="connsiteX8" fmla="*/ 975815 w 4142550"/>
                <a:gd name="connsiteY8" fmla="*/ 642344 h 2395399"/>
                <a:gd name="connsiteX9" fmla="*/ 1276066 w 4142550"/>
                <a:gd name="connsiteY9" fmla="*/ 587753 h 2395399"/>
                <a:gd name="connsiteX10" fmla="*/ 1385248 w 4142550"/>
                <a:gd name="connsiteY10" fmla="*/ 499043 h 2395399"/>
                <a:gd name="connsiteX11" fmla="*/ 1439839 w 4142550"/>
                <a:gd name="connsiteY11" fmla="*/ 423980 h 2395399"/>
                <a:gd name="connsiteX12" fmla="*/ 1569492 w 4142550"/>
                <a:gd name="connsiteY12" fmla="*/ 335270 h 2395399"/>
                <a:gd name="connsiteX13" fmla="*/ 1712794 w 4142550"/>
                <a:gd name="connsiteY13" fmla="*/ 355741 h 2395399"/>
                <a:gd name="connsiteX14" fmla="*/ 1719618 w 4142550"/>
                <a:gd name="connsiteY14" fmla="*/ 683288 h 2395399"/>
                <a:gd name="connsiteX15" fmla="*/ 1719618 w 4142550"/>
                <a:gd name="connsiteY15" fmla="*/ 758350 h 2395399"/>
                <a:gd name="connsiteX16" fmla="*/ 1801504 w 4142550"/>
                <a:gd name="connsiteY16" fmla="*/ 908476 h 2395399"/>
                <a:gd name="connsiteX17" fmla="*/ 1835624 w 4142550"/>
                <a:gd name="connsiteY17" fmla="*/ 963067 h 2395399"/>
                <a:gd name="connsiteX18" fmla="*/ 1828800 w 4142550"/>
                <a:gd name="connsiteY18" fmla="*/ 1085897 h 2395399"/>
                <a:gd name="connsiteX19" fmla="*/ 1828800 w 4142550"/>
                <a:gd name="connsiteY19" fmla="*/ 1188255 h 2395399"/>
                <a:gd name="connsiteX20" fmla="*/ 1842448 w 4142550"/>
                <a:gd name="connsiteY20" fmla="*/ 1447562 h 2395399"/>
                <a:gd name="connsiteX21" fmla="*/ 1937982 w 4142550"/>
                <a:gd name="connsiteY21" fmla="*/ 1488506 h 2395399"/>
                <a:gd name="connsiteX22" fmla="*/ 2115403 w 4142550"/>
                <a:gd name="connsiteY22" fmla="*/ 1543097 h 2395399"/>
                <a:gd name="connsiteX23" fmla="*/ 2183642 w 4142550"/>
                <a:gd name="connsiteY23" fmla="*/ 1686398 h 2395399"/>
                <a:gd name="connsiteX24" fmla="*/ 2227042 w 4142550"/>
                <a:gd name="connsiteY24" fmla="*/ 1734074 h 2395399"/>
                <a:gd name="connsiteX25" fmla="*/ 2281633 w 4142550"/>
                <a:gd name="connsiteY25" fmla="*/ 1800312 h 2395399"/>
                <a:gd name="connsiteX26" fmla="*/ 2359607 w 4142550"/>
                <a:gd name="connsiteY26" fmla="*/ 1802677 h 2395399"/>
                <a:gd name="connsiteX27" fmla="*/ 2342957 w 4142550"/>
                <a:gd name="connsiteY27" fmla="*/ 1829973 h 2395399"/>
                <a:gd name="connsiteX28" fmla="*/ 2421932 w 4142550"/>
                <a:gd name="connsiteY28" fmla="*/ 1808045 h 2395399"/>
                <a:gd name="connsiteX29" fmla="*/ 2578972 w 4142550"/>
                <a:gd name="connsiteY29" fmla="*/ 1784753 h 2395399"/>
                <a:gd name="connsiteX30" fmla="*/ 2644299 w 4142550"/>
                <a:gd name="connsiteY30" fmla="*/ 1719062 h 2395399"/>
                <a:gd name="connsiteX31" fmla="*/ 2579427 w 4142550"/>
                <a:gd name="connsiteY31" fmla="*/ 1577216 h 2395399"/>
                <a:gd name="connsiteX32" fmla="*/ 2518012 w 4142550"/>
                <a:gd name="connsiteY32" fmla="*/ 1495330 h 2395399"/>
                <a:gd name="connsiteX33" fmla="*/ 2615093 w 4142550"/>
                <a:gd name="connsiteY33" fmla="*/ 1324733 h 2395399"/>
                <a:gd name="connsiteX34" fmla="*/ 2497540 w 4142550"/>
                <a:gd name="connsiteY34" fmla="*/ 1201903 h 2395399"/>
                <a:gd name="connsiteX35" fmla="*/ 2579427 w 4142550"/>
                <a:gd name="connsiteY35" fmla="*/ 1126840 h 2395399"/>
                <a:gd name="connsiteX36" fmla="*/ 2681785 w 4142550"/>
                <a:gd name="connsiteY36" fmla="*/ 1038130 h 2395399"/>
                <a:gd name="connsiteX37" fmla="*/ 2722728 w 4142550"/>
                <a:gd name="connsiteY37" fmla="*/ 956243 h 2395399"/>
                <a:gd name="connsiteX38" fmla="*/ 2756848 w 4142550"/>
                <a:gd name="connsiteY38" fmla="*/ 847061 h 2395399"/>
                <a:gd name="connsiteX39" fmla="*/ 2852382 w 4142550"/>
                <a:gd name="connsiteY39" fmla="*/ 785646 h 2395399"/>
                <a:gd name="connsiteX40" fmla="*/ 2975212 w 4142550"/>
                <a:gd name="connsiteY40" fmla="*/ 731055 h 2395399"/>
                <a:gd name="connsiteX41" fmla="*/ 3079748 w 4142550"/>
                <a:gd name="connsiteY41" fmla="*/ 568670 h 2395399"/>
                <a:gd name="connsiteX42" fmla="*/ 3179928 w 4142550"/>
                <a:gd name="connsiteY42" fmla="*/ 464924 h 2395399"/>
                <a:gd name="connsiteX43" fmla="*/ 3250377 w 4142550"/>
                <a:gd name="connsiteY43" fmla="*/ 464897 h 2395399"/>
                <a:gd name="connsiteX44" fmla="*/ 3254991 w 4142550"/>
                <a:gd name="connsiteY44" fmla="*/ 253383 h 2395399"/>
                <a:gd name="connsiteX45" fmla="*/ 3261815 w 4142550"/>
                <a:gd name="connsiteY45" fmla="*/ 69138 h 2395399"/>
                <a:gd name="connsiteX46" fmla="*/ 3282286 w 4142550"/>
                <a:gd name="connsiteY46" fmla="*/ 35019 h 2395399"/>
                <a:gd name="connsiteX47" fmla="*/ 3568889 w 4142550"/>
                <a:gd name="connsiteY47" fmla="*/ 62315 h 2395399"/>
                <a:gd name="connsiteX48" fmla="*/ 3603009 w 4142550"/>
                <a:gd name="connsiteY48" fmla="*/ 7724 h 2395399"/>
                <a:gd name="connsiteX49" fmla="*/ 3691719 w 4142550"/>
                <a:gd name="connsiteY49" fmla="*/ 260207 h 2395399"/>
                <a:gd name="connsiteX50" fmla="*/ 3664424 w 4142550"/>
                <a:gd name="connsiteY50" fmla="*/ 471747 h 2395399"/>
                <a:gd name="connsiteX51" fmla="*/ 3657600 w 4142550"/>
                <a:gd name="connsiteY51" fmla="*/ 608225 h 2395399"/>
                <a:gd name="connsiteX52" fmla="*/ 3678072 w 4142550"/>
                <a:gd name="connsiteY52" fmla="*/ 833413 h 2395399"/>
                <a:gd name="connsiteX53" fmla="*/ 3534770 w 4142550"/>
                <a:gd name="connsiteY53" fmla="*/ 1167783 h 2395399"/>
                <a:gd name="connsiteX54" fmla="*/ 3575713 w 4142550"/>
                <a:gd name="connsiteY54" fmla="*/ 1392971 h 2395399"/>
                <a:gd name="connsiteX55" fmla="*/ 3623480 w 4142550"/>
                <a:gd name="connsiteY55" fmla="*/ 1502153 h 2395399"/>
                <a:gd name="connsiteX56" fmla="*/ 3637128 w 4142550"/>
                <a:gd name="connsiteY56" fmla="*/ 1604512 h 2395399"/>
                <a:gd name="connsiteX57" fmla="*/ 3773606 w 4142550"/>
                <a:gd name="connsiteY57" fmla="*/ 1740989 h 2395399"/>
                <a:gd name="connsiteX58" fmla="*/ 3862316 w 4142550"/>
                <a:gd name="connsiteY58" fmla="*/ 1816052 h 2395399"/>
                <a:gd name="connsiteX59" fmla="*/ 3985146 w 4142550"/>
                <a:gd name="connsiteY59" fmla="*/ 1891115 h 2395399"/>
                <a:gd name="connsiteX60" fmla="*/ 4012442 w 4142550"/>
                <a:gd name="connsiteY60" fmla="*/ 1979825 h 2395399"/>
                <a:gd name="connsiteX61" fmla="*/ 4056842 w 4142550"/>
                <a:gd name="connsiteY61" fmla="*/ 2119214 h 2395399"/>
                <a:gd name="connsiteX62" fmla="*/ 4083137 w 4142550"/>
                <a:gd name="connsiteY62" fmla="*/ 2176717 h 2395399"/>
                <a:gd name="connsiteX63" fmla="*/ 4101152 w 4142550"/>
                <a:gd name="connsiteY63" fmla="*/ 2259604 h 2395399"/>
                <a:gd name="connsiteX64" fmla="*/ 4135272 w 4142550"/>
                <a:gd name="connsiteY64" fmla="*/ 2334667 h 2395399"/>
                <a:gd name="connsiteX65" fmla="*/ 4142550 w 4142550"/>
                <a:gd name="connsiteY65" fmla="*/ 2395399 h 2395399"/>
                <a:gd name="connsiteX0" fmla="*/ 0 w 4142550"/>
                <a:gd name="connsiteY0" fmla="*/ 430804 h 2395399"/>
                <a:gd name="connsiteX1" fmla="*/ 95534 w 4142550"/>
                <a:gd name="connsiteY1" fmla="*/ 471747 h 2395399"/>
                <a:gd name="connsiteX2" fmla="*/ 156949 w 4142550"/>
                <a:gd name="connsiteY2" fmla="*/ 499043 h 2395399"/>
                <a:gd name="connsiteX3" fmla="*/ 238836 w 4142550"/>
                <a:gd name="connsiteY3" fmla="*/ 546810 h 2395399"/>
                <a:gd name="connsiteX4" fmla="*/ 334370 w 4142550"/>
                <a:gd name="connsiteY4" fmla="*/ 492219 h 2395399"/>
                <a:gd name="connsiteX5" fmla="*/ 436728 w 4142550"/>
                <a:gd name="connsiteY5" fmla="*/ 451276 h 2395399"/>
                <a:gd name="connsiteX6" fmla="*/ 573206 w 4142550"/>
                <a:gd name="connsiteY6" fmla="*/ 451276 h 2395399"/>
                <a:gd name="connsiteX7" fmla="*/ 764274 w 4142550"/>
                <a:gd name="connsiteY7" fmla="*/ 567282 h 2395399"/>
                <a:gd name="connsiteX8" fmla="*/ 975815 w 4142550"/>
                <a:gd name="connsiteY8" fmla="*/ 642344 h 2395399"/>
                <a:gd name="connsiteX9" fmla="*/ 1276066 w 4142550"/>
                <a:gd name="connsiteY9" fmla="*/ 587753 h 2395399"/>
                <a:gd name="connsiteX10" fmla="*/ 1385248 w 4142550"/>
                <a:gd name="connsiteY10" fmla="*/ 499043 h 2395399"/>
                <a:gd name="connsiteX11" fmla="*/ 1439839 w 4142550"/>
                <a:gd name="connsiteY11" fmla="*/ 423980 h 2395399"/>
                <a:gd name="connsiteX12" fmla="*/ 1569492 w 4142550"/>
                <a:gd name="connsiteY12" fmla="*/ 335270 h 2395399"/>
                <a:gd name="connsiteX13" fmla="*/ 1712794 w 4142550"/>
                <a:gd name="connsiteY13" fmla="*/ 355741 h 2395399"/>
                <a:gd name="connsiteX14" fmla="*/ 1719618 w 4142550"/>
                <a:gd name="connsiteY14" fmla="*/ 683288 h 2395399"/>
                <a:gd name="connsiteX15" fmla="*/ 1719618 w 4142550"/>
                <a:gd name="connsiteY15" fmla="*/ 758350 h 2395399"/>
                <a:gd name="connsiteX16" fmla="*/ 1801504 w 4142550"/>
                <a:gd name="connsiteY16" fmla="*/ 908476 h 2395399"/>
                <a:gd name="connsiteX17" fmla="*/ 1835624 w 4142550"/>
                <a:gd name="connsiteY17" fmla="*/ 963067 h 2395399"/>
                <a:gd name="connsiteX18" fmla="*/ 1828800 w 4142550"/>
                <a:gd name="connsiteY18" fmla="*/ 1085897 h 2395399"/>
                <a:gd name="connsiteX19" fmla="*/ 1828800 w 4142550"/>
                <a:gd name="connsiteY19" fmla="*/ 1188255 h 2395399"/>
                <a:gd name="connsiteX20" fmla="*/ 1842448 w 4142550"/>
                <a:gd name="connsiteY20" fmla="*/ 1447562 h 2395399"/>
                <a:gd name="connsiteX21" fmla="*/ 1937982 w 4142550"/>
                <a:gd name="connsiteY21" fmla="*/ 1488506 h 2395399"/>
                <a:gd name="connsiteX22" fmla="*/ 2115403 w 4142550"/>
                <a:gd name="connsiteY22" fmla="*/ 1543097 h 2395399"/>
                <a:gd name="connsiteX23" fmla="*/ 2183642 w 4142550"/>
                <a:gd name="connsiteY23" fmla="*/ 1686398 h 2395399"/>
                <a:gd name="connsiteX24" fmla="*/ 2227042 w 4142550"/>
                <a:gd name="connsiteY24" fmla="*/ 1734074 h 2395399"/>
                <a:gd name="connsiteX25" fmla="*/ 2281633 w 4142550"/>
                <a:gd name="connsiteY25" fmla="*/ 1800312 h 2395399"/>
                <a:gd name="connsiteX26" fmla="*/ 2359607 w 4142550"/>
                <a:gd name="connsiteY26" fmla="*/ 1802677 h 2395399"/>
                <a:gd name="connsiteX27" fmla="*/ 2342957 w 4142550"/>
                <a:gd name="connsiteY27" fmla="*/ 1829973 h 2395399"/>
                <a:gd name="connsiteX28" fmla="*/ 2421932 w 4142550"/>
                <a:gd name="connsiteY28" fmla="*/ 1808045 h 2395399"/>
                <a:gd name="connsiteX29" fmla="*/ 2578972 w 4142550"/>
                <a:gd name="connsiteY29" fmla="*/ 1784753 h 2395399"/>
                <a:gd name="connsiteX30" fmla="*/ 2644299 w 4142550"/>
                <a:gd name="connsiteY30" fmla="*/ 1719062 h 2395399"/>
                <a:gd name="connsiteX31" fmla="*/ 2579427 w 4142550"/>
                <a:gd name="connsiteY31" fmla="*/ 1577216 h 2395399"/>
                <a:gd name="connsiteX32" fmla="*/ 2518012 w 4142550"/>
                <a:gd name="connsiteY32" fmla="*/ 1495330 h 2395399"/>
                <a:gd name="connsiteX33" fmla="*/ 2615093 w 4142550"/>
                <a:gd name="connsiteY33" fmla="*/ 1324733 h 2395399"/>
                <a:gd name="connsiteX34" fmla="*/ 2497540 w 4142550"/>
                <a:gd name="connsiteY34" fmla="*/ 1201903 h 2395399"/>
                <a:gd name="connsiteX35" fmla="*/ 2579427 w 4142550"/>
                <a:gd name="connsiteY35" fmla="*/ 1126840 h 2395399"/>
                <a:gd name="connsiteX36" fmla="*/ 2681785 w 4142550"/>
                <a:gd name="connsiteY36" fmla="*/ 1038130 h 2395399"/>
                <a:gd name="connsiteX37" fmla="*/ 2722728 w 4142550"/>
                <a:gd name="connsiteY37" fmla="*/ 956243 h 2395399"/>
                <a:gd name="connsiteX38" fmla="*/ 2756848 w 4142550"/>
                <a:gd name="connsiteY38" fmla="*/ 847061 h 2395399"/>
                <a:gd name="connsiteX39" fmla="*/ 2852382 w 4142550"/>
                <a:gd name="connsiteY39" fmla="*/ 785646 h 2395399"/>
                <a:gd name="connsiteX40" fmla="*/ 2931302 w 4142550"/>
                <a:gd name="connsiteY40" fmla="*/ 654817 h 2395399"/>
                <a:gd name="connsiteX41" fmla="*/ 3079748 w 4142550"/>
                <a:gd name="connsiteY41" fmla="*/ 568670 h 2395399"/>
                <a:gd name="connsiteX42" fmla="*/ 3179928 w 4142550"/>
                <a:gd name="connsiteY42" fmla="*/ 464924 h 2395399"/>
                <a:gd name="connsiteX43" fmla="*/ 3250377 w 4142550"/>
                <a:gd name="connsiteY43" fmla="*/ 464897 h 2395399"/>
                <a:gd name="connsiteX44" fmla="*/ 3254991 w 4142550"/>
                <a:gd name="connsiteY44" fmla="*/ 253383 h 2395399"/>
                <a:gd name="connsiteX45" fmla="*/ 3261815 w 4142550"/>
                <a:gd name="connsiteY45" fmla="*/ 69138 h 2395399"/>
                <a:gd name="connsiteX46" fmla="*/ 3282286 w 4142550"/>
                <a:gd name="connsiteY46" fmla="*/ 35019 h 2395399"/>
                <a:gd name="connsiteX47" fmla="*/ 3568889 w 4142550"/>
                <a:gd name="connsiteY47" fmla="*/ 62315 h 2395399"/>
                <a:gd name="connsiteX48" fmla="*/ 3603009 w 4142550"/>
                <a:gd name="connsiteY48" fmla="*/ 7724 h 2395399"/>
                <a:gd name="connsiteX49" fmla="*/ 3691719 w 4142550"/>
                <a:gd name="connsiteY49" fmla="*/ 260207 h 2395399"/>
                <a:gd name="connsiteX50" fmla="*/ 3664424 w 4142550"/>
                <a:gd name="connsiteY50" fmla="*/ 471747 h 2395399"/>
                <a:gd name="connsiteX51" fmla="*/ 3657600 w 4142550"/>
                <a:gd name="connsiteY51" fmla="*/ 608225 h 2395399"/>
                <a:gd name="connsiteX52" fmla="*/ 3678072 w 4142550"/>
                <a:gd name="connsiteY52" fmla="*/ 833413 h 2395399"/>
                <a:gd name="connsiteX53" fmla="*/ 3534770 w 4142550"/>
                <a:gd name="connsiteY53" fmla="*/ 1167783 h 2395399"/>
                <a:gd name="connsiteX54" fmla="*/ 3575713 w 4142550"/>
                <a:gd name="connsiteY54" fmla="*/ 1392971 h 2395399"/>
                <a:gd name="connsiteX55" fmla="*/ 3623480 w 4142550"/>
                <a:gd name="connsiteY55" fmla="*/ 1502153 h 2395399"/>
                <a:gd name="connsiteX56" fmla="*/ 3637128 w 4142550"/>
                <a:gd name="connsiteY56" fmla="*/ 1604512 h 2395399"/>
                <a:gd name="connsiteX57" fmla="*/ 3773606 w 4142550"/>
                <a:gd name="connsiteY57" fmla="*/ 1740989 h 2395399"/>
                <a:gd name="connsiteX58" fmla="*/ 3862316 w 4142550"/>
                <a:gd name="connsiteY58" fmla="*/ 1816052 h 2395399"/>
                <a:gd name="connsiteX59" fmla="*/ 3985146 w 4142550"/>
                <a:gd name="connsiteY59" fmla="*/ 1891115 h 2395399"/>
                <a:gd name="connsiteX60" fmla="*/ 4012442 w 4142550"/>
                <a:gd name="connsiteY60" fmla="*/ 1979825 h 2395399"/>
                <a:gd name="connsiteX61" fmla="*/ 4056842 w 4142550"/>
                <a:gd name="connsiteY61" fmla="*/ 2119214 h 2395399"/>
                <a:gd name="connsiteX62" fmla="*/ 4083137 w 4142550"/>
                <a:gd name="connsiteY62" fmla="*/ 2176717 h 2395399"/>
                <a:gd name="connsiteX63" fmla="*/ 4101152 w 4142550"/>
                <a:gd name="connsiteY63" fmla="*/ 2259604 h 2395399"/>
                <a:gd name="connsiteX64" fmla="*/ 4135272 w 4142550"/>
                <a:gd name="connsiteY64" fmla="*/ 2334667 h 2395399"/>
                <a:gd name="connsiteX65" fmla="*/ 4142550 w 4142550"/>
                <a:gd name="connsiteY65" fmla="*/ 2395399 h 2395399"/>
                <a:gd name="connsiteX0" fmla="*/ 0 w 4142550"/>
                <a:gd name="connsiteY0" fmla="*/ 430804 h 2395399"/>
                <a:gd name="connsiteX1" fmla="*/ 95534 w 4142550"/>
                <a:gd name="connsiteY1" fmla="*/ 471747 h 2395399"/>
                <a:gd name="connsiteX2" fmla="*/ 156949 w 4142550"/>
                <a:gd name="connsiteY2" fmla="*/ 499043 h 2395399"/>
                <a:gd name="connsiteX3" fmla="*/ 238836 w 4142550"/>
                <a:gd name="connsiteY3" fmla="*/ 546810 h 2395399"/>
                <a:gd name="connsiteX4" fmla="*/ 334370 w 4142550"/>
                <a:gd name="connsiteY4" fmla="*/ 492219 h 2395399"/>
                <a:gd name="connsiteX5" fmla="*/ 436728 w 4142550"/>
                <a:gd name="connsiteY5" fmla="*/ 451276 h 2395399"/>
                <a:gd name="connsiteX6" fmla="*/ 573206 w 4142550"/>
                <a:gd name="connsiteY6" fmla="*/ 451276 h 2395399"/>
                <a:gd name="connsiteX7" fmla="*/ 764274 w 4142550"/>
                <a:gd name="connsiteY7" fmla="*/ 567282 h 2395399"/>
                <a:gd name="connsiteX8" fmla="*/ 975815 w 4142550"/>
                <a:gd name="connsiteY8" fmla="*/ 642344 h 2395399"/>
                <a:gd name="connsiteX9" fmla="*/ 1276066 w 4142550"/>
                <a:gd name="connsiteY9" fmla="*/ 587753 h 2395399"/>
                <a:gd name="connsiteX10" fmla="*/ 1385248 w 4142550"/>
                <a:gd name="connsiteY10" fmla="*/ 499043 h 2395399"/>
                <a:gd name="connsiteX11" fmla="*/ 1439839 w 4142550"/>
                <a:gd name="connsiteY11" fmla="*/ 423980 h 2395399"/>
                <a:gd name="connsiteX12" fmla="*/ 1569492 w 4142550"/>
                <a:gd name="connsiteY12" fmla="*/ 335270 h 2395399"/>
                <a:gd name="connsiteX13" fmla="*/ 1712794 w 4142550"/>
                <a:gd name="connsiteY13" fmla="*/ 355741 h 2395399"/>
                <a:gd name="connsiteX14" fmla="*/ 1719618 w 4142550"/>
                <a:gd name="connsiteY14" fmla="*/ 683288 h 2395399"/>
                <a:gd name="connsiteX15" fmla="*/ 1719618 w 4142550"/>
                <a:gd name="connsiteY15" fmla="*/ 758350 h 2395399"/>
                <a:gd name="connsiteX16" fmla="*/ 1801504 w 4142550"/>
                <a:gd name="connsiteY16" fmla="*/ 908476 h 2395399"/>
                <a:gd name="connsiteX17" fmla="*/ 1835624 w 4142550"/>
                <a:gd name="connsiteY17" fmla="*/ 963067 h 2395399"/>
                <a:gd name="connsiteX18" fmla="*/ 1828800 w 4142550"/>
                <a:gd name="connsiteY18" fmla="*/ 1085897 h 2395399"/>
                <a:gd name="connsiteX19" fmla="*/ 1828800 w 4142550"/>
                <a:gd name="connsiteY19" fmla="*/ 1188255 h 2395399"/>
                <a:gd name="connsiteX20" fmla="*/ 1842448 w 4142550"/>
                <a:gd name="connsiteY20" fmla="*/ 1447562 h 2395399"/>
                <a:gd name="connsiteX21" fmla="*/ 1937982 w 4142550"/>
                <a:gd name="connsiteY21" fmla="*/ 1488506 h 2395399"/>
                <a:gd name="connsiteX22" fmla="*/ 2115403 w 4142550"/>
                <a:gd name="connsiteY22" fmla="*/ 1543097 h 2395399"/>
                <a:gd name="connsiteX23" fmla="*/ 2183642 w 4142550"/>
                <a:gd name="connsiteY23" fmla="*/ 1686398 h 2395399"/>
                <a:gd name="connsiteX24" fmla="*/ 2227042 w 4142550"/>
                <a:gd name="connsiteY24" fmla="*/ 1734074 h 2395399"/>
                <a:gd name="connsiteX25" fmla="*/ 2281633 w 4142550"/>
                <a:gd name="connsiteY25" fmla="*/ 1800312 h 2395399"/>
                <a:gd name="connsiteX26" fmla="*/ 2359607 w 4142550"/>
                <a:gd name="connsiteY26" fmla="*/ 1802677 h 2395399"/>
                <a:gd name="connsiteX27" fmla="*/ 2342957 w 4142550"/>
                <a:gd name="connsiteY27" fmla="*/ 1829973 h 2395399"/>
                <a:gd name="connsiteX28" fmla="*/ 2421932 w 4142550"/>
                <a:gd name="connsiteY28" fmla="*/ 1808045 h 2395399"/>
                <a:gd name="connsiteX29" fmla="*/ 2578972 w 4142550"/>
                <a:gd name="connsiteY29" fmla="*/ 1784753 h 2395399"/>
                <a:gd name="connsiteX30" fmla="*/ 2644299 w 4142550"/>
                <a:gd name="connsiteY30" fmla="*/ 1719062 h 2395399"/>
                <a:gd name="connsiteX31" fmla="*/ 2579427 w 4142550"/>
                <a:gd name="connsiteY31" fmla="*/ 1577216 h 2395399"/>
                <a:gd name="connsiteX32" fmla="*/ 2518012 w 4142550"/>
                <a:gd name="connsiteY32" fmla="*/ 1495330 h 2395399"/>
                <a:gd name="connsiteX33" fmla="*/ 2615093 w 4142550"/>
                <a:gd name="connsiteY33" fmla="*/ 1324733 h 2395399"/>
                <a:gd name="connsiteX34" fmla="*/ 2497540 w 4142550"/>
                <a:gd name="connsiteY34" fmla="*/ 1201903 h 2395399"/>
                <a:gd name="connsiteX35" fmla="*/ 2579427 w 4142550"/>
                <a:gd name="connsiteY35" fmla="*/ 1126840 h 2395399"/>
                <a:gd name="connsiteX36" fmla="*/ 2681785 w 4142550"/>
                <a:gd name="connsiteY36" fmla="*/ 1038130 h 2395399"/>
                <a:gd name="connsiteX37" fmla="*/ 2722728 w 4142550"/>
                <a:gd name="connsiteY37" fmla="*/ 956243 h 2395399"/>
                <a:gd name="connsiteX38" fmla="*/ 2756848 w 4142550"/>
                <a:gd name="connsiteY38" fmla="*/ 847061 h 2395399"/>
                <a:gd name="connsiteX39" fmla="*/ 2852382 w 4142550"/>
                <a:gd name="connsiteY39" fmla="*/ 785646 h 2395399"/>
                <a:gd name="connsiteX40" fmla="*/ 2931302 w 4142550"/>
                <a:gd name="connsiteY40" fmla="*/ 654817 h 2395399"/>
                <a:gd name="connsiteX41" fmla="*/ 3079748 w 4142550"/>
                <a:gd name="connsiteY41" fmla="*/ 568670 h 2395399"/>
                <a:gd name="connsiteX42" fmla="*/ 3179928 w 4142550"/>
                <a:gd name="connsiteY42" fmla="*/ 464924 h 2395399"/>
                <a:gd name="connsiteX43" fmla="*/ 3250377 w 4142550"/>
                <a:gd name="connsiteY43" fmla="*/ 464897 h 2395399"/>
                <a:gd name="connsiteX44" fmla="*/ 3254991 w 4142550"/>
                <a:gd name="connsiteY44" fmla="*/ 253383 h 2395399"/>
                <a:gd name="connsiteX45" fmla="*/ 3261815 w 4142550"/>
                <a:gd name="connsiteY45" fmla="*/ 69138 h 2395399"/>
                <a:gd name="connsiteX46" fmla="*/ 3282286 w 4142550"/>
                <a:gd name="connsiteY46" fmla="*/ 35019 h 2395399"/>
                <a:gd name="connsiteX47" fmla="*/ 3568889 w 4142550"/>
                <a:gd name="connsiteY47" fmla="*/ 62315 h 2395399"/>
                <a:gd name="connsiteX48" fmla="*/ 3603009 w 4142550"/>
                <a:gd name="connsiteY48" fmla="*/ 7724 h 2395399"/>
                <a:gd name="connsiteX49" fmla="*/ 3691719 w 4142550"/>
                <a:gd name="connsiteY49" fmla="*/ 260207 h 2395399"/>
                <a:gd name="connsiteX50" fmla="*/ 3664424 w 4142550"/>
                <a:gd name="connsiteY50" fmla="*/ 471747 h 2395399"/>
                <a:gd name="connsiteX51" fmla="*/ 3657600 w 4142550"/>
                <a:gd name="connsiteY51" fmla="*/ 608225 h 2395399"/>
                <a:gd name="connsiteX52" fmla="*/ 3678072 w 4142550"/>
                <a:gd name="connsiteY52" fmla="*/ 833413 h 2395399"/>
                <a:gd name="connsiteX53" fmla="*/ 3534770 w 4142550"/>
                <a:gd name="connsiteY53" fmla="*/ 1167783 h 2395399"/>
                <a:gd name="connsiteX54" fmla="*/ 3575713 w 4142550"/>
                <a:gd name="connsiteY54" fmla="*/ 1392971 h 2395399"/>
                <a:gd name="connsiteX55" fmla="*/ 3623480 w 4142550"/>
                <a:gd name="connsiteY55" fmla="*/ 1502153 h 2395399"/>
                <a:gd name="connsiteX56" fmla="*/ 3714012 w 4142550"/>
                <a:gd name="connsiteY56" fmla="*/ 1617119 h 2395399"/>
                <a:gd name="connsiteX57" fmla="*/ 3773606 w 4142550"/>
                <a:gd name="connsiteY57" fmla="*/ 1740989 h 2395399"/>
                <a:gd name="connsiteX58" fmla="*/ 3862316 w 4142550"/>
                <a:gd name="connsiteY58" fmla="*/ 1816052 h 2395399"/>
                <a:gd name="connsiteX59" fmla="*/ 3985146 w 4142550"/>
                <a:gd name="connsiteY59" fmla="*/ 1891115 h 2395399"/>
                <a:gd name="connsiteX60" fmla="*/ 4012442 w 4142550"/>
                <a:gd name="connsiteY60" fmla="*/ 1979825 h 2395399"/>
                <a:gd name="connsiteX61" fmla="*/ 4056842 w 4142550"/>
                <a:gd name="connsiteY61" fmla="*/ 2119214 h 2395399"/>
                <a:gd name="connsiteX62" fmla="*/ 4083137 w 4142550"/>
                <a:gd name="connsiteY62" fmla="*/ 2176717 h 2395399"/>
                <a:gd name="connsiteX63" fmla="*/ 4101152 w 4142550"/>
                <a:gd name="connsiteY63" fmla="*/ 2259604 h 2395399"/>
                <a:gd name="connsiteX64" fmla="*/ 4135272 w 4142550"/>
                <a:gd name="connsiteY64" fmla="*/ 2334667 h 2395399"/>
                <a:gd name="connsiteX65" fmla="*/ 4142550 w 4142550"/>
                <a:gd name="connsiteY65" fmla="*/ 2395399 h 2395399"/>
                <a:gd name="connsiteX0" fmla="*/ 0 w 4142550"/>
                <a:gd name="connsiteY0" fmla="*/ 430804 h 2395399"/>
                <a:gd name="connsiteX1" fmla="*/ 95534 w 4142550"/>
                <a:gd name="connsiteY1" fmla="*/ 471747 h 2395399"/>
                <a:gd name="connsiteX2" fmla="*/ 156949 w 4142550"/>
                <a:gd name="connsiteY2" fmla="*/ 499043 h 2395399"/>
                <a:gd name="connsiteX3" fmla="*/ 238836 w 4142550"/>
                <a:gd name="connsiteY3" fmla="*/ 546810 h 2395399"/>
                <a:gd name="connsiteX4" fmla="*/ 334370 w 4142550"/>
                <a:gd name="connsiteY4" fmla="*/ 492219 h 2395399"/>
                <a:gd name="connsiteX5" fmla="*/ 436728 w 4142550"/>
                <a:gd name="connsiteY5" fmla="*/ 451276 h 2395399"/>
                <a:gd name="connsiteX6" fmla="*/ 573206 w 4142550"/>
                <a:gd name="connsiteY6" fmla="*/ 451276 h 2395399"/>
                <a:gd name="connsiteX7" fmla="*/ 764274 w 4142550"/>
                <a:gd name="connsiteY7" fmla="*/ 567282 h 2395399"/>
                <a:gd name="connsiteX8" fmla="*/ 975815 w 4142550"/>
                <a:gd name="connsiteY8" fmla="*/ 642344 h 2395399"/>
                <a:gd name="connsiteX9" fmla="*/ 1276066 w 4142550"/>
                <a:gd name="connsiteY9" fmla="*/ 587753 h 2395399"/>
                <a:gd name="connsiteX10" fmla="*/ 1385248 w 4142550"/>
                <a:gd name="connsiteY10" fmla="*/ 499043 h 2395399"/>
                <a:gd name="connsiteX11" fmla="*/ 1439839 w 4142550"/>
                <a:gd name="connsiteY11" fmla="*/ 423980 h 2395399"/>
                <a:gd name="connsiteX12" fmla="*/ 1569492 w 4142550"/>
                <a:gd name="connsiteY12" fmla="*/ 335270 h 2395399"/>
                <a:gd name="connsiteX13" fmla="*/ 1712794 w 4142550"/>
                <a:gd name="connsiteY13" fmla="*/ 355741 h 2395399"/>
                <a:gd name="connsiteX14" fmla="*/ 1719618 w 4142550"/>
                <a:gd name="connsiteY14" fmla="*/ 683288 h 2395399"/>
                <a:gd name="connsiteX15" fmla="*/ 1719618 w 4142550"/>
                <a:gd name="connsiteY15" fmla="*/ 758350 h 2395399"/>
                <a:gd name="connsiteX16" fmla="*/ 1801504 w 4142550"/>
                <a:gd name="connsiteY16" fmla="*/ 908476 h 2395399"/>
                <a:gd name="connsiteX17" fmla="*/ 1835624 w 4142550"/>
                <a:gd name="connsiteY17" fmla="*/ 963067 h 2395399"/>
                <a:gd name="connsiteX18" fmla="*/ 1828800 w 4142550"/>
                <a:gd name="connsiteY18" fmla="*/ 1085897 h 2395399"/>
                <a:gd name="connsiteX19" fmla="*/ 1828800 w 4142550"/>
                <a:gd name="connsiteY19" fmla="*/ 1188255 h 2395399"/>
                <a:gd name="connsiteX20" fmla="*/ 1842448 w 4142550"/>
                <a:gd name="connsiteY20" fmla="*/ 1447562 h 2395399"/>
                <a:gd name="connsiteX21" fmla="*/ 1937982 w 4142550"/>
                <a:gd name="connsiteY21" fmla="*/ 1488506 h 2395399"/>
                <a:gd name="connsiteX22" fmla="*/ 2115403 w 4142550"/>
                <a:gd name="connsiteY22" fmla="*/ 1543097 h 2395399"/>
                <a:gd name="connsiteX23" fmla="*/ 2183642 w 4142550"/>
                <a:gd name="connsiteY23" fmla="*/ 1686398 h 2395399"/>
                <a:gd name="connsiteX24" fmla="*/ 2227042 w 4142550"/>
                <a:gd name="connsiteY24" fmla="*/ 1734074 h 2395399"/>
                <a:gd name="connsiteX25" fmla="*/ 2281633 w 4142550"/>
                <a:gd name="connsiteY25" fmla="*/ 1800312 h 2395399"/>
                <a:gd name="connsiteX26" fmla="*/ 2359607 w 4142550"/>
                <a:gd name="connsiteY26" fmla="*/ 1802677 h 2395399"/>
                <a:gd name="connsiteX27" fmla="*/ 2342957 w 4142550"/>
                <a:gd name="connsiteY27" fmla="*/ 1829973 h 2395399"/>
                <a:gd name="connsiteX28" fmla="*/ 2421932 w 4142550"/>
                <a:gd name="connsiteY28" fmla="*/ 1808045 h 2395399"/>
                <a:gd name="connsiteX29" fmla="*/ 2578972 w 4142550"/>
                <a:gd name="connsiteY29" fmla="*/ 1784753 h 2395399"/>
                <a:gd name="connsiteX30" fmla="*/ 2644299 w 4142550"/>
                <a:gd name="connsiteY30" fmla="*/ 1719062 h 2395399"/>
                <a:gd name="connsiteX31" fmla="*/ 2579427 w 4142550"/>
                <a:gd name="connsiteY31" fmla="*/ 1577216 h 2395399"/>
                <a:gd name="connsiteX32" fmla="*/ 2518012 w 4142550"/>
                <a:gd name="connsiteY32" fmla="*/ 1495330 h 2395399"/>
                <a:gd name="connsiteX33" fmla="*/ 2615093 w 4142550"/>
                <a:gd name="connsiteY33" fmla="*/ 1324733 h 2395399"/>
                <a:gd name="connsiteX34" fmla="*/ 2497540 w 4142550"/>
                <a:gd name="connsiteY34" fmla="*/ 1201903 h 2395399"/>
                <a:gd name="connsiteX35" fmla="*/ 2579427 w 4142550"/>
                <a:gd name="connsiteY35" fmla="*/ 1126840 h 2395399"/>
                <a:gd name="connsiteX36" fmla="*/ 2681785 w 4142550"/>
                <a:gd name="connsiteY36" fmla="*/ 1038130 h 2395399"/>
                <a:gd name="connsiteX37" fmla="*/ 2722728 w 4142550"/>
                <a:gd name="connsiteY37" fmla="*/ 956243 h 2395399"/>
                <a:gd name="connsiteX38" fmla="*/ 2756848 w 4142550"/>
                <a:gd name="connsiteY38" fmla="*/ 847061 h 2395399"/>
                <a:gd name="connsiteX39" fmla="*/ 2852382 w 4142550"/>
                <a:gd name="connsiteY39" fmla="*/ 785646 h 2395399"/>
                <a:gd name="connsiteX40" fmla="*/ 2931302 w 4142550"/>
                <a:gd name="connsiteY40" fmla="*/ 654817 h 2395399"/>
                <a:gd name="connsiteX41" fmla="*/ 3079748 w 4142550"/>
                <a:gd name="connsiteY41" fmla="*/ 568670 h 2395399"/>
                <a:gd name="connsiteX42" fmla="*/ 3179928 w 4142550"/>
                <a:gd name="connsiteY42" fmla="*/ 464924 h 2395399"/>
                <a:gd name="connsiteX43" fmla="*/ 3250377 w 4142550"/>
                <a:gd name="connsiteY43" fmla="*/ 464897 h 2395399"/>
                <a:gd name="connsiteX44" fmla="*/ 3254991 w 4142550"/>
                <a:gd name="connsiteY44" fmla="*/ 253383 h 2395399"/>
                <a:gd name="connsiteX45" fmla="*/ 3261815 w 4142550"/>
                <a:gd name="connsiteY45" fmla="*/ 69138 h 2395399"/>
                <a:gd name="connsiteX46" fmla="*/ 3282286 w 4142550"/>
                <a:gd name="connsiteY46" fmla="*/ 35019 h 2395399"/>
                <a:gd name="connsiteX47" fmla="*/ 3568889 w 4142550"/>
                <a:gd name="connsiteY47" fmla="*/ 62315 h 2395399"/>
                <a:gd name="connsiteX48" fmla="*/ 3603009 w 4142550"/>
                <a:gd name="connsiteY48" fmla="*/ 7724 h 2395399"/>
                <a:gd name="connsiteX49" fmla="*/ 3691719 w 4142550"/>
                <a:gd name="connsiteY49" fmla="*/ 260207 h 2395399"/>
                <a:gd name="connsiteX50" fmla="*/ 3664424 w 4142550"/>
                <a:gd name="connsiteY50" fmla="*/ 471747 h 2395399"/>
                <a:gd name="connsiteX51" fmla="*/ 3657600 w 4142550"/>
                <a:gd name="connsiteY51" fmla="*/ 608225 h 2395399"/>
                <a:gd name="connsiteX52" fmla="*/ 3678072 w 4142550"/>
                <a:gd name="connsiteY52" fmla="*/ 833413 h 2395399"/>
                <a:gd name="connsiteX53" fmla="*/ 3534770 w 4142550"/>
                <a:gd name="connsiteY53" fmla="*/ 1167783 h 2395399"/>
                <a:gd name="connsiteX54" fmla="*/ 3575713 w 4142550"/>
                <a:gd name="connsiteY54" fmla="*/ 1392971 h 2395399"/>
                <a:gd name="connsiteX55" fmla="*/ 3623480 w 4142550"/>
                <a:gd name="connsiteY55" fmla="*/ 1502153 h 2395399"/>
                <a:gd name="connsiteX56" fmla="*/ 3714012 w 4142550"/>
                <a:gd name="connsiteY56" fmla="*/ 1617119 h 2395399"/>
                <a:gd name="connsiteX57" fmla="*/ 3869569 w 4142550"/>
                <a:gd name="connsiteY57" fmla="*/ 1747238 h 2395399"/>
                <a:gd name="connsiteX58" fmla="*/ 3862316 w 4142550"/>
                <a:gd name="connsiteY58" fmla="*/ 1816052 h 2395399"/>
                <a:gd name="connsiteX59" fmla="*/ 3985146 w 4142550"/>
                <a:gd name="connsiteY59" fmla="*/ 1891115 h 2395399"/>
                <a:gd name="connsiteX60" fmla="*/ 4012442 w 4142550"/>
                <a:gd name="connsiteY60" fmla="*/ 1979825 h 2395399"/>
                <a:gd name="connsiteX61" fmla="*/ 4056842 w 4142550"/>
                <a:gd name="connsiteY61" fmla="*/ 2119214 h 2395399"/>
                <a:gd name="connsiteX62" fmla="*/ 4083137 w 4142550"/>
                <a:gd name="connsiteY62" fmla="*/ 2176717 h 2395399"/>
                <a:gd name="connsiteX63" fmla="*/ 4101152 w 4142550"/>
                <a:gd name="connsiteY63" fmla="*/ 2259604 h 2395399"/>
                <a:gd name="connsiteX64" fmla="*/ 4135272 w 4142550"/>
                <a:gd name="connsiteY64" fmla="*/ 2334667 h 2395399"/>
                <a:gd name="connsiteX65" fmla="*/ 4142550 w 4142550"/>
                <a:gd name="connsiteY65" fmla="*/ 2395399 h 2395399"/>
                <a:gd name="connsiteX0" fmla="*/ 0 w 4142550"/>
                <a:gd name="connsiteY0" fmla="*/ 430804 h 2395399"/>
                <a:gd name="connsiteX1" fmla="*/ 95534 w 4142550"/>
                <a:gd name="connsiteY1" fmla="*/ 471747 h 2395399"/>
                <a:gd name="connsiteX2" fmla="*/ 156949 w 4142550"/>
                <a:gd name="connsiteY2" fmla="*/ 499043 h 2395399"/>
                <a:gd name="connsiteX3" fmla="*/ 238836 w 4142550"/>
                <a:gd name="connsiteY3" fmla="*/ 546810 h 2395399"/>
                <a:gd name="connsiteX4" fmla="*/ 334370 w 4142550"/>
                <a:gd name="connsiteY4" fmla="*/ 492219 h 2395399"/>
                <a:gd name="connsiteX5" fmla="*/ 436728 w 4142550"/>
                <a:gd name="connsiteY5" fmla="*/ 451276 h 2395399"/>
                <a:gd name="connsiteX6" fmla="*/ 573206 w 4142550"/>
                <a:gd name="connsiteY6" fmla="*/ 451276 h 2395399"/>
                <a:gd name="connsiteX7" fmla="*/ 764274 w 4142550"/>
                <a:gd name="connsiteY7" fmla="*/ 567282 h 2395399"/>
                <a:gd name="connsiteX8" fmla="*/ 975815 w 4142550"/>
                <a:gd name="connsiteY8" fmla="*/ 642344 h 2395399"/>
                <a:gd name="connsiteX9" fmla="*/ 1276066 w 4142550"/>
                <a:gd name="connsiteY9" fmla="*/ 587753 h 2395399"/>
                <a:gd name="connsiteX10" fmla="*/ 1385248 w 4142550"/>
                <a:gd name="connsiteY10" fmla="*/ 499043 h 2395399"/>
                <a:gd name="connsiteX11" fmla="*/ 1439839 w 4142550"/>
                <a:gd name="connsiteY11" fmla="*/ 423980 h 2395399"/>
                <a:gd name="connsiteX12" fmla="*/ 1569492 w 4142550"/>
                <a:gd name="connsiteY12" fmla="*/ 335270 h 2395399"/>
                <a:gd name="connsiteX13" fmla="*/ 1712794 w 4142550"/>
                <a:gd name="connsiteY13" fmla="*/ 355741 h 2395399"/>
                <a:gd name="connsiteX14" fmla="*/ 1719618 w 4142550"/>
                <a:gd name="connsiteY14" fmla="*/ 683288 h 2395399"/>
                <a:gd name="connsiteX15" fmla="*/ 1719618 w 4142550"/>
                <a:gd name="connsiteY15" fmla="*/ 758350 h 2395399"/>
                <a:gd name="connsiteX16" fmla="*/ 1801504 w 4142550"/>
                <a:gd name="connsiteY16" fmla="*/ 908476 h 2395399"/>
                <a:gd name="connsiteX17" fmla="*/ 1835624 w 4142550"/>
                <a:gd name="connsiteY17" fmla="*/ 963067 h 2395399"/>
                <a:gd name="connsiteX18" fmla="*/ 1828800 w 4142550"/>
                <a:gd name="connsiteY18" fmla="*/ 1085897 h 2395399"/>
                <a:gd name="connsiteX19" fmla="*/ 1828800 w 4142550"/>
                <a:gd name="connsiteY19" fmla="*/ 1188255 h 2395399"/>
                <a:gd name="connsiteX20" fmla="*/ 1842448 w 4142550"/>
                <a:gd name="connsiteY20" fmla="*/ 1447562 h 2395399"/>
                <a:gd name="connsiteX21" fmla="*/ 1937982 w 4142550"/>
                <a:gd name="connsiteY21" fmla="*/ 1488506 h 2395399"/>
                <a:gd name="connsiteX22" fmla="*/ 2115403 w 4142550"/>
                <a:gd name="connsiteY22" fmla="*/ 1543097 h 2395399"/>
                <a:gd name="connsiteX23" fmla="*/ 2183642 w 4142550"/>
                <a:gd name="connsiteY23" fmla="*/ 1686398 h 2395399"/>
                <a:gd name="connsiteX24" fmla="*/ 2227042 w 4142550"/>
                <a:gd name="connsiteY24" fmla="*/ 1734074 h 2395399"/>
                <a:gd name="connsiteX25" fmla="*/ 2281633 w 4142550"/>
                <a:gd name="connsiteY25" fmla="*/ 1800312 h 2395399"/>
                <a:gd name="connsiteX26" fmla="*/ 2359607 w 4142550"/>
                <a:gd name="connsiteY26" fmla="*/ 1802677 h 2395399"/>
                <a:gd name="connsiteX27" fmla="*/ 2342957 w 4142550"/>
                <a:gd name="connsiteY27" fmla="*/ 1829973 h 2395399"/>
                <a:gd name="connsiteX28" fmla="*/ 2421932 w 4142550"/>
                <a:gd name="connsiteY28" fmla="*/ 1808045 h 2395399"/>
                <a:gd name="connsiteX29" fmla="*/ 2578972 w 4142550"/>
                <a:gd name="connsiteY29" fmla="*/ 1784753 h 2395399"/>
                <a:gd name="connsiteX30" fmla="*/ 2644299 w 4142550"/>
                <a:gd name="connsiteY30" fmla="*/ 1719062 h 2395399"/>
                <a:gd name="connsiteX31" fmla="*/ 2579427 w 4142550"/>
                <a:gd name="connsiteY31" fmla="*/ 1577216 h 2395399"/>
                <a:gd name="connsiteX32" fmla="*/ 2518012 w 4142550"/>
                <a:gd name="connsiteY32" fmla="*/ 1495330 h 2395399"/>
                <a:gd name="connsiteX33" fmla="*/ 2615093 w 4142550"/>
                <a:gd name="connsiteY33" fmla="*/ 1324733 h 2395399"/>
                <a:gd name="connsiteX34" fmla="*/ 2497540 w 4142550"/>
                <a:gd name="connsiteY34" fmla="*/ 1201903 h 2395399"/>
                <a:gd name="connsiteX35" fmla="*/ 2579427 w 4142550"/>
                <a:gd name="connsiteY35" fmla="*/ 1126840 h 2395399"/>
                <a:gd name="connsiteX36" fmla="*/ 2681785 w 4142550"/>
                <a:gd name="connsiteY36" fmla="*/ 1038130 h 2395399"/>
                <a:gd name="connsiteX37" fmla="*/ 2722728 w 4142550"/>
                <a:gd name="connsiteY37" fmla="*/ 956243 h 2395399"/>
                <a:gd name="connsiteX38" fmla="*/ 2756848 w 4142550"/>
                <a:gd name="connsiteY38" fmla="*/ 847061 h 2395399"/>
                <a:gd name="connsiteX39" fmla="*/ 2852382 w 4142550"/>
                <a:gd name="connsiteY39" fmla="*/ 785646 h 2395399"/>
                <a:gd name="connsiteX40" fmla="*/ 2931302 w 4142550"/>
                <a:gd name="connsiteY40" fmla="*/ 654817 h 2395399"/>
                <a:gd name="connsiteX41" fmla="*/ 3079748 w 4142550"/>
                <a:gd name="connsiteY41" fmla="*/ 568670 h 2395399"/>
                <a:gd name="connsiteX42" fmla="*/ 3179928 w 4142550"/>
                <a:gd name="connsiteY42" fmla="*/ 464924 h 2395399"/>
                <a:gd name="connsiteX43" fmla="*/ 3250377 w 4142550"/>
                <a:gd name="connsiteY43" fmla="*/ 464897 h 2395399"/>
                <a:gd name="connsiteX44" fmla="*/ 3254991 w 4142550"/>
                <a:gd name="connsiteY44" fmla="*/ 253383 h 2395399"/>
                <a:gd name="connsiteX45" fmla="*/ 3261815 w 4142550"/>
                <a:gd name="connsiteY45" fmla="*/ 69138 h 2395399"/>
                <a:gd name="connsiteX46" fmla="*/ 3282286 w 4142550"/>
                <a:gd name="connsiteY46" fmla="*/ 35019 h 2395399"/>
                <a:gd name="connsiteX47" fmla="*/ 3568889 w 4142550"/>
                <a:gd name="connsiteY47" fmla="*/ 62315 h 2395399"/>
                <a:gd name="connsiteX48" fmla="*/ 3603009 w 4142550"/>
                <a:gd name="connsiteY48" fmla="*/ 7724 h 2395399"/>
                <a:gd name="connsiteX49" fmla="*/ 3691719 w 4142550"/>
                <a:gd name="connsiteY49" fmla="*/ 260207 h 2395399"/>
                <a:gd name="connsiteX50" fmla="*/ 3664424 w 4142550"/>
                <a:gd name="connsiteY50" fmla="*/ 471747 h 2395399"/>
                <a:gd name="connsiteX51" fmla="*/ 3657600 w 4142550"/>
                <a:gd name="connsiteY51" fmla="*/ 608225 h 2395399"/>
                <a:gd name="connsiteX52" fmla="*/ 3678072 w 4142550"/>
                <a:gd name="connsiteY52" fmla="*/ 833413 h 2395399"/>
                <a:gd name="connsiteX53" fmla="*/ 3534770 w 4142550"/>
                <a:gd name="connsiteY53" fmla="*/ 1167783 h 2395399"/>
                <a:gd name="connsiteX54" fmla="*/ 3575713 w 4142550"/>
                <a:gd name="connsiteY54" fmla="*/ 1392971 h 2395399"/>
                <a:gd name="connsiteX55" fmla="*/ 3623480 w 4142550"/>
                <a:gd name="connsiteY55" fmla="*/ 1502153 h 2395399"/>
                <a:gd name="connsiteX56" fmla="*/ 3714012 w 4142550"/>
                <a:gd name="connsiteY56" fmla="*/ 1617119 h 2395399"/>
                <a:gd name="connsiteX57" fmla="*/ 3800419 w 4142550"/>
                <a:gd name="connsiteY57" fmla="*/ 1740788 h 2395399"/>
                <a:gd name="connsiteX58" fmla="*/ 3862316 w 4142550"/>
                <a:gd name="connsiteY58" fmla="*/ 1816052 h 2395399"/>
                <a:gd name="connsiteX59" fmla="*/ 3985146 w 4142550"/>
                <a:gd name="connsiteY59" fmla="*/ 1891115 h 2395399"/>
                <a:gd name="connsiteX60" fmla="*/ 4012442 w 4142550"/>
                <a:gd name="connsiteY60" fmla="*/ 1979825 h 2395399"/>
                <a:gd name="connsiteX61" fmla="*/ 4056842 w 4142550"/>
                <a:gd name="connsiteY61" fmla="*/ 2119214 h 2395399"/>
                <a:gd name="connsiteX62" fmla="*/ 4083137 w 4142550"/>
                <a:gd name="connsiteY62" fmla="*/ 2176717 h 2395399"/>
                <a:gd name="connsiteX63" fmla="*/ 4101152 w 4142550"/>
                <a:gd name="connsiteY63" fmla="*/ 2259604 h 2395399"/>
                <a:gd name="connsiteX64" fmla="*/ 4135272 w 4142550"/>
                <a:gd name="connsiteY64" fmla="*/ 2334667 h 2395399"/>
                <a:gd name="connsiteX65" fmla="*/ 4142550 w 4142550"/>
                <a:gd name="connsiteY65" fmla="*/ 2395399 h 2395399"/>
                <a:gd name="connsiteX0" fmla="*/ 0 w 4142550"/>
                <a:gd name="connsiteY0" fmla="*/ 430804 h 2395399"/>
                <a:gd name="connsiteX1" fmla="*/ 95534 w 4142550"/>
                <a:gd name="connsiteY1" fmla="*/ 471747 h 2395399"/>
                <a:gd name="connsiteX2" fmla="*/ 156949 w 4142550"/>
                <a:gd name="connsiteY2" fmla="*/ 499043 h 2395399"/>
                <a:gd name="connsiteX3" fmla="*/ 238836 w 4142550"/>
                <a:gd name="connsiteY3" fmla="*/ 546810 h 2395399"/>
                <a:gd name="connsiteX4" fmla="*/ 334370 w 4142550"/>
                <a:gd name="connsiteY4" fmla="*/ 492219 h 2395399"/>
                <a:gd name="connsiteX5" fmla="*/ 436728 w 4142550"/>
                <a:gd name="connsiteY5" fmla="*/ 451276 h 2395399"/>
                <a:gd name="connsiteX6" fmla="*/ 573206 w 4142550"/>
                <a:gd name="connsiteY6" fmla="*/ 451276 h 2395399"/>
                <a:gd name="connsiteX7" fmla="*/ 764274 w 4142550"/>
                <a:gd name="connsiteY7" fmla="*/ 567282 h 2395399"/>
                <a:gd name="connsiteX8" fmla="*/ 975815 w 4142550"/>
                <a:gd name="connsiteY8" fmla="*/ 642344 h 2395399"/>
                <a:gd name="connsiteX9" fmla="*/ 1276066 w 4142550"/>
                <a:gd name="connsiteY9" fmla="*/ 587753 h 2395399"/>
                <a:gd name="connsiteX10" fmla="*/ 1385248 w 4142550"/>
                <a:gd name="connsiteY10" fmla="*/ 499043 h 2395399"/>
                <a:gd name="connsiteX11" fmla="*/ 1439839 w 4142550"/>
                <a:gd name="connsiteY11" fmla="*/ 423980 h 2395399"/>
                <a:gd name="connsiteX12" fmla="*/ 1569492 w 4142550"/>
                <a:gd name="connsiteY12" fmla="*/ 335270 h 2395399"/>
                <a:gd name="connsiteX13" fmla="*/ 1712794 w 4142550"/>
                <a:gd name="connsiteY13" fmla="*/ 355741 h 2395399"/>
                <a:gd name="connsiteX14" fmla="*/ 1719618 w 4142550"/>
                <a:gd name="connsiteY14" fmla="*/ 683288 h 2395399"/>
                <a:gd name="connsiteX15" fmla="*/ 1719618 w 4142550"/>
                <a:gd name="connsiteY15" fmla="*/ 758350 h 2395399"/>
                <a:gd name="connsiteX16" fmla="*/ 1801504 w 4142550"/>
                <a:gd name="connsiteY16" fmla="*/ 908476 h 2395399"/>
                <a:gd name="connsiteX17" fmla="*/ 1835624 w 4142550"/>
                <a:gd name="connsiteY17" fmla="*/ 963067 h 2395399"/>
                <a:gd name="connsiteX18" fmla="*/ 1828800 w 4142550"/>
                <a:gd name="connsiteY18" fmla="*/ 1085897 h 2395399"/>
                <a:gd name="connsiteX19" fmla="*/ 1828800 w 4142550"/>
                <a:gd name="connsiteY19" fmla="*/ 1188255 h 2395399"/>
                <a:gd name="connsiteX20" fmla="*/ 1842448 w 4142550"/>
                <a:gd name="connsiteY20" fmla="*/ 1447562 h 2395399"/>
                <a:gd name="connsiteX21" fmla="*/ 1937982 w 4142550"/>
                <a:gd name="connsiteY21" fmla="*/ 1488506 h 2395399"/>
                <a:gd name="connsiteX22" fmla="*/ 2115403 w 4142550"/>
                <a:gd name="connsiteY22" fmla="*/ 1543097 h 2395399"/>
                <a:gd name="connsiteX23" fmla="*/ 2183642 w 4142550"/>
                <a:gd name="connsiteY23" fmla="*/ 1686398 h 2395399"/>
                <a:gd name="connsiteX24" fmla="*/ 2227042 w 4142550"/>
                <a:gd name="connsiteY24" fmla="*/ 1734074 h 2395399"/>
                <a:gd name="connsiteX25" fmla="*/ 2281633 w 4142550"/>
                <a:gd name="connsiteY25" fmla="*/ 1800312 h 2395399"/>
                <a:gd name="connsiteX26" fmla="*/ 2359607 w 4142550"/>
                <a:gd name="connsiteY26" fmla="*/ 1802677 h 2395399"/>
                <a:gd name="connsiteX27" fmla="*/ 2342957 w 4142550"/>
                <a:gd name="connsiteY27" fmla="*/ 1829973 h 2395399"/>
                <a:gd name="connsiteX28" fmla="*/ 2421932 w 4142550"/>
                <a:gd name="connsiteY28" fmla="*/ 1808045 h 2395399"/>
                <a:gd name="connsiteX29" fmla="*/ 2578972 w 4142550"/>
                <a:gd name="connsiteY29" fmla="*/ 1784753 h 2395399"/>
                <a:gd name="connsiteX30" fmla="*/ 2644299 w 4142550"/>
                <a:gd name="connsiteY30" fmla="*/ 1719062 h 2395399"/>
                <a:gd name="connsiteX31" fmla="*/ 2579427 w 4142550"/>
                <a:gd name="connsiteY31" fmla="*/ 1577216 h 2395399"/>
                <a:gd name="connsiteX32" fmla="*/ 2518012 w 4142550"/>
                <a:gd name="connsiteY32" fmla="*/ 1495330 h 2395399"/>
                <a:gd name="connsiteX33" fmla="*/ 2615093 w 4142550"/>
                <a:gd name="connsiteY33" fmla="*/ 1324733 h 2395399"/>
                <a:gd name="connsiteX34" fmla="*/ 2497540 w 4142550"/>
                <a:gd name="connsiteY34" fmla="*/ 1201903 h 2395399"/>
                <a:gd name="connsiteX35" fmla="*/ 2579427 w 4142550"/>
                <a:gd name="connsiteY35" fmla="*/ 1126840 h 2395399"/>
                <a:gd name="connsiteX36" fmla="*/ 2681785 w 4142550"/>
                <a:gd name="connsiteY36" fmla="*/ 1038130 h 2395399"/>
                <a:gd name="connsiteX37" fmla="*/ 2722728 w 4142550"/>
                <a:gd name="connsiteY37" fmla="*/ 956243 h 2395399"/>
                <a:gd name="connsiteX38" fmla="*/ 2756848 w 4142550"/>
                <a:gd name="connsiteY38" fmla="*/ 847061 h 2395399"/>
                <a:gd name="connsiteX39" fmla="*/ 2852382 w 4142550"/>
                <a:gd name="connsiteY39" fmla="*/ 785646 h 2395399"/>
                <a:gd name="connsiteX40" fmla="*/ 2931302 w 4142550"/>
                <a:gd name="connsiteY40" fmla="*/ 654817 h 2395399"/>
                <a:gd name="connsiteX41" fmla="*/ 3079748 w 4142550"/>
                <a:gd name="connsiteY41" fmla="*/ 568670 h 2395399"/>
                <a:gd name="connsiteX42" fmla="*/ 3179928 w 4142550"/>
                <a:gd name="connsiteY42" fmla="*/ 464924 h 2395399"/>
                <a:gd name="connsiteX43" fmla="*/ 3250377 w 4142550"/>
                <a:gd name="connsiteY43" fmla="*/ 464897 h 2395399"/>
                <a:gd name="connsiteX44" fmla="*/ 3254991 w 4142550"/>
                <a:gd name="connsiteY44" fmla="*/ 253383 h 2395399"/>
                <a:gd name="connsiteX45" fmla="*/ 3261815 w 4142550"/>
                <a:gd name="connsiteY45" fmla="*/ 69138 h 2395399"/>
                <a:gd name="connsiteX46" fmla="*/ 3282286 w 4142550"/>
                <a:gd name="connsiteY46" fmla="*/ 35019 h 2395399"/>
                <a:gd name="connsiteX47" fmla="*/ 3568889 w 4142550"/>
                <a:gd name="connsiteY47" fmla="*/ 62315 h 2395399"/>
                <a:gd name="connsiteX48" fmla="*/ 3603009 w 4142550"/>
                <a:gd name="connsiteY48" fmla="*/ 7724 h 2395399"/>
                <a:gd name="connsiteX49" fmla="*/ 3691719 w 4142550"/>
                <a:gd name="connsiteY49" fmla="*/ 260207 h 2395399"/>
                <a:gd name="connsiteX50" fmla="*/ 3664424 w 4142550"/>
                <a:gd name="connsiteY50" fmla="*/ 471747 h 2395399"/>
                <a:gd name="connsiteX51" fmla="*/ 3657600 w 4142550"/>
                <a:gd name="connsiteY51" fmla="*/ 608225 h 2395399"/>
                <a:gd name="connsiteX52" fmla="*/ 3678072 w 4142550"/>
                <a:gd name="connsiteY52" fmla="*/ 833413 h 2395399"/>
                <a:gd name="connsiteX53" fmla="*/ 3534770 w 4142550"/>
                <a:gd name="connsiteY53" fmla="*/ 1167783 h 2395399"/>
                <a:gd name="connsiteX54" fmla="*/ 3575713 w 4142550"/>
                <a:gd name="connsiteY54" fmla="*/ 1392971 h 2395399"/>
                <a:gd name="connsiteX55" fmla="*/ 3623480 w 4142550"/>
                <a:gd name="connsiteY55" fmla="*/ 1502153 h 2395399"/>
                <a:gd name="connsiteX56" fmla="*/ 3714012 w 4142550"/>
                <a:gd name="connsiteY56" fmla="*/ 1617119 h 2395399"/>
                <a:gd name="connsiteX57" fmla="*/ 3800419 w 4142550"/>
                <a:gd name="connsiteY57" fmla="*/ 1740788 h 2395399"/>
                <a:gd name="connsiteX58" fmla="*/ 3892027 w 4142550"/>
                <a:gd name="connsiteY58" fmla="*/ 1804883 h 2395399"/>
                <a:gd name="connsiteX59" fmla="*/ 3862316 w 4142550"/>
                <a:gd name="connsiteY59" fmla="*/ 1816052 h 2395399"/>
                <a:gd name="connsiteX60" fmla="*/ 3985146 w 4142550"/>
                <a:gd name="connsiteY60" fmla="*/ 1891115 h 2395399"/>
                <a:gd name="connsiteX61" fmla="*/ 4012442 w 4142550"/>
                <a:gd name="connsiteY61" fmla="*/ 1979825 h 2395399"/>
                <a:gd name="connsiteX62" fmla="*/ 4056842 w 4142550"/>
                <a:gd name="connsiteY62" fmla="*/ 2119214 h 2395399"/>
                <a:gd name="connsiteX63" fmla="*/ 4083137 w 4142550"/>
                <a:gd name="connsiteY63" fmla="*/ 2176717 h 2395399"/>
                <a:gd name="connsiteX64" fmla="*/ 4101152 w 4142550"/>
                <a:gd name="connsiteY64" fmla="*/ 2259604 h 2395399"/>
                <a:gd name="connsiteX65" fmla="*/ 4135272 w 4142550"/>
                <a:gd name="connsiteY65" fmla="*/ 2334667 h 2395399"/>
                <a:gd name="connsiteX66" fmla="*/ 4142550 w 4142550"/>
                <a:gd name="connsiteY66" fmla="*/ 2395399 h 2395399"/>
                <a:gd name="connsiteX0" fmla="*/ 0 w 4142550"/>
                <a:gd name="connsiteY0" fmla="*/ 430804 h 2395399"/>
                <a:gd name="connsiteX1" fmla="*/ 95534 w 4142550"/>
                <a:gd name="connsiteY1" fmla="*/ 471747 h 2395399"/>
                <a:gd name="connsiteX2" fmla="*/ 156949 w 4142550"/>
                <a:gd name="connsiteY2" fmla="*/ 499043 h 2395399"/>
                <a:gd name="connsiteX3" fmla="*/ 238836 w 4142550"/>
                <a:gd name="connsiteY3" fmla="*/ 546810 h 2395399"/>
                <a:gd name="connsiteX4" fmla="*/ 334370 w 4142550"/>
                <a:gd name="connsiteY4" fmla="*/ 492219 h 2395399"/>
                <a:gd name="connsiteX5" fmla="*/ 436728 w 4142550"/>
                <a:gd name="connsiteY5" fmla="*/ 451276 h 2395399"/>
                <a:gd name="connsiteX6" fmla="*/ 573206 w 4142550"/>
                <a:gd name="connsiteY6" fmla="*/ 451276 h 2395399"/>
                <a:gd name="connsiteX7" fmla="*/ 764274 w 4142550"/>
                <a:gd name="connsiteY7" fmla="*/ 567282 h 2395399"/>
                <a:gd name="connsiteX8" fmla="*/ 975815 w 4142550"/>
                <a:gd name="connsiteY8" fmla="*/ 642344 h 2395399"/>
                <a:gd name="connsiteX9" fmla="*/ 1276066 w 4142550"/>
                <a:gd name="connsiteY9" fmla="*/ 587753 h 2395399"/>
                <a:gd name="connsiteX10" fmla="*/ 1385248 w 4142550"/>
                <a:gd name="connsiteY10" fmla="*/ 499043 h 2395399"/>
                <a:gd name="connsiteX11" fmla="*/ 1439839 w 4142550"/>
                <a:gd name="connsiteY11" fmla="*/ 423980 h 2395399"/>
                <a:gd name="connsiteX12" fmla="*/ 1569492 w 4142550"/>
                <a:gd name="connsiteY12" fmla="*/ 335270 h 2395399"/>
                <a:gd name="connsiteX13" fmla="*/ 1712794 w 4142550"/>
                <a:gd name="connsiteY13" fmla="*/ 355741 h 2395399"/>
                <a:gd name="connsiteX14" fmla="*/ 1719618 w 4142550"/>
                <a:gd name="connsiteY14" fmla="*/ 683288 h 2395399"/>
                <a:gd name="connsiteX15" fmla="*/ 1719618 w 4142550"/>
                <a:gd name="connsiteY15" fmla="*/ 758350 h 2395399"/>
                <a:gd name="connsiteX16" fmla="*/ 1801504 w 4142550"/>
                <a:gd name="connsiteY16" fmla="*/ 908476 h 2395399"/>
                <a:gd name="connsiteX17" fmla="*/ 1835624 w 4142550"/>
                <a:gd name="connsiteY17" fmla="*/ 963067 h 2395399"/>
                <a:gd name="connsiteX18" fmla="*/ 1828800 w 4142550"/>
                <a:gd name="connsiteY18" fmla="*/ 1085897 h 2395399"/>
                <a:gd name="connsiteX19" fmla="*/ 1828800 w 4142550"/>
                <a:gd name="connsiteY19" fmla="*/ 1188255 h 2395399"/>
                <a:gd name="connsiteX20" fmla="*/ 1842448 w 4142550"/>
                <a:gd name="connsiteY20" fmla="*/ 1447562 h 2395399"/>
                <a:gd name="connsiteX21" fmla="*/ 1937982 w 4142550"/>
                <a:gd name="connsiteY21" fmla="*/ 1488506 h 2395399"/>
                <a:gd name="connsiteX22" fmla="*/ 2115403 w 4142550"/>
                <a:gd name="connsiteY22" fmla="*/ 1543097 h 2395399"/>
                <a:gd name="connsiteX23" fmla="*/ 2183642 w 4142550"/>
                <a:gd name="connsiteY23" fmla="*/ 1686398 h 2395399"/>
                <a:gd name="connsiteX24" fmla="*/ 2227042 w 4142550"/>
                <a:gd name="connsiteY24" fmla="*/ 1734074 h 2395399"/>
                <a:gd name="connsiteX25" fmla="*/ 2281633 w 4142550"/>
                <a:gd name="connsiteY25" fmla="*/ 1800312 h 2395399"/>
                <a:gd name="connsiteX26" fmla="*/ 2359607 w 4142550"/>
                <a:gd name="connsiteY26" fmla="*/ 1802677 h 2395399"/>
                <a:gd name="connsiteX27" fmla="*/ 2342957 w 4142550"/>
                <a:gd name="connsiteY27" fmla="*/ 1829973 h 2395399"/>
                <a:gd name="connsiteX28" fmla="*/ 2421932 w 4142550"/>
                <a:gd name="connsiteY28" fmla="*/ 1808045 h 2395399"/>
                <a:gd name="connsiteX29" fmla="*/ 2578972 w 4142550"/>
                <a:gd name="connsiteY29" fmla="*/ 1784753 h 2395399"/>
                <a:gd name="connsiteX30" fmla="*/ 2644299 w 4142550"/>
                <a:gd name="connsiteY30" fmla="*/ 1719062 h 2395399"/>
                <a:gd name="connsiteX31" fmla="*/ 2579427 w 4142550"/>
                <a:gd name="connsiteY31" fmla="*/ 1577216 h 2395399"/>
                <a:gd name="connsiteX32" fmla="*/ 2518012 w 4142550"/>
                <a:gd name="connsiteY32" fmla="*/ 1495330 h 2395399"/>
                <a:gd name="connsiteX33" fmla="*/ 2615093 w 4142550"/>
                <a:gd name="connsiteY33" fmla="*/ 1324733 h 2395399"/>
                <a:gd name="connsiteX34" fmla="*/ 2497540 w 4142550"/>
                <a:gd name="connsiteY34" fmla="*/ 1201903 h 2395399"/>
                <a:gd name="connsiteX35" fmla="*/ 2579427 w 4142550"/>
                <a:gd name="connsiteY35" fmla="*/ 1126840 h 2395399"/>
                <a:gd name="connsiteX36" fmla="*/ 2681785 w 4142550"/>
                <a:gd name="connsiteY36" fmla="*/ 1038130 h 2395399"/>
                <a:gd name="connsiteX37" fmla="*/ 2722728 w 4142550"/>
                <a:gd name="connsiteY37" fmla="*/ 956243 h 2395399"/>
                <a:gd name="connsiteX38" fmla="*/ 2756848 w 4142550"/>
                <a:gd name="connsiteY38" fmla="*/ 847061 h 2395399"/>
                <a:gd name="connsiteX39" fmla="*/ 2852382 w 4142550"/>
                <a:gd name="connsiteY39" fmla="*/ 785646 h 2395399"/>
                <a:gd name="connsiteX40" fmla="*/ 2931302 w 4142550"/>
                <a:gd name="connsiteY40" fmla="*/ 654817 h 2395399"/>
                <a:gd name="connsiteX41" fmla="*/ 3079748 w 4142550"/>
                <a:gd name="connsiteY41" fmla="*/ 568670 h 2395399"/>
                <a:gd name="connsiteX42" fmla="*/ 3179928 w 4142550"/>
                <a:gd name="connsiteY42" fmla="*/ 464924 h 2395399"/>
                <a:gd name="connsiteX43" fmla="*/ 3250377 w 4142550"/>
                <a:gd name="connsiteY43" fmla="*/ 464897 h 2395399"/>
                <a:gd name="connsiteX44" fmla="*/ 3254991 w 4142550"/>
                <a:gd name="connsiteY44" fmla="*/ 253383 h 2395399"/>
                <a:gd name="connsiteX45" fmla="*/ 3261815 w 4142550"/>
                <a:gd name="connsiteY45" fmla="*/ 69138 h 2395399"/>
                <a:gd name="connsiteX46" fmla="*/ 3282286 w 4142550"/>
                <a:gd name="connsiteY46" fmla="*/ 35019 h 2395399"/>
                <a:gd name="connsiteX47" fmla="*/ 3568889 w 4142550"/>
                <a:gd name="connsiteY47" fmla="*/ 62315 h 2395399"/>
                <a:gd name="connsiteX48" fmla="*/ 3603009 w 4142550"/>
                <a:gd name="connsiteY48" fmla="*/ 7724 h 2395399"/>
                <a:gd name="connsiteX49" fmla="*/ 3691719 w 4142550"/>
                <a:gd name="connsiteY49" fmla="*/ 260207 h 2395399"/>
                <a:gd name="connsiteX50" fmla="*/ 3664424 w 4142550"/>
                <a:gd name="connsiteY50" fmla="*/ 471747 h 2395399"/>
                <a:gd name="connsiteX51" fmla="*/ 3657600 w 4142550"/>
                <a:gd name="connsiteY51" fmla="*/ 608225 h 2395399"/>
                <a:gd name="connsiteX52" fmla="*/ 3678072 w 4142550"/>
                <a:gd name="connsiteY52" fmla="*/ 833413 h 2395399"/>
                <a:gd name="connsiteX53" fmla="*/ 3579879 w 4142550"/>
                <a:gd name="connsiteY53" fmla="*/ 1161366 h 2395399"/>
                <a:gd name="connsiteX54" fmla="*/ 3575713 w 4142550"/>
                <a:gd name="connsiteY54" fmla="*/ 1392971 h 2395399"/>
                <a:gd name="connsiteX55" fmla="*/ 3623480 w 4142550"/>
                <a:gd name="connsiteY55" fmla="*/ 1502153 h 2395399"/>
                <a:gd name="connsiteX56" fmla="*/ 3714012 w 4142550"/>
                <a:gd name="connsiteY56" fmla="*/ 1617119 h 2395399"/>
                <a:gd name="connsiteX57" fmla="*/ 3800419 w 4142550"/>
                <a:gd name="connsiteY57" fmla="*/ 1740788 h 2395399"/>
                <a:gd name="connsiteX58" fmla="*/ 3892027 w 4142550"/>
                <a:gd name="connsiteY58" fmla="*/ 1804883 h 2395399"/>
                <a:gd name="connsiteX59" fmla="*/ 3862316 w 4142550"/>
                <a:gd name="connsiteY59" fmla="*/ 1816052 h 2395399"/>
                <a:gd name="connsiteX60" fmla="*/ 3985146 w 4142550"/>
                <a:gd name="connsiteY60" fmla="*/ 1891115 h 2395399"/>
                <a:gd name="connsiteX61" fmla="*/ 4012442 w 4142550"/>
                <a:gd name="connsiteY61" fmla="*/ 1979825 h 2395399"/>
                <a:gd name="connsiteX62" fmla="*/ 4056842 w 4142550"/>
                <a:gd name="connsiteY62" fmla="*/ 2119214 h 2395399"/>
                <a:gd name="connsiteX63" fmla="*/ 4083137 w 4142550"/>
                <a:gd name="connsiteY63" fmla="*/ 2176717 h 2395399"/>
                <a:gd name="connsiteX64" fmla="*/ 4101152 w 4142550"/>
                <a:gd name="connsiteY64" fmla="*/ 2259604 h 2395399"/>
                <a:gd name="connsiteX65" fmla="*/ 4135272 w 4142550"/>
                <a:gd name="connsiteY65" fmla="*/ 2334667 h 2395399"/>
                <a:gd name="connsiteX66" fmla="*/ 4142550 w 4142550"/>
                <a:gd name="connsiteY66" fmla="*/ 2395399 h 2395399"/>
                <a:gd name="connsiteX0" fmla="*/ 0 w 4142550"/>
                <a:gd name="connsiteY0" fmla="*/ 430804 h 2395399"/>
                <a:gd name="connsiteX1" fmla="*/ 95534 w 4142550"/>
                <a:gd name="connsiteY1" fmla="*/ 471747 h 2395399"/>
                <a:gd name="connsiteX2" fmla="*/ 156949 w 4142550"/>
                <a:gd name="connsiteY2" fmla="*/ 499043 h 2395399"/>
                <a:gd name="connsiteX3" fmla="*/ 238836 w 4142550"/>
                <a:gd name="connsiteY3" fmla="*/ 546810 h 2395399"/>
                <a:gd name="connsiteX4" fmla="*/ 334370 w 4142550"/>
                <a:gd name="connsiteY4" fmla="*/ 492219 h 2395399"/>
                <a:gd name="connsiteX5" fmla="*/ 436728 w 4142550"/>
                <a:gd name="connsiteY5" fmla="*/ 451276 h 2395399"/>
                <a:gd name="connsiteX6" fmla="*/ 573206 w 4142550"/>
                <a:gd name="connsiteY6" fmla="*/ 451276 h 2395399"/>
                <a:gd name="connsiteX7" fmla="*/ 764274 w 4142550"/>
                <a:gd name="connsiteY7" fmla="*/ 567282 h 2395399"/>
                <a:gd name="connsiteX8" fmla="*/ 975815 w 4142550"/>
                <a:gd name="connsiteY8" fmla="*/ 642344 h 2395399"/>
                <a:gd name="connsiteX9" fmla="*/ 1276066 w 4142550"/>
                <a:gd name="connsiteY9" fmla="*/ 587753 h 2395399"/>
                <a:gd name="connsiteX10" fmla="*/ 1385248 w 4142550"/>
                <a:gd name="connsiteY10" fmla="*/ 499043 h 2395399"/>
                <a:gd name="connsiteX11" fmla="*/ 1439839 w 4142550"/>
                <a:gd name="connsiteY11" fmla="*/ 423980 h 2395399"/>
                <a:gd name="connsiteX12" fmla="*/ 1569492 w 4142550"/>
                <a:gd name="connsiteY12" fmla="*/ 335270 h 2395399"/>
                <a:gd name="connsiteX13" fmla="*/ 1712794 w 4142550"/>
                <a:gd name="connsiteY13" fmla="*/ 355741 h 2395399"/>
                <a:gd name="connsiteX14" fmla="*/ 1719618 w 4142550"/>
                <a:gd name="connsiteY14" fmla="*/ 683288 h 2395399"/>
                <a:gd name="connsiteX15" fmla="*/ 1719618 w 4142550"/>
                <a:gd name="connsiteY15" fmla="*/ 758350 h 2395399"/>
                <a:gd name="connsiteX16" fmla="*/ 1801504 w 4142550"/>
                <a:gd name="connsiteY16" fmla="*/ 908476 h 2395399"/>
                <a:gd name="connsiteX17" fmla="*/ 1835624 w 4142550"/>
                <a:gd name="connsiteY17" fmla="*/ 963067 h 2395399"/>
                <a:gd name="connsiteX18" fmla="*/ 1828800 w 4142550"/>
                <a:gd name="connsiteY18" fmla="*/ 1085897 h 2395399"/>
                <a:gd name="connsiteX19" fmla="*/ 1828800 w 4142550"/>
                <a:gd name="connsiteY19" fmla="*/ 1188255 h 2395399"/>
                <a:gd name="connsiteX20" fmla="*/ 1842448 w 4142550"/>
                <a:gd name="connsiteY20" fmla="*/ 1447562 h 2395399"/>
                <a:gd name="connsiteX21" fmla="*/ 1937982 w 4142550"/>
                <a:gd name="connsiteY21" fmla="*/ 1488506 h 2395399"/>
                <a:gd name="connsiteX22" fmla="*/ 2115403 w 4142550"/>
                <a:gd name="connsiteY22" fmla="*/ 1543097 h 2395399"/>
                <a:gd name="connsiteX23" fmla="*/ 2183642 w 4142550"/>
                <a:gd name="connsiteY23" fmla="*/ 1686398 h 2395399"/>
                <a:gd name="connsiteX24" fmla="*/ 2227042 w 4142550"/>
                <a:gd name="connsiteY24" fmla="*/ 1734074 h 2395399"/>
                <a:gd name="connsiteX25" fmla="*/ 2281633 w 4142550"/>
                <a:gd name="connsiteY25" fmla="*/ 1800312 h 2395399"/>
                <a:gd name="connsiteX26" fmla="*/ 2359607 w 4142550"/>
                <a:gd name="connsiteY26" fmla="*/ 1802677 h 2395399"/>
                <a:gd name="connsiteX27" fmla="*/ 2342957 w 4142550"/>
                <a:gd name="connsiteY27" fmla="*/ 1829973 h 2395399"/>
                <a:gd name="connsiteX28" fmla="*/ 2421932 w 4142550"/>
                <a:gd name="connsiteY28" fmla="*/ 1808045 h 2395399"/>
                <a:gd name="connsiteX29" fmla="*/ 2578972 w 4142550"/>
                <a:gd name="connsiteY29" fmla="*/ 1784753 h 2395399"/>
                <a:gd name="connsiteX30" fmla="*/ 2644299 w 4142550"/>
                <a:gd name="connsiteY30" fmla="*/ 1719062 h 2395399"/>
                <a:gd name="connsiteX31" fmla="*/ 2579427 w 4142550"/>
                <a:gd name="connsiteY31" fmla="*/ 1577216 h 2395399"/>
                <a:gd name="connsiteX32" fmla="*/ 2518012 w 4142550"/>
                <a:gd name="connsiteY32" fmla="*/ 1495330 h 2395399"/>
                <a:gd name="connsiteX33" fmla="*/ 2615093 w 4142550"/>
                <a:gd name="connsiteY33" fmla="*/ 1324733 h 2395399"/>
                <a:gd name="connsiteX34" fmla="*/ 2497540 w 4142550"/>
                <a:gd name="connsiteY34" fmla="*/ 1201903 h 2395399"/>
                <a:gd name="connsiteX35" fmla="*/ 2579427 w 4142550"/>
                <a:gd name="connsiteY35" fmla="*/ 1126840 h 2395399"/>
                <a:gd name="connsiteX36" fmla="*/ 2681785 w 4142550"/>
                <a:gd name="connsiteY36" fmla="*/ 1038130 h 2395399"/>
                <a:gd name="connsiteX37" fmla="*/ 2722728 w 4142550"/>
                <a:gd name="connsiteY37" fmla="*/ 956243 h 2395399"/>
                <a:gd name="connsiteX38" fmla="*/ 2756848 w 4142550"/>
                <a:gd name="connsiteY38" fmla="*/ 847061 h 2395399"/>
                <a:gd name="connsiteX39" fmla="*/ 2852382 w 4142550"/>
                <a:gd name="connsiteY39" fmla="*/ 785646 h 2395399"/>
                <a:gd name="connsiteX40" fmla="*/ 2931302 w 4142550"/>
                <a:gd name="connsiteY40" fmla="*/ 654817 h 2395399"/>
                <a:gd name="connsiteX41" fmla="*/ 3079748 w 4142550"/>
                <a:gd name="connsiteY41" fmla="*/ 568670 h 2395399"/>
                <a:gd name="connsiteX42" fmla="*/ 3179928 w 4142550"/>
                <a:gd name="connsiteY42" fmla="*/ 464924 h 2395399"/>
                <a:gd name="connsiteX43" fmla="*/ 3250377 w 4142550"/>
                <a:gd name="connsiteY43" fmla="*/ 464897 h 2395399"/>
                <a:gd name="connsiteX44" fmla="*/ 3254991 w 4142550"/>
                <a:gd name="connsiteY44" fmla="*/ 253383 h 2395399"/>
                <a:gd name="connsiteX45" fmla="*/ 3261815 w 4142550"/>
                <a:gd name="connsiteY45" fmla="*/ 69138 h 2395399"/>
                <a:gd name="connsiteX46" fmla="*/ 3282286 w 4142550"/>
                <a:gd name="connsiteY46" fmla="*/ 35019 h 2395399"/>
                <a:gd name="connsiteX47" fmla="*/ 3568889 w 4142550"/>
                <a:gd name="connsiteY47" fmla="*/ 62315 h 2395399"/>
                <a:gd name="connsiteX48" fmla="*/ 3603009 w 4142550"/>
                <a:gd name="connsiteY48" fmla="*/ 7724 h 2395399"/>
                <a:gd name="connsiteX49" fmla="*/ 3691719 w 4142550"/>
                <a:gd name="connsiteY49" fmla="*/ 260207 h 2395399"/>
                <a:gd name="connsiteX50" fmla="*/ 3664424 w 4142550"/>
                <a:gd name="connsiteY50" fmla="*/ 471747 h 2395399"/>
                <a:gd name="connsiteX51" fmla="*/ 3657600 w 4142550"/>
                <a:gd name="connsiteY51" fmla="*/ 608225 h 2395399"/>
                <a:gd name="connsiteX52" fmla="*/ 3678072 w 4142550"/>
                <a:gd name="connsiteY52" fmla="*/ 833413 h 2395399"/>
                <a:gd name="connsiteX53" fmla="*/ 3579879 w 4142550"/>
                <a:gd name="connsiteY53" fmla="*/ 1161366 h 2395399"/>
                <a:gd name="connsiteX54" fmla="*/ 3601776 w 4142550"/>
                <a:gd name="connsiteY54" fmla="*/ 1392891 h 2395399"/>
                <a:gd name="connsiteX55" fmla="*/ 3623480 w 4142550"/>
                <a:gd name="connsiteY55" fmla="*/ 1502153 h 2395399"/>
                <a:gd name="connsiteX56" fmla="*/ 3714012 w 4142550"/>
                <a:gd name="connsiteY56" fmla="*/ 1617119 h 2395399"/>
                <a:gd name="connsiteX57" fmla="*/ 3800419 w 4142550"/>
                <a:gd name="connsiteY57" fmla="*/ 1740788 h 2395399"/>
                <a:gd name="connsiteX58" fmla="*/ 3892027 w 4142550"/>
                <a:gd name="connsiteY58" fmla="*/ 1804883 h 2395399"/>
                <a:gd name="connsiteX59" fmla="*/ 3862316 w 4142550"/>
                <a:gd name="connsiteY59" fmla="*/ 1816052 h 2395399"/>
                <a:gd name="connsiteX60" fmla="*/ 3985146 w 4142550"/>
                <a:gd name="connsiteY60" fmla="*/ 1891115 h 2395399"/>
                <a:gd name="connsiteX61" fmla="*/ 4012442 w 4142550"/>
                <a:gd name="connsiteY61" fmla="*/ 1979825 h 2395399"/>
                <a:gd name="connsiteX62" fmla="*/ 4056842 w 4142550"/>
                <a:gd name="connsiteY62" fmla="*/ 2119214 h 2395399"/>
                <a:gd name="connsiteX63" fmla="*/ 4083137 w 4142550"/>
                <a:gd name="connsiteY63" fmla="*/ 2176717 h 2395399"/>
                <a:gd name="connsiteX64" fmla="*/ 4101152 w 4142550"/>
                <a:gd name="connsiteY64" fmla="*/ 2259604 h 2395399"/>
                <a:gd name="connsiteX65" fmla="*/ 4135272 w 4142550"/>
                <a:gd name="connsiteY65" fmla="*/ 2334667 h 2395399"/>
                <a:gd name="connsiteX66" fmla="*/ 4142550 w 4142550"/>
                <a:gd name="connsiteY66" fmla="*/ 2395399 h 2395399"/>
                <a:gd name="connsiteX0" fmla="*/ 0 w 4142550"/>
                <a:gd name="connsiteY0" fmla="*/ 430804 h 2395399"/>
                <a:gd name="connsiteX1" fmla="*/ 95534 w 4142550"/>
                <a:gd name="connsiteY1" fmla="*/ 471747 h 2395399"/>
                <a:gd name="connsiteX2" fmla="*/ 156949 w 4142550"/>
                <a:gd name="connsiteY2" fmla="*/ 499043 h 2395399"/>
                <a:gd name="connsiteX3" fmla="*/ 238836 w 4142550"/>
                <a:gd name="connsiteY3" fmla="*/ 546810 h 2395399"/>
                <a:gd name="connsiteX4" fmla="*/ 334370 w 4142550"/>
                <a:gd name="connsiteY4" fmla="*/ 492219 h 2395399"/>
                <a:gd name="connsiteX5" fmla="*/ 436728 w 4142550"/>
                <a:gd name="connsiteY5" fmla="*/ 451276 h 2395399"/>
                <a:gd name="connsiteX6" fmla="*/ 573206 w 4142550"/>
                <a:gd name="connsiteY6" fmla="*/ 451276 h 2395399"/>
                <a:gd name="connsiteX7" fmla="*/ 764274 w 4142550"/>
                <a:gd name="connsiteY7" fmla="*/ 567282 h 2395399"/>
                <a:gd name="connsiteX8" fmla="*/ 975815 w 4142550"/>
                <a:gd name="connsiteY8" fmla="*/ 642344 h 2395399"/>
                <a:gd name="connsiteX9" fmla="*/ 1276066 w 4142550"/>
                <a:gd name="connsiteY9" fmla="*/ 587753 h 2395399"/>
                <a:gd name="connsiteX10" fmla="*/ 1385248 w 4142550"/>
                <a:gd name="connsiteY10" fmla="*/ 499043 h 2395399"/>
                <a:gd name="connsiteX11" fmla="*/ 1439839 w 4142550"/>
                <a:gd name="connsiteY11" fmla="*/ 423980 h 2395399"/>
                <a:gd name="connsiteX12" fmla="*/ 1569492 w 4142550"/>
                <a:gd name="connsiteY12" fmla="*/ 335270 h 2395399"/>
                <a:gd name="connsiteX13" fmla="*/ 1712794 w 4142550"/>
                <a:gd name="connsiteY13" fmla="*/ 355741 h 2395399"/>
                <a:gd name="connsiteX14" fmla="*/ 1719618 w 4142550"/>
                <a:gd name="connsiteY14" fmla="*/ 683288 h 2395399"/>
                <a:gd name="connsiteX15" fmla="*/ 1719618 w 4142550"/>
                <a:gd name="connsiteY15" fmla="*/ 758350 h 2395399"/>
                <a:gd name="connsiteX16" fmla="*/ 1801504 w 4142550"/>
                <a:gd name="connsiteY16" fmla="*/ 908476 h 2395399"/>
                <a:gd name="connsiteX17" fmla="*/ 1835624 w 4142550"/>
                <a:gd name="connsiteY17" fmla="*/ 963067 h 2395399"/>
                <a:gd name="connsiteX18" fmla="*/ 1828800 w 4142550"/>
                <a:gd name="connsiteY18" fmla="*/ 1085897 h 2395399"/>
                <a:gd name="connsiteX19" fmla="*/ 1828800 w 4142550"/>
                <a:gd name="connsiteY19" fmla="*/ 1188255 h 2395399"/>
                <a:gd name="connsiteX20" fmla="*/ 1842448 w 4142550"/>
                <a:gd name="connsiteY20" fmla="*/ 1447562 h 2395399"/>
                <a:gd name="connsiteX21" fmla="*/ 1937982 w 4142550"/>
                <a:gd name="connsiteY21" fmla="*/ 1488506 h 2395399"/>
                <a:gd name="connsiteX22" fmla="*/ 2115403 w 4142550"/>
                <a:gd name="connsiteY22" fmla="*/ 1543097 h 2395399"/>
                <a:gd name="connsiteX23" fmla="*/ 2183642 w 4142550"/>
                <a:gd name="connsiteY23" fmla="*/ 1686398 h 2395399"/>
                <a:gd name="connsiteX24" fmla="*/ 2227042 w 4142550"/>
                <a:gd name="connsiteY24" fmla="*/ 1734074 h 2395399"/>
                <a:gd name="connsiteX25" fmla="*/ 2281633 w 4142550"/>
                <a:gd name="connsiteY25" fmla="*/ 1800312 h 2395399"/>
                <a:gd name="connsiteX26" fmla="*/ 2359607 w 4142550"/>
                <a:gd name="connsiteY26" fmla="*/ 1802677 h 2395399"/>
                <a:gd name="connsiteX27" fmla="*/ 2342957 w 4142550"/>
                <a:gd name="connsiteY27" fmla="*/ 1829973 h 2395399"/>
                <a:gd name="connsiteX28" fmla="*/ 2421932 w 4142550"/>
                <a:gd name="connsiteY28" fmla="*/ 1808045 h 2395399"/>
                <a:gd name="connsiteX29" fmla="*/ 2578972 w 4142550"/>
                <a:gd name="connsiteY29" fmla="*/ 1784753 h 2395399"/>
                <a:gd name="connsiteX30" fmla="*/ 2644299 w 4142550"/>
                <a:gd name="connsiteY30" fmla="*/ 1719062 h 2395399"/>
                <a:gd name="connsiteX31" fmla="*/ 2579427 w 4142550"/>
                <a:gd name="connsiteY31" fmla="*/ 1577216 h 2395399"/>
                <a:gd name="connsiteX32" fmla="*/ 2518012 w 4142550"/>
                <a:gd name="connsiteY32" fmla="*/ 1495330 h 2395399"/>
                <a:gd name="connsiteX33" fmla="*/ 2615093 w 4142550"/>
                <a:gd name="connsiteY33" fmla="*/ 1324733 h 2395399"/>
                <a:gd name="connsiteX34" fmla="*/ 2497540 w 4142550"/>
                <a:gd name="connsiteY34" fmla="*/ 1201903 h 2395399"/>
                <a:gd name="connsiteX35" fmla="*/ 2579427 w 4142550"/>
                <a:gd name="connsiteY35" fmla="*/ 1126840 h 2395399"/>
                <a:gd name="connsiteX36" fmla="*/ 2681785 w 4142550"/>
                <a:gd name="connsiteY36" fmla="*/ 1038130 h 2395399"/>
                <a:gd name="connsiteX37" fmla="*/ 2722728 w 4142550"/>
                <a:gd name="connsiteY37" fmla="*/ 956243 h 2395399"/>
                <a:gd name="connsiteX38" fmla="*/ 2756848 w 4142550"/>
                <a:gd name="connsiteY38" fmla="*/ 847061 h 2395399"/>
                <a:gd name="connsiteX39" fmla="*/ 2852382 w 4142550"/>
                <a:gd name="connsiteY39" fmla="*/ 785646 h 2395399"/>
                <a:gd name="connsiteX40" fmla="*/ 2931302 w 4142550"/>
                <a:gd name="connsiteY40" fmla="*/ 654817 h 2395399"/>
                <a:gd name="connsiteX41" fmla="*/ 3079748 w 4142550"/>
                <a:gd name="connsiteY41" fmla="*/ 568670 h 2395399"/>
                <a:gd name="connsiteX42" fmla="*/ 3179928 w 4142550"/>
                <a:gd name="connsiteY42" fmla="*/ 464924 h 2395399"/>
                <a:gd name="connsiteX43" fmla="*/ 3250377 w 4142550"/>
                <a:gd name="connsiteY43" fmla="*/ 464897 h 2395399"/>
                <a:gd name="connsiteX44" fmla="*/ 3254991 w 4142550"/>
                <a:gd name="connsiteY44" fmla="*/ 253383 h 2395399"/>
                <a:gd name="connsiteX45" fmla="*/ 3261815 w 4142550"/>
                <a:gd name="connsiteY45" fmla="*/ 69138 h 2395399"/>
                <a:gd name="connsiteX46" fmla="*/ 3282286 w 4142550"/>
                <a:gd name="connsiteY46" fmla="*/ 35019 h 2395399"/>
                <a:gd name="connsiteX47" fmla="*/ 3568889 w 4142550"/>
                <a:gd name="connsiteY47" fmla="*/ 62315 h 2395399"/>
                <a:gd name="connsiteX48" fmla="*/ 3603009 w 4142550"/>
                <a:gd name="connsiteY48" fmla="*/ 7724 h 2395399"/>
                <a:gd name="connsiteX49" fmla="*/ 3691719 w 4142550"/>
                <a:gd name="connsiteY49" fmla="*/ 260207 h 2395399"/>
                <a:gd name="connsiteX50" fmla="*/ 3664424 w 4142550"/>
                <a:gd name="connsiteY50" fmla="*/ 471747 h 2395399"/>
                <a:gd name="connsiteX51" fmla="*/ 3657600 w 4142550"/>
                <a:gd name="connsiteY51" fmla="*/ 608225 h 2395399"/>
                <a:gd name="connsiteX52" fmla="*/ 3678072 w 4142550"/>
                <a:gd name="connsiteY52" fmla="*/ 833413 h 2395399"/>
                <a:gd name="connsiteX53" fmla="*/ 3579879 w 4142550"/>
                <a:gd name="connsiteY53" fmla="*/ 1161366 h 2395399"/>
                <a:gd name="connsiteX54" fmla="*/ 3601776 w 4142550"/>
                <a:gd name="connsiteY54" fmla="*/ 1392891 h 2395399"/>
                <a:gd name="connsiteX55" fmla="*/ 3662255 w 4142550"/>
                <a:gd name="connsiteY55" fmla="*/ 1502066 h 2395399"/>
                <a:gd name="connsiteX56" fmla="*/ 3714012 w 4142550"/>
                <a:gd name="connsiteY56" fmla="*/ 1617119 h 2395399"/>
                <a:gd name="connsiteX57" fmla="*/ 3800419 w 4142550"/>
                <a:gd name="connsiteY57" fmla="*/ 1740788 h 2395399"/>
                <a:gd name="connsiteX58" fmla="*/ 3892027 w 4142550"/>
                <a:gd name="connsiteY58" fmla="*/ 1804883 h 2395399"/>
                <a:gd name="connsiteX59" fmla="*/ 3862316 w 4142550"/>
                <a:gd name="connsiteY59" fmla="*/ 1816052 h 2395399"/>
                <a:gd name="connsiteX60" fmla="*/ 3985146 w 4142550"/>
                <a:gd name="connsiteY60" fmla="*/ 1891115 h 2395399"/>
                <a:gd name="connsiteX61" fmla="*/ 4012442 w 4142550"/>
                <a:gd name="connsiteY61" fmla="*/ 1979825 h 2395399"/>
                <a:gd name="connsiteX62" fmla="*/ 4056842 w 4142550"/>
                <a:gd name="connsiteY62" fmla="*/ 2119214 h 2395399"/>
                <a:gd name="connsiteX63" fmla="*/ 4083137 w 4142550"/>
                <a:gd name="connsiteY63" fmla="*/ 2176717 h 2395399"/>
                <a:gd name="connsiteX64" fmla="*/ 4101152 w 4142550"/>
                <a:gd name="connsiteY64" fmla="*/ 2259604 h 2395399"/>
                <a:gd name="connsiteX65" fmla="*/ 4135272 w 4142550"/>
                <a:gd name="connsiteY65" fmla="*/ 2334667 h 2395399"/>
                <a:gd name="connsiteX66" fmla="*/ 4142550 w 4142550"/>
                <a:gd name="connsiteY66" fmla="*/ 2395399 h 2395399"/>
                <a:gd name="connsiteX0" fmla="*/ 0 w 4142550"/>
                <a:gd name="connsiteY0" fmla="*/ 430804 h 2395399"/>
                <a:gd name="connsiteX1" fmla="*/ 95534 w 4142550"/>
                <a:gd name="connsiteY1" fmla="*/ 471747 h 2395399"/>
                <a:gd name="connsiteX2" fmla="*/ 156949 w 4142550"/>
                <a:gd name="connsiteY2" fmla="*/ 499043 h 2395399"/>
                <a:gd name="connsiteX3" fmla="*/ 238836 w 4142550"/>
                <a:gd name="connsiteY3" fmla="*/ 546810 h 2395399"/>
                <a:gd name="connsiteX4" fmla="*/ 334370 w 4142550"/>
                <a:gd name="connsiteY4" fmla="*/ 492219 h 2395399"/>
                <a:gd name="connsiteX5" fmla="*/ 436728 w 4142550"/>
                <a:gd name="connsiteY5" fmla="*/ 451276 h 2395399"/>
                <a:gd name="connsiteX6" fmla="*/ 573206 w 4142550"/>
                <a:gd name="connsiteY6" fmla="*/ 451276 h 2395399"/>
                <a:gd name="connsiteX7" fmla="*/ 764274 w 4142550"/>
                <a:gd name="connsiteY7" fmla="*/ 567282 h 2395399"/>
                <a:gd name="connsiteX8" fmla="*/ 975815 w 4142550"/>
                <a:gd name="connsiteY8" fmla="*/ 642344 h 2395399"/>
                <a:gd name="connsiteX9" fmla="*/ 1276066 w 4142550"/>
                <a:gd name="connsiteY9" fmla="*/ 587753 h 2395399"/>
                <a:gd name="connsiteX10" fmla="*/ 1385248 w 4142550"/>
                <a:gd name="connsiteY10" fmla="*/ 499043 h 2395399"/>
                <a:gd name="connsiteX11" fmla="*/ 1439839 w 4142550"/>
                <a:gd name="connsiteY11" fmla="*/ 423980 h 2395399"/>
                <a:gd name="connsiteX12" fmla="*/ 1569492 w 4142550"/>
                <a:gd name="connsiteY12" fmla="*/ 335270 h 2395399"/>
                <a:gd name="connsiteX13" fmla="*/ 1712794 w 4142550"/>
                <a:gd name="connsiteY13" fmla="*/ 355741 h 2395399"/>
                <a:gd name="connsiteX14" fmla="*/ 1719618 w 4142550"/>
                <a:gd name="connsiteY14" fmla="*/ 683288 h 2395399"/>
                <a:gd name="connsiteX15" fmla="*/ 1719618 w 4142550"/>
                <a:gd name="connsiteY15" fmla="*/ 758350 h 2395399"/>
                <a:gd name="connsiteX16" fmla="*/ 1801504 w 4142550"/>
                <a:gd name="connsiteY16" fmla="*/ 908476 h 2395399"/>
                <a:gd name="connsiteX17" fmla="*/ 1835624 w 4142550"/>
                <a:gd name="connsiteY17" fmla="*/ 963067 h 2395399"/>
                <a:gd name="connsiteX18" fmla="*/ 1828800 w 4142550"/>
                <a:gd name="connsiteY18" fmla="*/ 1085897 h 2395399"/>
                <a:gd name="connsiteX19" fmla="*/ 1828800 w 4142550"/>
                <a:gd name="connsiteY19" fmla="*/ 1188255 h 2395399"/>
                <a:gd name="connsiteX20" fmla="*/ 1842448 w 4142550"/>
                <a:gd name="connsiteY20" fmla="*/ 1447562 h 2395399"/>
                <a:gd name="connsiteX21" fmla="*/ 1937982 w 4142550"/>
                <a:gd name="connsiteY21" fmla="*/ 1488506 h 2395399"/>
                <a:gd name="connsiteX22" fmla="*/ 2115403 w 4142550"/>
                <a:gd name="connsiteY22" fmla="*/ 1543097 h 2395399"/>
                <a:gd name="connsiteX23" fmla="*/ 2183642 w 4142550"/>
                <a:gd name="connsiteY23" fmla="*/ 1686398 h 2395399"/>
                <a:gd name="connsiteX24" fmla="*/ 2227042 w 4142550"/>
                <a:gd name="connsiteY24" fmla="*/ 1734074 h 2395399"/>
                <a:gd name="connsiteX25" fmla="*/ 2281633 w 4142550"/>
                <a:gd name="connsiteY25" fmla="*/ 1800312 h 2395399"/>
                <a:gd name="connsiteX26" fmla="*/ 2359607 w 4142550"/>
                <a:gd name="connsiteY26" fmla="*/ 1802677 h 2395399"/>
                <a:gd name="connsiteX27" fmla="*/ 2342957 w 4142550"/>
                <a:gd name="connsiteY27" fmla="*/ 1829973 h 2395399"/>
                <a:gd name="connsiteX28" fmla="*/ 2421932 w 4142550"/>
                <a:gd name="connsiteY28" fmla="*/ 1808045 h 2395399"/>
                <a:gd name="connsiteX29" fmla="*/ 2578972 w 4142550"/>
                <a:gd name="connsiteY29" fmla="*/ 1784753 h 2395399"/>
                <a:gd name="connsiteX30" fmla="*/ 2644299 w 4142550"/>
                <a:gd name="connsiteY30" fmla="*/ 1719062 h 2395399"/>
                <a:gd name="connsiteX31" fmla="*/ 2579427 w 4142550"/>
                <a:gd name="connsiteY31" fmla="*/ 1577216 h 2395399"/>
                <a:gd name="connsiteX32" fmla="*/ 2518012 w 4142550"/>
                <a:gd name="connsiteY32" fmla="*/ 1495330 h 2395399"/>
                <a:gd name="connsiteX33" fmla="*/ 2615093 w 4142550"/>
                <a:gd name="connsiteY33" fmla="*/ 1324733 h 2395399"/>
                <a:gd name="connsiteX34" fmla="*/ 2497540 w 4142550"/>
                <a:gd name="connsiteY34" fmla="*/ 1201903 h 2395399"/>
                <a:gd name="connsiteX35" fmla="*/ 2579427 w 4142550"/>
                <a:gd name="connsiteY35" fmla="*/ 1126840 h 2395399"/>
                <a:gd name="connsiteX36" fmla="*/ 2681785 w 4142550"/>
                <a:gd name="connsiteY36" fmla="*/ 1038130 h 2395399"/>
                <a:gd name="connsiteX37" fmla="*/ 2722728 w 4142550"/>
                <a:gd name="connsiteY37" fmla="*/ 956243 h 2395399"/>
                <a:gd name="connsiteX38" fmla="*/ 2756848 w 4142550"/>
                <a:gd name="connsiteY38" fmla="*/ 847061 h 2395399"/>
                <a:gd name="connsiteX39" fmla="*/ 2852382 w 4142550"/>
                <a:gd name="connsiteY39" fmla="*/ 785646 h 2395399"/>
                <a:gd name="connsiteX40" fmla="*/ 2931302 w 4142550"/>
                <a:gd name="connsiteY40" fmla="*/ 654817 h 2395399"/>
                <a:gd name="connsiteX41" fmla="*/ 3079748 w 4142550"/>
                <a:gd name="connsiteY41" fmla="*/ 568670 h 2395399"/>
                <a:gd name="connsiteX42" fmla="*/ 3179928 w 4142550"/>
                <a:gd name="connsiteY42" fmla="*/ 464924 h 2395399"/>
                <a:gd name="connsiteX43" fmla="*/ 3250377 w 4142550"/>
                <a:gd name="connsiteY43" fmla="*/ 464897 h 2395399"/>
                <a:gd name="connsiteX44" fmla="*/ 3254991 w 4142550"/>
                <a:gd name="connsiteY44" fmla="*/ 253383 h 2395399"/>
                <a:gd name="connsiteX45" fmla="*/ 3261815 w 4142550"/>
                <a:gd name="connsiteY45" fmla="*/ 69138 h 2395399"/>
                <a:gd name="connsiteX46" fmla="*/ 3282286 w 4142550"/>
                <a:gd name="connsiteY46" fmla="*/ 35019 h 2395399"/>
                <a:gd name="connsiteX47" fmla="*/ 3568889 w 4142550"/>
                <a:gd name="connsiteY47" fmla="*/ 62315 h 2395399"/>
                <a:gd name="connsiteX48" fmla="*/ 3603009 w 4142550"/>
                <a:gd name="connsiteY48" fmla="*/ 7724 h 2395399"/>
                <a:gd name="connsiteX49" fmla="*/ 3691719 w 4142550"/>
                <a:gd name="connsiteY49" fmla="*/ 260207 h 2395399"/>
                <a:gd name="connsiteX50" fmla="*/ 3664424 w 4142550"/>
                <a:gd name="connsiteY50" fmla="*/ 471747 h 2395399"/>
                <a:gd name="connsiteX51" fmla="*/ 3657600 w 4142550"/>
                <a:gd name="connsiteY51" fmla="*/ 608225 h 2395399"/>
                <a:gd name="connsiteX52" fmla="*/ 3678072 w 4142550"/>
                <a:gd name="connsiteY52" fmla="*/ 833413 h 2395399"/>
                <a:gd name="connsiteX53" fmla="*/ 3579879 w 4142550"/>
                <a:gd name="connsiteY53" fmla="*/ 1161366 h 2395399"/>
                <a:gd name="connsiteX54" fmla="*/ 3601776 w 4142550"/>
                <a:gd name="connsiteY54" fmla="*/ 1392891 h 2395399"/>
                <a:gd name="connsiteX55" fmla="*/ 3662255 w 4142550"/>
                <a:gd name="connsiteY55" fmla="*/ 1502066 h 2395399"/>
                <a:gd name="connsiteX56" fmla="*/ 3714012 w 4142550"/>
                <a:gd name="connsiteY56" fmla="*/ 1617119 h 2395399"/>
                <a:gd name="connsiteX57" fmla="*/ 3800419 w 4142550"/>
                <a:gd name="connsiteY57" fmla="*/ 1740788 h 2395399"/>
                <a:gd name="connsiteX58" fmla="*/ 3853920 w 4142550"/>
                <a:gd name="connsiteY58" fmla="*/ 1690590 h 2395399"/>
                <a:gd name="connsiteX59" fmla="*/ 3892027 w 4142550"/>
                <a:gd name="connsiteY59" fmla="*/ 1804883 h 2395399"/>
                <a:gd name="connsiteX60" fmla="*/ 3862316 w 4142550"/>
                <a:gd name="connsiteY60" fmla="*/ 1816052 h 2395399"/>
                <a:gd name="connsiteX61" fmla="*/ 3985146 w 4142550"/>
                <a:gd name="connsiteY61" fmla="*/ 1891115 h 2395399"/>
                <a:gd name="connsiteX62" fmla="*/ 4012442 w 4142550"/>
                <a:gd name="connsiteY62" fmla="*/ 1979825 h 2395399"/>
                <a:gd name="connsiteX63" fmla="*/ 4056842 w 4142550"/>
                <a:gd name="connsiteY63" fmla="*/ 2119214 h 2395399"/>
                <a:gd name="connsiteX64" fmla="*/ 4083137 w 4142550"/>
                <a:gd name="connsiteY64" fmla="*/ 2176717 h 2395399"/>
                <a:gd name="connsiteX65" fmla="*/ 4101152 w 4142550"/>
                <a:gd name="connsiteY65" fmla="*/ 2259604 h 2395399"/>
                <a:gd name="connsiteX66" fmla="*/ 4135272 w 4142550"/>
                <a:gd name="connsiteY66" fmla="*/ 2334667 h 2395399"/>
                <a:gd name="connsiteX67" fmla="*/ 4142550 w 4142550"/>
                <a:gd name="connsiteY67" fmla="*/ 2395399 h 2395399"/>
                <a:gd name="connsiteX0" fmla="*/ 0 w 4142550"/>
                <a:gd name="connsiteY0" fmla="*/ 430804 h 2395399"/>
                <a:gd name="connsiteX1" fmla="*/ 95534 w 4142550"/>
                <a:gd name="connsiteY1" fmla="*/ 471747 h 2395399"/>
                <a:gd name="connsiteX2" fmla="*/ 156949 w 4142550"/>
                <a:gd name="connsiteY2" fmla="*/ 499043 h 2395399"/>
                <a:gd name="connsiteX3" fmla="*/ 238836 w 4142550"/>
                <a:gd name="connsiteY3" fmla="*/ 546810 h 2395399"/>
                <a:gd name="connsiteX4" fmla="*/ 334370 w 4142550"/>
                <a:gd name="connsiteY4" fmla="*/ 492219 h 2395399"/>
                <a:gd name="connsiteX5" fmla="*/ 436728 w 4142550"/>
                <a:gd name="connsiteY5" fmla="*/ 451276 h 2395399"/>
                <a:gd name="connsiteX6" fmla="*/ 573206 w 4142550"/>
                <a:gd name="connsiteY6" fmla="*/ 451276 h 2395399"/>
                <a:gd name="connsiteX7" fmla="*/ 764274 w 4142550"/>
                <a:gd name="connsiteY7" fmla="*/ 567282 h 2395399"/>
                <a:gd name="connsiteX8" fmla="*/ 975815 w 4142550"/>
                <a:gd name="connsiteY8" fmla="*/ 642344 h 2395399"/>
                <a:gd name="connsiteX9" fmla="*/ 1276066 w 4142550"/>
                <a:gd name="connsiteY9" fmla="*/ 587753 h 2395399"/>
                <a:gd name="connsiteX10" fmla="*/ 1385248 w 4142550"/>
                <a:gd name="connsiteY10" fmla="*/ 499043 h 2395399"/>
                <a:gd name="connsiteX11" fmla="*/ 1439839 w 4142550"/>
                <a:gd name="connsiteY11" fmla="*/ 423980 h 2395399"/>
                <a:gd name="connsiteX12" fmla="*/ 1569492 w 4142550"/>
                <a:gd name="connsiteY12" fmla="*/ 335270 h 2395399"/>
                <a:gd name="connsiteX13" fmla="*/ 1712794 w 4142550"/>
                <a:gd name="connsiteY13" fmla="*/ 355741 h 2395399"/>
                <a:gd name="connsiteX14" fmla="*/ 1719618 w 4142550"/>
                <a:gd name="connsiteY14" fmla="*/ 683288 h 2395399"/>
                <a:gd name="connsiteX15" fmla="*/ 1719618 w 4142550"/>
                <a:gd name="connsiteY15" fmla="*/ 758350 h 2395399"/>
                <a:gd name="connsiteX16" fmla="*/ 1801504 w 4142550"/>
                <a:gd name="connsiteY16" fmla="*/ 908476 h 2395399"/>
                <a:gd name="connsiteX17" fmla="*/ 1835624 w 4142550"/>
                <a:gd name="connsiteY17" fmla="*/ 963067 h 2395399"/>
                <a:gd name="connsiteX18" fmla="*/ 1828800 w 4142550"/>
                <a:gd name="connsiteY18" fmla="*/ 1085897 h 2395399"/>
                <a:gd name="connsiteX19" fmla="*/ 1828800 w 4142550"/>
                <a:gd name="connsiteY19" fmla="*/ 1188255 h 2395399"/>
                <a:gd name="connsiteX20" fmla="*/ 1842448 w 4142550"/>
                <a:gd name="connsiteY20" fmla="*/ 1447562 h 2395399"/>
                <a:gd name="connsiteX21" fmla="*/ 1937982 w 4142550"/>
                <a:gd name="connsiteY21" fmla="*/ 1488506 h 2395399"/>
                <a:gd name="connsiteX22" fmla="*/ 2115403 w 4142550"/>
                <a:gd name="connsiteY22" fmla="*/ 1543097 h 2395399"/>
                <a:gd name="connsiteX23" fmla="*/ 2183642 w 4142550"/>
                <a:gd name="connsiteY23" fmla="*/ 1686398 h 2395399"/>
                <a:gd name="connsiteX24" fmla="*/ 2227042 w 4142550"/>
                <a:gd name="connsiteY24" fmla="*/ 1734074 h 2395399"/>
                <a:gd name="connsiteX25" fmla="*/ 2281633 w 4142550"/>
                <a:gd name="connsiteY25" fmla="*/ 1800312 h 2395399"/>
                <a:gd name="connsiteX26" fmla="*/ 2359607 w 4142550"/>
                <a:gd name="connsiteY26" fmla="*/ 1802677 h 2395399"/>
                <a:gd name="connsiteX27" fmla="*/ 2342957 w 4142550"/>
                <a:gd name="connsiteY27" fmla="*/ 1829973 h 2395399"/>
                <a:gd name="connsiteX28" fmla="*/ 2421932 w 4142550"/>
                <a:gd name="connsiteY28" fmla="*/ 1808045 h 2395399"/>
                <a:gd name="connsiteX29" fmla="*/ 2578972 w 4142550"/>
                <a:gd name="connsiteY29" fmla="*/ 1784753 h 2395399"/>
                <a:gd name="connsiteX30" fmla="*/ 2644299 w 4142550"/>
                <a:gd name="connsiteY30" fmla="*/ 1719062 h 2395399"/>
                <a:gd name="connsiteX31" fmla="*/ 2579427 w 4142550"/>
                <a:gd name="connsiteY31" fmla="*/ 1577216 h 2395399"/>
                <a:gd name="connsiteX32" fmla="*/ 2518012 w 4142550"/>
                <a:gd name="connsiteY32" fmla="*/ 1495330 h 2395399"/>
                <a:gd name="connsiteX33" fmla="*/ 2615093 w 4142550"/>
                <a:gd name="connsiteY33" fmla="*/ 1324733 h 2395399"/>
                <a:gd name="connsiteX34" fmla="*/ 2497540 w 4142550"/>
                <a:gd name="connsiteY34" fmla="*/ 1201903 h 2395399"/>
                <a:gd name="connsiteX35" fmla="*/ 2579427 w 4142550"/>
                <a:gd name="connsiteY35" fmla="*/ 1126840 h 2395399"/>
                <a:gd name="connsiteX36" fmla="*/ 2681785 w 4142550"/>
                <a:gd name="connsiteY36" fmla="*/ 1038130 h 2395399"/>
                <a:gd name="connsiteX37" fmla="*/ 2722728 w 4142550"/>
                <a:gd name="connsiteY37" fmla="*/ 956243 h 2395399"/>
                <a:gd name="connsiteX38" fmla="*/ 2756848 w 4142550"/>
                <a:gd name="connsiteY38" fmla="*/ 847061 h 2395399"/>
                <a:gd name="connsiteX39" fmla="*/ 2852382 w 4142550"/>
                <a:gd name="connsiteY39" fmla="*/ 785646 h 2395399"/>
                <a:gd name="connsiteX40" fmla="*/ 2931302 w 4142550"/>
                <a:gd name="connsiteY40" fmla="*/ 654817 h 2395399"/>
                <a:gd name="connsiteX41" fmla="*/ 3079748 w 4142550"/>
                <a:gd name="connsiteY41" fmla="*/ 568670 h 2395399"/>
                <a:gd name="connsiteX42" fmla="*/ 3179928 w 4142550"/>
                <a:gd name="connsiteY42" fmla="*/ 464924 h 2395399"/>
                <a:gd name="connsiteX43" fmla="*/ 3250377 w 4142550"/>
                <a:gd name="connsiteY43" fmla="*/ 464897 h 2395399"/>
                <a:gd name="connsiteX44" fmla="*/ 3254991 w 4142550"/>
                <a:gd name="connsiteY44" fmla="*/ 253383 h 2395399"/>
                <a:gd name="connsiteX45" fmla="*/ 3261815 w 4142550"/>
                <a:gd name="connsiteY45" fmla="*/ 69138 h 2395399"/>
                <a:gd name="connsiteX46" fmla="*/ 3282286 w 4142550"/>
                <a:gd name="connsiteY46" fmla="*/ 35019 h 2395399"/>
                <a:gd name="connsiteX47" fmla="*/ 3568889 w 4142550"/>
                <a:gd name="connsiteY47" fmla="*/ 62315 h 2395399"/>
                <a:gd name="connsiteX48" fmla="*/ 3603009 w 4142550"/>
                <a:gd name="connsiteY48" fmla="*/ 7724 h 2395399"/>
                <a:gd name="connsiteX49" fmla="*/ 3691719 w 4142550"/>
                <a:gd name="connsiteY49" fmla="*/ 260207 h 2395399"/>
                <a:gd name="connsiteX50" fmla="*/ 3664424 w 4142550"/>
                <a:gd name="connsiteY50" fmla="*/ 471747 h 2395399"/>
                <a:gd name="connsiteX51" fmla="*/ 3657600 w 4142550"/>
                <a:gd name="connsiteY51" fmla="*/ 608225 h 2395399"/>
                <a:gd name="connsiteX52" fmla="*/ 3678072 w 4142550"/>
                <a:gd name="connsiteY52" fmla="*/ 833413 h 2395399"/>
                <a:gd name="connsiteX53" fmla="*/ 3579879 w 4142550"/>
                <a:gd name="connsiteY53" fmla="*/ 1161366 h 2395399"/>
                <a:gd name="connsiteX54" fmla="*/ 3601776 w 4142550"/>
                <a:gd name="connsiteY54" fmla="*/ 1392891 h 2395399"/>
                <a:gd name="connsiteX55" fmla="*/ 3662255 w 4142550"/>
                <a:gd name="connsiteY55" fmla="*/ 1502066 h 2395399"/>
                <a:gd name="connsiteX56" fmla="*/ 3714012 w 4142550"/>
                <a:gd name="connsiteY56" fmla="*/ 1617119 h 2395399"/>
                <a:gd name="connsiteX57" fmla="*/ 3800419 w 4142550"/>
                <a:gd name="connsiteY57" fmla="*/ 1740788 h 2395399"/>
                <a:gd name="connsiteX58" fmla="*/ 3841928 w 4142550"/>
                <a:gd name="connsiteY58" fmla="*/ 1773038 h 2395399"/>
                <a:gd name="connsiteX59" fmla="*/ 3892027 w 4142550"/>
                <a:gd name="connsiteY59" fmla="*/ 1804883 h 2395399"/>
                <a:gd name="connsiteX60" fmla="*/ 3862316 w 4142550"/>
                <a:gd name="connsiteY60" fmla="*/ 1816052 h 2395399"/>
                <a:gd name="connsiteX61" fmla="*/ 3985146 w 4142550"/>
                <a:gd name="connsiteY61" fmla="*/ 1891115 h 2395399"/>
                <a:gd name="connsiteX62" fmla="*/ 4012442 w 4142550"/>
                <a:gd name="connsiteY62" fmla="*/ 1979825 h 2395399"/>
                <a:gd name="connsiteX63" fmla="*/ 4056842 w 4142550"/>
                <a:gd name="connsiteY63" fmla="*/ 2119214 h 2395399"/>
                <a:gd name="connsiteX64" fmla="*/ 4083137 w 4142550"/>
                <a:gd name="connsiteY64" fmla="*/ 2176717 h 2395399"/>
                <a:gd name="connsiteX65" fmla="*/ 4101152 w 4142550"/>
                <a:gd name="connsiteY65" fmla="*/ 2259604 h 2395399"/>
                <a:gd name="connsiteX66" fmla="*/ 4135272 w 4142550"/>
                <a:gd name="connsiteY66" fmla="*/ 2334667 h 2395399"/>
                <a:gd name="connsiteX67" fmla="*/ 4142550 w 4142550"/>
                <a:gd name="connsiteY67" fmla="*/ 2395399 h 239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142550" h="2395399">
                  <a:moveTo>
                    <a:pt x="0" y="430804"/>
                  </a:moveTo>
                  <a:lnTo>
                    <a:pt x="95534" y="471747"/>
                  </a:lnTo>
                  <a:cubicBezTo>
                    <a:pt x="121692" y="483120"/>
                    <a:pt x="133065" y="486533"/>
                    <a:pt x="156949" y="499043"/>
                  </a:cubicBezTo>
                  <a:cubicBezTo>
                    <a:pt x="180833" y="511553"/>
                    <a:pt x="209266" y="547947"/>
                    <a:pt x="238836" y="546810"/>
                  </a:cubicBezTo>
                  <a:cubicBezTo>
                    <a:pt x="268406" y="545673"/>
                    <a:pt x="301388" y="508141"/>
                    <a:pt x="334370" y="492219"/>
                  </a:cubicBezTo>
                  <a:cubicBezTo>
                    <a:pt x="367352" y="476297"/>
                    <a:pt x="396922" y="458100"/>
                    <a:pt x="436728" y="451276"/>
                  </a:cubicBezTo>
                  <a:cubicBezTo>
                    <a:pt x="476534" y="444452"/>
                    <a:pt x="518615" y="431942"/>
                    <a:pt x="573206" y="451276"/>
                  </a:cubicBezTo>
                  <a:cubicBezTo>
                    <a:pt x="627797" y="470610"/>
                    <a:pt x="697173" y="535437"/>
                    <a:pt x="764274" y="567282"/>
                  </a:cubicBezTo>
                  <a:cubicBezTo>
                    <a:pt x="831375" y="599127"/>
                    <a:pt x="890516" y="638932"/>
                    <a:pt x="975815" y="642344"/>
                  </a:cubicBezTo>
                  <a:cubicBezTo>
                    <a:pt x="1061114" y="645756"/>
                    <a:pt x="1207827" y="611636"/>
                    <a:pt x="1276066" y="587753"/>
                  </a:cubicBezTo>
                  <a:cubicBezTo>
                    <a:pt x="1344305" y="563870"/>
                    <a:pt x="1357953" y="526338"/>
                    <a:pt x="1385248" y="499043"/>
                  </a:cubicBezTo>
                  <a:cubicBezTo>
                    <a:pt x="1412543" y="471748"/>
                    <a:pt x="1409132" y="451275"/>
                    <a:pt x="1439839" y="423980"/>
                  </a:cubicBezTo>
                  <a:cubicBezTo>
                    <a:pt x="1470546" y="396685"/>
                    <a:pt x="1524000" y="346643"/>
                    <a:pt x="1569492" y="335270"/>
                  </a:cubicBezTo>
                  <a:cubicBezTo>
                    <a:pt x="1614984" y="323897"/>
                    <a:pt x="1687773" y="297738"/>
                    <a:pt x="1712794" y="355741"/>
                  </a:cubicBezTo>
                  <a:cubicBezTo>
                    <a:pt x="1737815" y="413744"/>
                    <a:pt x="1718481" y="616187"/>
                    <a:pt x="1719618" y="683288"/>
                  </a:cubicBezTo>
                  <a:cubicBezTo>
                    <a:pt x="1720755" y="750390"/>
                    <a:pt x="1705970" y="720819"/>
                    <a:pt x="1719618" y="758350"/>
                  </a:cubicBezTo>
                  <a:cubicBezTo>
                    <a:pt x="1733266" y="795881"/>
                    <a:pt x="1782170" y="874357"/>
                    <a:pt x="1801504" y="908476"/>
                  </a:cubicBezTo>
                  <a:cubicBezTo>
                    <a:pt x="1820838" y="942595"/>
                    <a:pt x="1831075" y="933497"/>
                    <a:pt x="1835624" y="963067"/>
                  </a:cubicBezTo>
                  <a:cubicBezTo>
                    <a:pt x="1840173" y="992637"/>
                    <a:pt x="1829937" y="1048366"/>
                    <a:pt x="1828800" y="1085897"/>
                  </a:cubicBezTo>
                  <a:cubicBezTo>
                    <a:pt x="1827663" y="1123428"/>
                    <a:pt x="1826525" y="1127978"/>
                    <a:pt x="1828800" y="1188255"/>
                  </a:cubicBezTo>
                  <a:cubicBezTo>
                    <a:pt x="1831075" y="1248532"/>
                    <a:pt x="1824251" y="1397520"/>
                    <a:pt x="1842448" y="1447562"/>
                  </a:cubicBezTo>
                  <a:cubicBezTo>
                    <a:pt x="1860645" y="1497604"/>
                    <a:pt x="1892489" y="1472583"/>
                    <a:pt x="1937982" y="1488506"/>
                  </a:cubicBezTo>
                  <a:cubicBezTo>
                    <a:pt x="1983475" y="1504429"/>
                    <a:pt x="2074460" y="1510115"/>
                    <a:pt x="2115403" y="1543097"/>
                  </a:cubicBezTo>
                  <a:cubicBezTo>
                    <a:pt x="2156346" y="1576079"/>
                    <a:pt x="2165036" y="1654569"/>
                    <a:pt x="2183642" y="1686398"/>
                  </a:cubicBezTo>
                  <a:cubicBezTo>
                    <a:pt x="2202249" y="1718228"/>
                    <a:pt x="2210710" y="1715088"/>
                    <a:pt x="2227042" y="1734074"/>
                  </a:cubicBezTo>
                  <a:cubicBezTo>
                    <a:pt x="2243374" y="1753060"/>
                    <a:pt x="2259539" y="1788878"/>
                    <a:pt x="2281633" y="1800312"/>
                  </a:cubicBezTo>
                  <a:cubicBezTo>
                    <a:pt x="2303727" y="1811746"/>
                    <a:pt x="2349386" y="1797734"/>
                    <a:pt x="2359607" y="1802677"/>
                  </a:cubicBezTo>
                  <a:cubicBezTo>
                    <a:pt x="2369828" y="1807620"/>
                    <a:pt x="2332570" y="1829078"/>
                    <a:pt x="2342957" y="1829973"/>
                  </a:cubicBezTo>
                  <a:cubicBezTo>
                    <a:pt x="2353344" y="1830868"/>
                    <a:pt x="2382596" y="1815582"/>
                    <a:pt x="2421932" y="1808045"/>
                  </a:cubicBezTo>
                  <a:cubicBezTo>
                    <a:pt x="2461268" y="1800508"/>
                    <a:pt x="2541911" y="1799584"/>
                    <a:pt x="2578972" y="1784753"/>
                  </a:cubicBezTo>
                  <a:cubicBezTo>
                    <a:pt x="2616033" y="1769922"/>
                    <a:pt x="2644223" y="1753651"/>
                    <a:pt x="2644299" y="1719062"/>
                  </a:cubicBezTo>
                  <a:cubicBezTo>
                    <a:pt x="2644375" y="1684473"/>
                    <a:pt x="2600475" y="1614505"/>
                    <a:pt x="2579427" y="1577216"/>
                  </a:cubicBezTo>
                  <a:cubicBezTo>
                    <a:pt x="2558379" y="1539927"/>
                    <a:pt x="2512068" y="1537410"/>
                    <a:pt x="2518012" y="1495330"/>
                  </a:cubicBezTo>
                  <a:cubicBezTo>
                    <a:pt x="2523956" y="1453250"/>
                    <a:pt x="2618505" y="1373638"/>
                    <a:pt x="2615093" y="1324733"/>
                  </a:cubicBezTo>
                  <a:cubicBezTo>
                    <a:pt x="2611681" y="1275829"/>
                    <a:pt x="2503484" y="1234885"/>
                    <a:pt x="2497540" y="1201903"/>
                  </a:cubicBezTo>
                  <a:cubicBezTo>
                    <a:pt x="2491596" y="1168921"/>
                    <a:pt x="2548720" y="1154135"/>
                    <a:pt x="2579427" y="1126840"/>
                  </a:cubicBezTo>
                  <a:cubicBezTo>
                    <a:pt x="2610134" y="1099545"/>
                    <a:pt x="2657902" y="1066563"/>
                    <a:pt x="2681785" y="1038130"/>
                  </a:cubicBezTo>
                  <a:cubicBezTo>
                    <a:pt x="2705668" y="1009697"/>
                    <a:pt x="2710218" y="988088"/>
                    <a:pt x="2722728" y="956243"/>
                  </a:cubicBezTo>
                  <a:cubicBezTo>
                    <a:pt x="2735239" y="924398"/>
                    <a:pt x="2735239" y="875494"/>
                    <a:pt x="2756848" y="847061"/>
                  </a:cubicBezTo>
                  <a:cubicBezTo>
                    <a:pt x="2778457" y="818628"/>
                    <a:pt x="2823306" y="817687"/>
                    <a:pt x="2852382" y="785646"/>
                  </a:cubicBezTo>
                  <a:cubicBezTo>
                    <a:pt x="2881458" y="753605"/>
                    <a:pt x="2893408" y="690980"/>
                    <a:pt x="2931302" y="654817"/>
                  </a:cubicBezTo>
                  <a:cubicBezTo>
                    <a:pt x="2969196" y="618654"/>
                    <a:pt x="3038310" y="600319"/>
                    <a:pt x="3079748" y="568670"/>
                  </a:cubicBezTo>
                  <a:cubicBezTo>
                    <a:pt x="3121186" y="537021"/>
                    <a:pt x="3179928" y="464924"/>
                    <a:pt x="3179928" y="464924"/>
                  </a:cubicBezTo>
                  <a:lnTo>
                    <a:pt x="3250377" y="464897"/>
                  </a:lnTo>
                  <a:cubicBezTo>
                    <a:pt x="3262888" y="429640"/>
                    <a:pt x="3253085" y="319343"/>
                    <a:pt x="3254991" y="253383"/>
                  </a:cubicBezTo>
                  <a:cubicBezTo>
                    <a:pt x="3256897" y="187423"/>
                    <a:pt x="3257266" y="105532"/>
                    <a:pt x="3261815" y="69138"/>
                  </a:cubicBezTo>
                  <a:cubicBezTo>
                    <a:pt x="3266364" y="32744"/>
                    <a:pt x="3231107" y="36156"/>
                    <a:pt x="3282286" y="35019"/>
                  </a:cubicBezTo>
                  <a:cubicBezTo>
                    <a:pt x="3333465" y="33882"/>
                    <a:pt x="3515435" y="66864"/>
                    <a:pt x="3568889" y="62315"/>
                  </a:cubicBezTo>
                  <a:cubicBezTo>
                    <a:pt x="3622343" y="57766"/>
                    <a:pt x="3582537" y="-25258"/>
                    <a:pt x="3603009" y="7724"/>
                  </a:cubicBezTo>
                  <a:cubicBezTo>
                    <a:pt x="3623481" y="40706"/>
                    <a:pt x="3681483" y="182870"/>
                    <a:pt x="3691719" y="260207"/>
                  </a:cubicBezTo>
                  <a:cubicBezTo>
                    <a:pt x="3701955" y="337544"/>
                    <a:pt x="3670111" y="413744"/>
                    <a:pt x="3664424" y="471747"/>
                  </a:cubicBezTo>
                  <a:cubicBezTo>
                    <a:pt x="3658738" y="529750"/>
                    <a:pt x="3655325" y="547947"/>
                    <a:pt x="3657600" y="608225"/>
                  </a:cubicBezTo>
                  <a:cubicBezTo>
                    <a:pt x="3659875" y="668503"/>
                    <a:pt x="3691026" y="741223"/>
                    <a:pt x="3678072" y="833413"/>
                  </a:cubicBezTo>
                  <a:cubicBezTo>
                    <a:pt x="3665119" y="925603"/>
                    <a:pt x="3592595" y="1068120"/>
                    <a:pt x="3579879" y="1161366"/>
                  </a:cubicBezTo>
                  <a:cubicBezTo>
                    <a:pt x="3567163" y="1254612"/>
                    <a:pt x="3588047" y="1336108"/>
                    <a:pt x="3601776" y="1392891"/>
                  </a:cubicBezTo>
                  <a:cubicBezTo>
                    <a:pt x="3615505" y="1449674"/>
                    <a:pt x="3643549" y="1464695"/>
                    <a:pt x="3662255" y="1502066"/>
                  </a:cubicBezTo>
                  <a:cubicBezTo>
                    <a:pt x="3680961" y="1539437"/>
                    <a:pt x="3690985" y="1577332"/>
                    <a:pt x="3714012" y="1617119"/>
                  </a:cubicBezTo>
                  <a:cubicBezTo>
                    <a:pt x="3737039" y="1656906"/>
                    <a:pt x="3779100" y="1714802"/>
                    <a:pt x="3800419" y="1740788"/>
                  </a:cubicBezTo>
                  <a:cubicBezTo>
                    <a:pt x="3821738" y="1766774"/>
                    <a:pt x="3826660" y="1762356"/>
                    <a:pt x="3841928" y="1773038"/>
                  </a:cubicBezTo>
                  <a:cubicBezTo>
                    <a:pt x="3857196" y="1783720"/>
                    <a:pt x="3885335" y="1794555"/>
                    <a:pt x="3892027" y="1804883"/>
                  </a:cubicBezTo>
                  <a:cubicBezTo>
                    <a:pt x="3898719" y="1815211"/>
                    <a:pt x="3846796" y="1801680"/>
                    <a:pt x="3862316" y="1816052"/>
                  </a:cubicBezTo>
                  <a:cubicBezTo>
                    <a:pt x="3877836" y="1830424"/>
                    <a:pt x="3960125" y="1863820"/>
                    <a:pt x="3985146" y="1891115"/>
                  </a:cubicBezTo>
                  <a:cubicBezTo>
                    <a:pt x="4010167" y="1918410"/>
                    <a:pt x="4000493" y="1941809"/>
                    <a:pt x="4012442" y="1979825"/>
                  </a:cubicBezTo>
                  <a:cubicBezTo>
                    <a:pt x="4024391" y="2017841"/>
                    <a:pt x="4045060" y="2086399"/>
                    <a:pt x="4056842" y="2119214"/>
                  </a:cubicBezTo>
                  <a:cubicBezTo>
                    <a:pt x="4068624" y="2152029"/>
                    <a:pt x="4075752" y="2153319"/>
                    <a:pt x="4083137" y="2176717"/>
                  </a:cubicBezTo>
                  <a:cubicBezTo>
                    <a:pt x="4090522" y="2200115"/>
                    <a:pt x="4092463" y="2233279"/>
                    <a:pt x="4101152" y="2259604"/>
                  </a:cubicBezTo>
                  <a:cubicBezTo>
                    <a:pt x="4109841" y="2285929"/>
                    <a:pt x="4128372" y="2312035"/>
                    <a:pt x="4135272" y="2334667"/>
                  </a:cubicBezTo>
                  <a:cubicBezTo>
                    <a:pt x="4142172" y="2357300"/>
                    <a:pt x="4049290" y="2389713"/>
                    <a:pt x="4142550" y="2395399"/>
                  </a:cubicBezTo>
                </a:path>
              </a:pathLst>
            </a:custGeom>
            <a:noFill/>
            <a:ln w="508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cxnSp>
          <p:nvCxnSpPr>
            <p:cNvPr id="78" name="Conector recto 6"/>
            <p:cNvCxnSpPr/>
            <p:nvPr/>
          </p:nvCxnSpPr>
          <p:spPr bwMode="auto">
            <a:xfrm flipH="1">
              <a:off x="6326152" y="2706688"/>
              <a:ext cx="479461" cy="219075"/>
            </a:xfrm>
            <a:prstGeom prst="line">
              <a:avLst/>
            </a:prstGeom>
            <a:noFill/>
            <a:ln w="508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187450" y="620713"/>
            <a:ext cx="2808288" cy="5632450"/>
          </a:xfrm>
          <a:prstGeom prst="rect">
            <a:avLst/>
          </a:prstGeom>
          <a:solidFill>
            <a:schemeClr val="accent1">
              <a:lumMod val="60000"/>
              <a:lumOff val="40000"/>
            </a:schemeClr>
          </a:solidFill>
        </p:spPr>
        <p:txBody>
          <a:bodyPr>
            <a:spAutoFit/>
          </a:bodyPr>
          <a:lstStyle/>
          <a:p>
            <a:pPr algn="ctr">
              <a:defRPr/>
            </a:pPr>
            <a:r>
              <a:rPr lang="es-CL" sz="1600" dirty="0"/>
              <a:t>PROBLEMATICAS</a:t>
            </a:r>
          </a:p>
          <a:p>
            <a:pPr algn="ctr">
              <a:defRPr/>
            </a:pPr>
            <a:endParaRPr lang="es-CL" dirty="0"/>
          </a:p>
          <a:p>
            <a:pPr algn="ctr">
              <a:defRPr/>
            </a:pPr>
            <a:endParaRPr lang="es-CL" dirty="0"/>
          </a:p>
          <a:p>
            <a:pPr algn="ctr">
              <a:defRPr/>
            </a:pPr>
            <a:endParaRPr lang="es-CL" dirty="0"/>
          </a:p>
          <a:p>
            <a:pPr algn="ctr">
              <a:defRPr/>
            </a:pPr>
            <a:endParaRPr lang="es-CL" dirty="0"/>
          </a:p>
          <a:p>
            <a:pPr algn="ctr">
              <a:defRPr/>
            </a:pPr>
            <a:endParaRPr lang="es-CL" dirty="0"/>
          </a:p>
          <a:p>
            <a:pPr algn="ctr">
              <a:defRPr/>
            </a:pPr>
            <a:endParaRPr lang="es-CL" dirty="0"/>
          </a:p>
          <a:p>
            <a:pPr algn="ctr">
              <a:defRPr/>
            </a:pPr>
            <a:endParaRPr lang="es-CL" dirty="0"/>
          </a:p>
          <a:p>
            <a:pPr algn="ctr">
              <a:defRPr/>
            </a:pPr>
            <a:endParaRPr lang="es-CL" dirty="0"/>
          </a:p>
          <a:p>
            <a:pPr algn="ctr">
              <a:defRPr/>
            </a:pPr>
            <a:endParaRPr lang="es-CL" dirty="0"/>
          </a:p>
          <a:p>
            <a:pPr algn="ctr">
              <a:defRPr/>
            </a:pPr>
            <a:endParaRPr lang="es-CL" dirty="0"/>
          </a:p>
          <a:p>
            <a:pPr algn="ctr">
              <a:defRPr/>
            </a:pPr>
            <a:endParaRPr lang="es-CL" dirty="0"/>
          </a:p>
          <a:p>
            <a:pPr algn="ctr">
              <a:defRPr/>
            </a:pPr>
            <a:endParaRPr lang="es-CL" dirty="0"/>
          </a:p>
          <a:p>
            <a:pPr algn="ctr">
              <a:defRPr/>
            </a:pPr>
            <a:endParaRPr lang="es-CL" dirty="0"/>
          </a:p>
          <a:p>
            <a:pPr algn="ctr">
              <a:defRPr/>
            </a:pPr>
            <a:endParaRPr lang="es-CL" dirty="0"/>
          </a:p>
          <a:p>
            <a:pPr algn="ctr">
              <a:defRPr/>
            </a:pPr>
            <a:endParaRPr lang="es-CL" dirty="0"/>
          </a:p>
          <a:p>
            <a:pPr algn="ctr">
              <a:defRPr/>
            </a:pPr>
            <a:endParaRPr lang="es-CL" dirty="0"/>
          </a:p>
          <a:p>
            <a:pPr algn="ctr">
              <a:defRPr/>
            </a:pPr>
            <a:endParaRPr lang="es-CL" dirty="0"/>
          </a:p>
          <a:p>
            <a:pPr algn="ctr">
              <a:defRPr/>
            </a:pPr>
            <a:endParaRPr lang="es-CL" dirty="0"/>
          </a:p>
          <a:p>
            <a:pPr algn="ctr">
              <a:defRPr/>
            </a:pPr>
            <a:endParaRPr lang="es-CL" dirty="0"/>
          </a:p>
        </p:txBody>
      </p:sp>
      <p:sp>
        <p:nvSpPr>
          <p:cNvPr id="6" name="1 Título"/>
          <p:cNvSpPr txBox="1">
            <a:spLocks/>
          </p:cNvSpPr>
          <p:nvPr/>
        </p:nvSpPr>
        <p:spPr bwMode="auto">
          <a:xfrm>
            <a:off x="0" y="115888"/>
            <a:ext cx="3995738" cy="401637"/>
          </a:xfrm>
          <a:prstGeom prst="rect">
            <a:avLst/>
          </a:prstGeom>
          <a:solidFill>
            <a:schemeClr val="accent1">
              <a:lumMod val="75000"/>
            </a:schemeClr>
          </a:solidFill>
          <a:ln>
            <a:solidFill>
              <a:schemeClr val="accent1">
                <a:lumMod val="75000"/>
              </a:schemeClr>
            </a:solidFill>
          </a:ln>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nSpc>
                <a:spcPct val="100000"/>
              </a:lnSpc>
              <a:spcBef>
                <a:spcPct val="0"/>
              </a:spcBef>
              <a:buFont typeface="Arial" pitchFamily="34" charset="0"/>
              <a:buNone/>
              <a:defRPr/>
            </a:pPr>
            <a:r>
              <a:rPr lang="es-CL" altLang="es-CL" sz="2400" b="1" dirty="0" smtClean="0">
                <a:solidFill>
                  <a:schemeClr val="bg1"/>
                </a:solidFill>
                <a:latin typeface="Calibri Light" pitchFamily="34" charset="0"/>
              </a:rPr>
              <a:t>Análisis de Contexto</a:t>
            </a:r>
          </a:p>
        </p:txBody>
      </p:sp>
      <p:sp>
        <p:nvSpPr>
          <p:cNvPr id="5" name="CuadroTexto 4"/>
          <p:cNvSpPr txBox="1"/>
          <p:nvPr/>
        </p:nvSpPr>
        <p:spPr>
          <a:xfrm>
            <a:off x="1274763" y="1049338"/>
            <a:ext cx="2632075" cy="723900"/>
          </a:xfrm>
          <a:prstGeom prst="rect">
            <a:avLst/>
          </a:prstGeom>
          <a:solidFill>
            <a:schemeClr val="accent1">
              <a:lumMod val="20000"/>
              <a:lumOff val="80000"/>
            </a:schemeClr>
          </a:solidFill>
        </p:spPr>
        <p:txBody>
          <a:bodyPr>
            <a:spAutoFit/>
          </a:bodyPr>
          <a:lstStyle/>
          <a:p>
            <a:pPr algn="ctr">
              <a:defRPr/>
            </a:pPr>
            <a:r>
              <a:rPr lang="es-CL" sz="1000" b="1" dirty="0"/>
              <a:t>1</a:t>
            </a:r>
          </a:p>
          <a:p>
            <a:pPr algn="ctr">
              <a:defRPr/>
            </a:pPr>
            <a:r>
              <a:rPr lang="es-CL" sz="1000" dirty="0"/>
              <a:t>DEFICIT DE AREAS VERDES </a:t>
            </a:r>
          </a:p>
          <a:p>
            <a:pPr algn="ctr">
              <a:defRPr/>
            </a:pPr>
            <a:r>
              <a:rPr lang="es-CL" sz="1000" dirty="0"/>
              <a:t>EN EL SECTOR SUR DEL AREA METROPOLITANA</a:t>
            </a:r>
          </a:p>
        </p:txBody>
      </p:sp>
      <p:sp>
        <p:nvSpPr>
          <p:cNvPr id="8" name="CuadroTexto 7"/>
          <p:cNvSpPr txBox="1"/>
          <p:nvPr/>
        </p:nvSpPr>
        <p:spPr>
          <a:xfrm>
            <a:off x="1258888" y="1844675"/>
            <a:ext cx="2633662" cy="708025"/>
          </a:xfrm>
          <a:prstGeom prst="rect">
            <a:avLst/>
          </a:prstGeom>
          <a:solidFill>
            <a:schemeClr val="accent1">
              <a:lumMod val="20000"/>
              <a:lumOff val="80000"/>
            </a:schemeClr>
          </a:solidFill>
        </p:spPr>
        <p:txBody>
          <a:bodyPr>
            <a:spAutoFit/>
          </a:bodyPr>
          <a:lstStyle/>
          <a:p>
            <a:pPr algn="ctr">
              <a:defRPr/>
            </a:pPr>
            <a:r>
              <a:rPr lang="es-CL" sz="1000" b="1" dirty="0"/>
              <a:t>2</a:t>
            </a:r>
            <a:endParaRPr lang="es-CL" sz="1000" dirty="0"/>
          </a:p>
          <a:p>
            <a:pPr algn="ctr">
              <a:defRPr/>
            </a:pPr>
            <a:r>
              <a:rPr lang="es-CL" sz="1000" dirty="0"/>
              <a:t>CERRO ISLA CHENA CON </a:t>
            </a:r>
          </a:p>
          <a:p>
            <a:pPr algn="ctr">
              <a:defRPr/>
            </a:pPr>
            <a:r>
              <a:rPr lang="es-CL" sz="1000" dirty="0"/>
              <a:t>VALOR AMBIENTAL DEGRADADO Y AMENAZADO</a:t>
            </a:r>
          </a:p>
        </p:txBody>
      </p:sp>
      <p:sp>
        <p:nvSpPr>
          <p:cNvPr id="9" name="CuadroTexto 8"/>
          <p:cNvSpPr txBox="1"/>
          <p:nvPr/>
        </p:nvSpPr>
        <p:spPr>
          <a:xfrm>
            <a:off x="1258888" y="2635250"/>
            <a:ext cx="2633662" cy="708025"/>
          </a:xfrm>
          <a:prstGeom prst="rect">
            <a:avLst/>
          </a:prstGeom>
          <a:solidFill>
            <a:schemeClr val="accent1">
              <a:lumMod val="20000"/>
              <a:lumOff val="80000"/>
            </a:schemeClr>
          </a:solidFill>
        </p:spPr>
        <p:txBody>
          <a:bodyPr>
            <a:spAutoFit/>
          </a:bodyPr>
          <a:lstStyle/>
          <a:p>
            <a:pPr algn="ctr">
              <a:defRPr/>
            </a:pPr>
            <a:r>
              <a:rPr lang="es-CL" sz="1000" b="1" dirty="0"/>
              <a:t>3</a:t>
            </a:r>
          </a:p>
          <a:p>
            <a:pPr algn="ctr">
              <a:defRPr/>
            </a:pPr>
            <a:r>
              <a:rPr lang="es-CL" sz="1000" dirty="0"/>
              <a:t>EXISTENCIA DE PATRIMONIO HISTORICO ARQUEOLOGICO NO VALORIZADO</a:t>
            </a:r>
          </a:p>
        </p:txBody>
      </p:sp>
      <p:sp>
        <p:nvSpPr>
          <p:cNvPr id="10" name="CuadroTexto 9"/>
          <p:cNvSpPr txBox="1"/>
          <p:nvPr/>
        </p:nvSpPr>
        <p:spPr>
          <a:xfrm>
            <a:off x="1258888" y="3429000"/>
            <a:ext cx="2633662" cy="554038"/>
          </a:xfrm>
          <a:prstGeom prst="rect">
            <a:avLst/>
          </a:prstGeom>
          <a:solidFill>
            <a:schemeClr val="accent1">
              <a:lumMod val="20000"/>
              <a:lumOff val="80000"/>
            </a:schemeClr>
          </a:solidFill>
        </p:spPr>
        <p:txBody>
          <a:bodyPr>
            <a:spAutoFit/>
          </a:bodyPr>
          <a:lstStyle/>
          <a:p>
            <a:pPr algn="ctr">
              <a:defRPr/>
            </a:pPr>
            <a:r>
              <a:rPr lang="es-CL" sz="1000" b="1" dirty="0"/>
              <a:t>4</a:t>
            </a:r>
          </a:p>
          <a:p>
            <a:pPr algn="ctr">
              <a:defRPr/>
            </a:pPr>
            <a:r>
              <a:rPr lang="es-CL" sz="1000" dirty="0"/>
              <a:t>CUMBRES NO ACCESIBLES</a:t>
            </a:r>
          </a:p>
          <a:p>
            <a:pPr algn="ctr">
              <a:defRPr/>
            </a:pPr>
            <a:endParaRPr lang="es-CL" sz="1000" dirty="0"/>
          </a:p>
        </p:txBody>
      </p:sp>
      <p:sp>
        <p:nvSpPr>
          <p:cNvPr id="11" name="CuadroTexto 10"/>
          <p:cNvSpPr txBox="1"/>
          <p:nvPr/>
        </p:nvSpPr>
        <p:spPr>
          <a:xfrm>
            <a:off x="1258888" y="4076700"/>
            <a:ext cx="2633662" cy="554038"/>
          </a:xfrm>
          <a:prstGeom prst="rect">
            <a:avLst/>
          </a:prstGeom>
          <a:solidFill>
            <a:schemeClr val="accent1">
              <a:lumMod val="20000"/>
              <a:lumOff val="80000"/>
            </a:schemeClr>
          </a:solidFill>
        </p:spPr>
        <p:txBody>
          <a:bodyPr>
            <a:spAutoFit/>
          </a:bodyPr>
          <a:lstStyle/>
          <a:p>
            <a:pPr algn="ctr">
              <a:defRPr/>
            </a:pPr>
            <a:r>
              <a:rPr lang="es-CL" sz="1000" b="1" dirty="0"/>
              <a:t>5</a:t>
            </a:r>
          </a:p>
          <a:p>
            <a:pPr algn="ctr">
              <a:defRPr/>
            </a:pPr>
            <a:r>
              <a:rPr lang="es-CL" sz="1000" dirty="0"/>
              <a:t>SENDEROS Y CUMBRES</a:t>
            </a:r>
          </a:p>
          <a:p>
            <a:pPr algn="ctr">
              <a:defRPr/>
            </a:pPr>
            <a:r>
              <a:rPr lang="es-CL" sz="1000" dirty="0"/>
              <a:t> CARENTES DE INFRAESTRUCTURA</a:t>
            </a:r>
          </a:p>
        </p:txBody>
      </p:sp>
      <p:sp>
        <p:nvSpPr>
          <p:cNvPr id="12" name="CuadroTexto 11"/>
          <p:cNvSpPr txBox="1"/>
          <p:nvPr/>
        </p:nvSpPr>
        <p:spPr>
          <a:xfrm>
            <a:off x="1258888" y="4724400"/>
            <a:ext cx="2633662" cy="554038"/>
          </a:xfrm>
          <a:prstGeom prst="rect">
            <a:avLst/>
          </a:prstGeom>
          <a:solidFill>
            <a:schemeClr val="accent1">
              <a:lumMod val="20000"/>
              <a:lumOff val="80000"/>
            </a:schemeClr>
          </a:solidFill>
        </p:spPr>
        <p:txBody>
          <a:bodyPr>
            <a:spAutoFit/>
          </a:bodyPr>
          <a:lstStyle/>
          <a:p>
            <a:pPr algn="ctr">
              <a:defRPr/>
            </a:pPr>
            <a:r>
              <a:rPr lang="es-CL" sz="1000" b="1" dirty="0"/>
              <a:t>6</a:t>
            </a:r>
          </a:p>
          <a:p>
            <a:pPr algn="ctr">
              <a:defRPr/>
            </a:pPr>
            <a:r>
              <a:rPr lang="es-CL" sz="1000" dirty="0"/>
              <a:t>PARQUE EXISTENTE SUB UTILIZADO</a:t>
            </a:r>
          </a:p>
          <a:p>
            <a:pPr algn="ctr">
              <a:defRPr/>
            </a:pPr>
            <a:endParaRPr lang="es-CL" sz="1000" dirty="0"/>
          </a:p>
        </p:txBody>
      </p:sp>
      <p:sp>
        <p:nvSpPr>
          <p:cNvPr id="13" name="CuadroTexto 3"/>
          <p:cNvSpPr txBox="1"/>
          <p:nvPr/>
        </p:nvSpPr>
        <p:spPr>
          <a:xfrm>
            <a:off x="4211638" y="620713"/>
            <a:ext cx="4176712" cy="5632450"/>
          </a:xfrm>
          <a:prstGeom prst="rect">
            <a:avLst/>
          </a:prstGeom>
          <a:solidFill>
            <a:schemeClr val="accent5">
              <a:lumMod val="50000"/>
            </a:schemeClr>
          </a:solidFill>
        </p:spPr>
        <p:txBody>
          <a:bodyPr>
            <a:spAutoFit/>
          </a:bodyPr>
          <a:lstStyle/>
          <a:p>
            <a:pPr algn="ctr">
              <a:defRPr/>
            </a:pPr>
            <a:r>
              <a:rPr lang="es-CL" sz="1600" dirty="0">
                <a:solidFill>
                  <a:schemeClr val="bg1"/>
                </a:solidFill>
              </a:rPr>
              <a:t>OBJETIVOS</a:t>
            </a:r>
          </a:p>
          <a:p>
            <a:pPr algn="ctr">
              <a:defRPr/>
            </a:pPr>
            <a:endParaRPr lang="es-CL" dirty="0"/>
          </a:p>
          <a:p>
            <a:pPr algn="ctr">
              <a:defRPr/>
            </a:pPr>
            <a:endParaRPr lang="es-CL" dirty="0"/>
          </a:p>
          <a:p>
            <a:pPr algn="ctr">
              <a:defRPr/>
            </a:pPr>
            <a:endParaRPr lang="es-CL" dirty="0"/>
          </a:p>
          <a:p>
            <a:pPr algn="ctr">
              <a:defRPr/>
            </a:pPr>
            <a:endParaRPr lang="es-CL" dirty="0"/>
          </a:p>
          <a:p>
            <a:pPr algn="ctr">
              <a:defRPr/>
            </a:pPr>
            <a:endParaRPr lang="es-CL" dirty="0"/>
          </a:p>
          <a:p>
            <a:pPr algn="ctr">
              <a:defRPr/>
            </a:pPr>
            <a:endParaRPr lang="es-CL" dirty="0"/>
          </a:p>
          <a:p>
            <a:pPr algn="ctr">
              <a:defRPr/>
            </a:pPr>
            <a:endParaRPr lang="es-CL" dirty="0"/>
          </a:p>
          <a:p>
            <a:pPr algn="ctr">
              <a:defRPr/>
            </a:pPr>
            <a:endParaRPr lang="es-CL" dirty="0"/>
          </a:p>
          <a:p>
            <a:pPr algn="ctr">
              <a:defRPr/>
            </a:pPr>
            <a:endParaRPr lang="es-CL" dirty="0"/>
          </a:p>
          <a:p>
            <a:pPr algn="ctr">
              <a:defRPr/>
            </a:pPr>
            <a:endParaRPr lang="es-CL" dirty="0"/>
          </a:p>
          <a:p>
            <a:pPr algn="ctr">
              <a:defRPr/>
            </a:pPr>
            <a:endParaRPr lang="es-CL" dirty="0"/>
          </a:p>
          <a:p>
            <a:pPr algn="ctr">
              <a:defRPr/>
            </a:pPr>
            <a:endParaRPr lang="es-CL" dirty="0"/>
          </a:p>
          <a:p>
            <a:pPr algn="ctr">
              <a:defRPr/>
            </a:pPr>
            <a:endParaRPr lang="es-CL" dirty="0"/>
          </a:p>
          <a:p>
            <a:pPr algn="ctr">
              <a:defRPr/>
            </a:pPr>
            <a:endParaRPr lang="es-CL" dirty="0"/>
          </a:p>
          <a:p>
            <a:pPr algn="ctr">
              <a:defRPr/>
            </a:pPr>
            <a:endParaRPr lang="es-CL" dirty="0"/>
          </a:p>
          <a:p>
            <a:pPr algn="ctr">
              <a:defRPr/>
            </a:pPr>
            <a:endParaRPr lang="es-CL" dirty="0"/>
          </a:p>
          <a:p>
            <a:pPr algn="ctr">
              <a:defRPr/>
            </a:pPr>
            <a:endParaRPr lang="es-CL" dirty="0"/>
          </a:p>
          <a:p>
            <a:pPr algn="ctr">
              <a:defRPr/>
            </a:pPr>
            <a:endParaRPr lang="es-CL" dirty="0"/>
          </a:p>
          <a:p>
            <a:pPr algn="ctr">
              <a:defRPr/>
            </a:pPr>
            <a:endParaRPr lang="es-CL" dirty="0"/>
          </a:p>
        </p:txBody>
      </p:sp>
      <p:sp>
        <p:nvSpPr>
          <p:cNvPr id="14" name="CuadroTexto 4"/>
          <p:cNvSpPr txBox="1"/>
          <p:nvPr/>
        </p:nvSpPr>
        <p:spPr>
          <a:xfrm>
            <a:off x="4300538" y="1052513"/>
            <a:ext cx="3944937" cy="715962"/>
          </a:xfrm>
          <a:prstGeom prst="rect">
            <a:avLst/>
          </a:prstGeom>
          <a:solidFill>
            <a:schemeClr val="accent1">
              <a:lumMod val="20000"/>
              <a:lumOff val="80000"/>
            </a:schemeClr>
          </a:solidFill>
        </p:spPr>
        <p:txBody>
          <a:bodyPr>
            <a:spAutoFit/>
          </a:bodyPr>
          <a:lstStyle/>
          <a:p>
            <a:pPr algn="ctr">
              <a:defRPr/>
            </a:pPr>
            <a:r>
              <a:rPr lang="es-CL" sz="1000" dirty="0"/>
              <a:t>1</a:t>
            </a:r>
          </a:p>
          <a:p>
            <a:pPr algn="ctr">
              <a:defRPr/>
            </a:pPr>
            <a:r>
              <a:rPr lang="es-CL" sz="1000" dirty="0"/>
              <a:t>CONSTRUIR UN </a:t>
            </a:r>
            <a:r>
              <a:rPr lang="es-CL" sz="1050" b="1" dirty="0"/>
              <a:t>CERRO PARQUE </a:t>
            </a:r>
            <a:r>
              <a:rPr lang="es-CL" sz="1000" dirty="0"/>
              <a:t>QUE SE TRANSFORME EN EL GRAN ESPACIO PUBLICO EN EL SECTOR SUR QUE PRESTE SERVICIOS DE ESPARCIMIENTO Y RECREACION</a:t>
            </a:r>
          </a:p>
        </p:txBody>
      </p:sp>
      <p:sp>
        <p:nvSpPr>
          <p:cNvPr id="15" name="CuadroTexto 4"/>
          <p:cNvSpPr txBox="1"/>
          <p:nvPr/>
        </p:nvSpPr>
        <p:spPr>
          <a:xfrm>
            <a:off x="4284663" y="1916113"/>
            <a:ext cx="3959225" cy="554037"/>
          </a:xfrm>
          <a:prstGeom prst="rect">
            <a:avLst/>
          </a:prstGeom>
          <a:solidFill>
            <a:schemeClr val="accent1">
              <a:lumMod val="20000"/>
              <a:lumOff val="80000"/>
            </a:schemeClr>
          </a:solidFill>
        </p:spPr>
        <p:txBody>
          <a:bodyPr>
            <a:spAutoFit/>
          </a:bodyPr>
          <a:lstStyle/>
          <a:p>
            <a:pPr algn="ctr">
              <a:defRPr/>
            </a:pPr>
            <a:r>
              <a:rPr lang="es-CL" sz="1000" dirty="0"/>
              <a:t>2</a:t>
            </a:r>
          </a:p>
          <a:p>
            <a:pPr algn="ctr">
              <a:defRPr/>
            </a:pPr>
            <a:r>
              <a:rPr lang="es-CL" sz="1000" dirty="0"/>
              <a:t>RECONQUISTAR LAS CUMBRES DEL CERRO CHENA COMO UN GRAN </a:t>
            </a:r>
            <a:r>
              <a:rPr lang="es-CL" sz="1000" b="1" dirty="0"/>
              <a:t>MIRADOR METROPOLITANO</a:t>
            </a:r>
          </a:p>
        </p:txBody>
      </p:sp>
      <p:sp>
        <p:nvSpPr>
          <p:cNvPr id="16" name="CuadroTexto 4"/>
          <p:cNvSpPr txBox="1"/>
          <p:nvPr/>
        </p:nvSpPr>
        <p:spPr>
          <a:xfrm>
            <a:off x="4284663" y="3349625"/>
            <a:ext cx="3959225" cy="1016000"/>
          </a:xfrm>
          <a:prstGeom prst="rect">
            <a:avLst/>
          </a:prstGeom>
          <a:solidFill>
            <a:schemeClr val="accent1">
              <a:lumMod val="20000"/>
              <a:lumOff val="80000"/>
            </a:schemeClr>
          </a:solidFill>
        </p:spPr>
        <p:txBody>
          <a:bodyPr>
            <a:spAutoFit/>
          </a:bodyPr>
          <a:lstStyle/>
          <a:p>
            <a:pPr algn="ctr">
              <a:defRPr/>
            </a:pPr>
            <a:r>
              <a:rPr lang="es-CL" sz="1000" dirty="0"/>
              <a:t>4</a:t>
            </a:r>
          </a:p>
          <a:p>
            <a:pPr algn="ctr">
              <a:defRPr/>
            </a:pPr>
            <a:r>
              <a:rPr lang="es-CL" sz="1000" b="1" dirty="0"/>
              <a:t>RECUPERAR Y PROTEGER </a:t>
            </a:r>
            <a:r>
              <a:rPr lang="es-CL" sz="1000" dirty="0"/>
              <a:t>LOS VALORES</a:t>
            </a:r>
          </a:p>
          <a:p>
            <a:pPr algn="ctr">
              <a:defRPr/>
            </a:pPr>
            <a:r>
              <a:rPr lang="es-CL" sz="1000" dirty="0"/>
              <a:t>AMBIENTAL, HISTORICO, DDHH, ARQUEOLOGICO Y SOCIAL </a:t>
            </a:r>
          </a:p>
          <a:p>
            <a:pPr algn="ctr">
              <a:defRPr/>
            </a:pPr>
            <a:r>
              <a:rPr lang="es-CL" sz="1000" dirty="0"/>
              <a:t>DEL CERRO CHENA, CONSTRUYENDO RECORRIDOS QUE VINCULEN LOS HITOS EXISTENTES Y MEJOREN SU ACCESIBILIDAD. </a:t>
            </a:r>
          </a:p>
        </p:txBody>
      </p:sp>
      <p:sp>
        <p:nvSpPr>
          <p:cNvPr id="18" name="CuadroTexto 4"/>
          <p:cNvSpPr txBox="1"/>
          <p:nvPr/>
        </p:nvSpPr>
        <p:spPr>
          <a:xfrm>
            <a:off x="4284663" y="4521200"/>
            <a:ext cx="3959225" cy="708025"/>
          </a:xfrm>
          <a:prstGeom prst="rect">
            <a:avLst/>
          </a:prstGeom>
          <a:solidFill>
            <a:schemeClr val="accent1">
              <a:lumMod val="20000"/>
              <a:lumOff val="80000"/>
            </a:schemeClr>
          </a:solidFill>
        </p:spPr>
        <p:txBody>
          <a:bodyPr>
            <a:spAutoFit/>
          </a:bodyPr>
          <a:lstStyle/>
          <a:p>
            <a:pPr algn="ctr">
              <a:defRPr/>
            </a:pPr>
            <a:r>
              <a:rPr lang="es-CL" sz="1000" dirty="0"/>
              <a:t>5</a:t>
            </a:r>
          </a:p>
          <a:p>
            <a:pPr algn="ctr">
              <a:defRPr/>
            </a:pPr>
            <a:r>
              <a:rPr lang="es-CL" sz="1000" dirty="0"/>
              <a:t>ARTICULAR EL CERRO CHENA EN SU CONJUNTO CON LA COMUNIDAD CERCANA, MEDIANTE LA </a:t>
            </a:r>
            <a:r>
              <a:rPr lang="es-CL" sz="1000" b="1" dirty="0"/>
              <a:t>GESTION DE SUS VALORES</a:t>
            </a:r>
            <a:r>
              <a:rPr lang="es-CL" sz="1000" dirty="0"/>
              <a:t> COMO PROMOTORES DEL DESARROLLO LOCAL</a:t>
            </a:r>
          </a:p>
        </p:txBody>
      </p:sp>
      <p:sp>
        <p:nvSpPr>
          <p:cNvPr id="20" name="CuadroTexto 4"/>
          <p:cNvSpPr txBox="1"/>
          <p:nvPr/>
        </p:nvSpPr>
        <p:spPr>
          <a:xfrm>
            <a:off x="4284663" y="2587625"/>
            <a:ext cx="3959225" cy="554038"/>
          </a:xfrm>
          <a:prstGeom prst="rect">
            <a:avLst/>
          </a:prstGeom>
          <a:solidFill>
            <a:schemeClr val="accent1">
              <a:lumMod val="20000"/>
              <a:lumOff val="80000"/>
            </a:schemeClr>
          </a:solidFill>
        </p:spPr>
        <p:txBody>
          <a:bodyPr>
            <a:spAutoFit/>
          </a:bodyPr>
          <a:lstStyle/>
          <a:p>
            <a:pPr algn="ctr">
              <a:defRPr/>
            </a:pPr>
            <a:r>
              <a:rPr lang="es-CL" sz="1000" dirty="0"/>
              <a:t>3</a:t>
            </a:r>
          </a:p>
          <a:p>
            <a:pPr algn="ctr">
              <a:defRPr/>
            </a:pPr>
            <a:r>
              <a:rPr lang="es-CL" sz="1000" dirty="0"/>
              <a:t>TRANSFORMARSE EN UN </a:t>
            </a:r>
            <a:r>
              <a:rPr lang="es-CL" sz="1000" b="1" dirty="0"/>
              <a:t>ESPACIO REGIONAL </a:t>
            </a:r>
            <a:r>
              <a:rPr lang="es-CL" sz="1000" dirty="0"/>
              <a:t>PARA ACTIVIDADES SOCIALES, CULTURALES Y DEPORTIVAS</a:t>
            </a:r>
            <a:endParaRPr lang="es-CL" sz="10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8" grpId="0" animBg="1"/>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0" y="2781300"/>
            <a:ext cx="7308850" cy="647700"/>
          </a:xfrm>
          <a:prstGeom prst="rect">
            <a:avLst/>
          </a:prstGeom>
          <a:solidFill>
            <a:schemeClr val="accent1">
              <a:lumMod val="75000"/>
            </a:schemeClr>
          </a:solidFill>
          <a:ln>
            <a:solidFill>
              <a:schemeClr val="accent1">
                <a:lumMod val="75000"/>
              </a:schemeClr>
            </a:solidFill>
          </a:ln>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nSpc>
                <a:spcPct val="100000"/>
              </a:lnSpc>
              <a:spcBef>
                <a:spcPct val="0"/>
              </a:spcBef>
              <a:buFont typeface="Arial" pitchFamily="34" charset="0"/>
              <a:buNone/>
              <a:defRPr/>
            </a:pPr>
            <a:r>
              <a:rPr lang="es-CL" altLang="es-CL" sz="3600" b="1" dirty="0" smtClean="0">
                <a:solidFill>
                  <a:schemeClr val="bg1"/>
                </a:solidFill>
                <a:latin typeface="Calibri Light" pitchFamily="34" charset="0"/>
              </a:rPr>
              <a:t>Propuestas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9" name="Picture 5" descr="C:\Users\Lala\Desktop\Plan Maestro Parque Met. Cerro Chena_GORE\JPEG\Chena Google Earth.jpg"/>
          <p:cNvPicPr>
            <a:picLocks noChangeAspect="1" noChangeArrowheads="1"/>
          </p:cNvPicPr>
          <p:nvPr/>
        </p:nvPicPr>
        <p:blipFill>
          <a:blip r:embed="rId2" cstate="email">
            <a:lum bright="-10000" contrast="30000"/>
            <a:extLst>
              <a:ext uri="{28A0092B-C50C-407E-A947-70E740481C1C}">
                <a14:useLocalDpi xmlns:a14="http://schemas.microsoft.com/office/drawing/2010/main"/>
              </a:ext>
            </a:extLst>
          </a:blip>
          <a:srcRect l="5265" t="7246" r="1963" b="7102"/>
          <a:stretch>
            <a:fillRect/>
          </a:stretch>
        </p:blipFill>
        <p:spPr bwMode="auto">
          <a:xfrm>
            <a:off x="0" y="615950"/>
            <a:ext cx="8653463" cy="5654675"/>
          </a:xfrm>
          <a:prstGeom prst="rect">
            <a:avLst/>
          </a:prstGeom>
          <a:solidFill>
            <a:schemeClr val="bg1">
              <a:lumMod val="85000"/>
            </a:schemeClr>
          </a:solidFill>
          <a:ln>
            <a:noFill/>
          </a:ln>
        </p:spPr>
      </p:pic>
      <p:sp>
        <p:nvSpPr>
          <p:cNvPr id="30" name="29 Forma libre"/>
          <p:cNvSpPr/>
          <p:nvPr/>
        </p:nvSpPr>
        <p:spPr>
          <a:xfrm>
            <a:off x="2000250" y="1101725"/>
            <a:ext cx="3819525" cy="4521200"/>
          </a:xfrm>
          <a:custGeom>
            <a:avLst/>
            <a:gdLst>
              <a:gd name="connsiteX0" fmla="*/ 3721100 w 3818467"/>
              <a:gd name="connsiteY0" fmla="*/ 3508022 h 4521200"/>
              <a:gd name="connsiteX1" fmla="*/ 3712634 w 3818467"/>
              <a:gd name="connsiteY1" fmla="*/ 3414889 h 4521200"/>
              <a:gd name="connsiteX2" fmla="*/ 3704167 w 3818467"/>
              <a:gd name="connsiteY2" fmla="*/ 3304822 h 4521200"/>
              <a:gd name="connsiteX3" fmla="*/ 3670300 w 3818467"/>
              <a:gd name="connsiteY3" fmla="*/ 3237089 h 4521200"/>
              <a:gd name="connsiteX4" fmla="*/ 3636434 w 3818467"/>
              <a:gd name="connsiteY4" fmla="*/ 3169356 h 4521200"/>
              <a:gd name="connsiteX5" fmla="*/ 3619500 w 3818467"/>
              <a:gd name="connsiteY5" fmla="*/ 3067756 h 4521200"/>
              <a:gd name="connsiteX6" fmla="*/ 3611034 w 3818467"/>
              <a:gd name="connsiteY6" fmla="*/ 2991556 h 4521200"/>
              <a:gd name="connsiteX7" fmla="*/ 3585634 w 3818467"/>
              <a:gd name="connsiteY7" fmla="*/ 2898422 h 4521200"/>
              <a:gd name="connsiteX8" fmla="*/ 3577167 w 3818467"/>
              <a:gd name="connsiteY8" fmla="*/ 2754489 h 4521200"/>
              <a:gd name="connsiteX9" fmla="*/ 3611034 w 3818467"/>
              <a:gd name="connsiteY9" fmla="*/ 2602089 h 4521200"/>
              <a:gd name="connsiteX10" fmla="*/ 3644900 w 3818467"/>
              <a:gd name="connsiteY10" fmla="*/ 2500489 h 4521200"/>
              <a:gd name="connsiteX11" fmla="*/ 3687234 w 3818467"/>
              <a:gd name="connsiteY11" fmla="*/ 2432756 h 4521200"/>
              <a:gd name="connsiteX12" fmla="*/ 3712634 w 3818467"/>
              <a:gd name="connsiteY12" fmla="*/ 2398889 h 4521200"/>
              <a:gd name="connsiteX13" fmla="*/ 3797300 w 3818467"/>
              <a:gd name="connsiteY13" fmla="*/ 2373489 h 4521200"/>
              <a:gd name="connsiteX14" fmla="*/ 3797300 w 3818467"/>
              <a:gd name="connsiteY14" fmla="*/ 2271889 h 4521200"/>
              <a:gd name="connsiteX15" fmla="*/ 3814234 w 3818467"/>
              <a:gd name="connsiteY15" fmla="*/ 2238022 h 4521200"/>
              <a:gd name="connsiteX16" fmla="*/ 3771900 w 3818467"/>
              <a:gd name="connsiteY16" fmla="*/ 2178756 h 4521200"/>
              <a:gd name="connsiteX17" fmla="*/ 3695700 w 3818467"/>
              <a:gd name="connsiteY17" fmla="*/ 2195689 h 4521200"/>
              <a:gd name="connsiteX18" fmla="*/ 3653367 w 3818467"/>
              <a:gd name="connsiteY18" fmla="*/ 2178756 h 4521200"/>
              <a:gd name="connsiteX19" fmla="*/ 3594100 w 3818467"/>
              <a:gd name="connsiteY19" fmla="*/ 2119489 h 4521200"/>
              <a:gd name="connsiteX20" fmla="*/ 3568700 w 3818467"/>
              <a:gd name="connsiteY20" fmla="*/ 2051756 h 4521200"/>
              <a:gd name="connsiteX21" fmla="*/ 3484034 w 3818467"/>
              <a:gd name="connsiteY21" fmla="*/ 1967089 h 4521200"/>
              <a:gd name="connsiteX22" fmla="*/ 3475567 w 3818467"/>
              <a:gd name="connsiteY22" fmla="*/ 1907822 h 4521200"/>
              <a:gd name="connsiteX23" fmla="*/ 3475567 w 3818467"/>
              <a:gd name="connsiteY23" fmla="*/ 1865489 h 4521200"/>
              <a:gd name="connsiteX24" fmla="*/ 3458634 w 3818467"/>
              <a:gd name="connsiteY24" fmla="*/ 1806222 h 4521200"/>
              <a:gd name="connsiteX25" fmla="*/ 3424767 w 3818467"/>
              <a:gd name="connsiteY25" fmla="*/ 1763889 h 4521200"/>
              <a:gd name="connsiteX26" fmla="*/ 3373967 w 3818467"/>
              <a:gd name="connsiteY26" fmla="*/ 1721556 h 4521200"/>
              <a:gd name="connsiteX27" fmla="*/ 3348567 w 3818467"/>
              <a:gd name="connsiteY27" fmla="*/ 1662289 h 4521200"/>
              <a:gd name="connsiteX28" fmla="*/ 3357034 w 3818467"/>
              <a:gd name="connsiteY28" fmla="*/ 1611489 h 4521200"/>
              <a:gd name="connsiteX29" fmla="*/ 3348567 w 3818467"/>
              <a:gd name="connsiteY29" fmla="*/ 1526822 h 4521200"/>
              <a:gd name="connsiteX30" fmla="*/ 3331634 w 3818467"/>
              <a:gd name="connsiteY30" fmla="*/ 1492956 h 4521200"/>
              <a:gd name="connsiteX31" fmla="*/ 3238500 w 3818467"/>
              <a:gd name="connsiteY31" fmla="*/ 1433689 h 4521200"/>
              <a:gd name="connsiteX32" fmla="*/ 3136900 w 3818467"/>
              <a:gd name="connsiteY32" fmla="*/ 1315156 h 4521200"/>
              <a:gd name="connsiteX33" fmla="*/ 3043767 w 3818467"/>
              <a:gd name="connsiteY33" fmla="*/ 1213556 h 4521200"/>
              <a:gd name="connsiteX34" fmla="*/ 3043767 w 3818467"/>
              <a:gd name="connsiteY34" fmla="*/ 1145822 h 4521200"/>
              <a:gd name="connsiteX35" fmla="*/ 3009900 w 3818467"/>
              <a:gd name="connsiteY35" fmla="*/ 1061156 h 4521200"/>
              <a:gd name="connsiteX36" fmla="*/ 2959100 w 3818467"/>
              <a:gd name="connsiteY36" fmla="*/ 959556 h 4521200"/>
              <a:gd name="connsiteX37" fmla="*/ 2959100 w 3818467"/>
              <a:gd name="connsiteY37" fmla="*/ 841022 h 4521200"/>
              <a:gd name="connsiteX38" fmla="*/ 3026834 w 3818467"/>
              <a:gd name="connsiteY38" fmla="*/ 722489 h 4521200"/>
              <a:gd name="connsiteX39" fmla="*/ 3060700 w 3818467"/>
              <a:gd name="connsiteY39" fmla="*/ 637822 h 4521200"/>
              <a:gd name="connsiteX40" fmla="*/ 3094567 w 3818467"/>
              <a:gd name="connsiteY40" fmla="*/ 570089 h 4521200"/>
              <a:gd name="connsiteX41" fmla="*/ 3060700 w 3818467"/>
              <a:gd name="connsiteY41" fmla="*/ 502356 h 4521200"/>
              <a:gd name="connsiteX42" fmla="*/ 3060700 w 3818467"/>
              <a:gd name="connsiteY42" fmla="*/ 383822 h 4521200"/>
              <a:gd name="connsiteX43" fmla="*/ 3094567 w 3818467"/>
              <a:gd name="connsiteY43" fmla="*/ 239889 h 4521200"/>
              <a:gd name="connsiteX44" fmla="*/ 3128434 w 3818467"/>
              <a:gd name="connsiteY44" fmla="*/ 180622 h 4521200"/>
              <a:gd name="connsiteX45" fmla="*/ 3111500 w 3818467"/>
              <a:gd name="connsiteY45" fmla="*/ 79022 h 4521200"/>
              <a:gd name="connsiteX46" fmla="*/ 3069167 w 3818467"/>
              <a:gd name="connsiteY46" fmla="*/ 11289 h 4521200"/>
              <a:gd name="connsiteX47" fmla="*/ 3009900 w 3818467"/>
              <a:gd name="connsiteY47" fmla="*/ 11289 h 4521200"/>
              <a:gd name="connsiteX48" fmla="*/ 2942167 w 3818467"/>
              <a:gd name="connsiteY48" fmla="*/ 11289 h 4521200"/>
              <a:gd name="connsiteX49" fmla="*/ 2882900 w 3818467"/>
              <a:gd name="connsiteY49" fmla="*/ 28222 h 4521200"/>
              <a:gd name="connsiteX50" fmla="*/ 2832100 w 3818467"/>
              <a:gd name="connsiteY50" fmla="*/ 87489 h 4521200"/>
              <a:gd name="connsiteX51" fmla="*/ 2874434 w 3818467"/>
              <a:gd name="connsiteY51" fmla="*/ 180622 h 4521200"/>
              <a:gd name="connsiteX52" fmla="*/ 2908300 w 3818467"/>
              <a:gd name="connsiteY52" fmla="*/ 316089 h 4521200"/>
              <a:gd name="connsiteX53" fmla="*/ 2891367 w 3818467"/>
              <a:gd name="connsiteY53" fmla="*/ 392289 h 4521200"/>
              <a:gd name="connsiteX54" fmla="*/ 2840567 w 3818467"/>
              <a:gd name="connsiteY54" fmla="*/ 409222 h 4521200"/>
              <a:gd name="connsiteX55" fmla="*/ 2789767 w 3818467"/>
              <a:gd name="connsiteY55" fmla="*/ 392289 h 4521200"/>
              <a:gd name="connsiteX56" fmla="*/ 2738967 w 3818467"/>
              <a:gd name="connsiteY56" fmla="*/ 375356 h 4521200"/>
              <a:gd name="connsiteX57" fmla="*/ 2645834 w 3818467"/>
              <a:gd name="connsiteY57" fmla="*/ 409222 h 4521200"/>
              <a:gd name="connsiteX58" fmla="*/ 2620434 w 3818467"/>
              <a:gd name="connsiteY58" fmla="*/ 468489 h 4521200"/>
              <a:gd name="connsiteX59" fmla="*/ 2578100 w 3818467"/>
              <a:gd name="connsiteY59" fmla="*/ 544689 h 4521200"/>
              <a:gd name="connsiteX60" fmla="*/ 2501900 w 3818467"/>
              <a:gd name="connsiteY60" fmla="*/ 587022 h 4521200"/>
              <a:gd name="connsiteX61" fmla="*/ 2400300 w 3818467"/>
              <a:gd name="connsiteY61" fmla="*/ 603956 h 4521200"/>
              <a:gd name="connsiteX62" fmla="*/ 2383367 w 3818467"/>
              <a:gd name="connsiteY62" fmla="*/ 705556 h 4521200"/>
              <a:gd name="connsiteX63" fmla="*/ 2374900 w 3818467"/>
              <a:gd name="connsiteY63" fmla="*/ 781756 h 4521200"/>
              <a:gd name="connsiteX64" fmla="*/ 2298700 w 3818467"/>
              <a:gd name="connsiteY64" fmla="*/ 790222 h 4521200"/>
              <a:gd name="connsiteX65" fmla="*/ 2264834 w 3818467"/>
              <a:gd name="connsiteY65" fmla="*/ 874889 h 4521200"/>
              <a:gd name="connsiteX66" fmla="*/ 2230967 w 3818467"/>
              <a:gd name="connsiteY66" fmla="*/ 917222 h 4521200"/>
              <a:gd name="connsiteX67" fmla="*/ 2163234 w 3818467"/>
              <a:gd name="connsiteY67" fmla="*/ 951089 h 4521200"/>
              <a:gd name="connsiteX68" fmla="*/ 2103967 w 3818467"/>
              <a:gd name="connsiteY68" fmla="*/ 1001889 h 4521200"/>
              <a:gd name="connsiteX69" fmla="*/ 2154767 w 3818467"/>
              <a:gd name="connsiteY69" fmla="*/ 1111956 h 4521200"/>
              <a:gd name="connsiteX70" fmla="*/ 2171700 w 3818467"/>
              <a:gd name="connsiteY70" fmla="*/ 1188156 h 4521200"/>
              <a:gd name="connsiteX71" fmla="*/ 2163234 w 3818467"/>
              <a:gd name="connsiteY71" fmla="*/ 1255889 h 4521200"/>
              <a:gd name="connsiteX72" fmla="*/ 2146300 w 3818467"/>
              <a:gd name="connsiteY72" fmla="*/ 1306689 h 4521200"/>
              <a:gd name="connsiteX73" fmla="*/ 2129367 w 3818467"/>
              <a:gd name="connsiteY73" fmla="*/ 1433689 h 4521200"/>
              <a:gd name="connsiteX74" fmla="*/ 2129367 w 3818467"/>
              <a:gd name="connsiteY74" fmla="*/ 1543756 h 4521200"/>
              <a:gd name="connsiteX75" fmla="*/ 2154767 w 3818467"/>
              <a:gd name="connsiteY75" fmla="*/ 1636889 h 4521200"/>
              <a:gd name="connsiteX76" fmla="*/ 2137834 w 3818467"/>
              <a:gd name="connsiteY76" fmla="*/ 1730022 h 4521200"/>
              <a:gd name="connsiteX77" fmla="*/ 2120900 w 3818467"/>
              <a:gd name="connsiteY77" fmla="*/ 1763889 h 4521200"/>
              <a:gd name="connsiteX78" fmla="*/ 2095500 w 3818467"/>
              <a:gd name="connsiteY78" fmla="*/ 1763889 h 4521200"/>
              <a:gd name="connsiteX79" fmla="*/ 2036234 w 3818467"/>
              <a:gd name="connsiteY79" fmla="*/ 1755422 h 4521200"/>
              <a:gd name="connsiteX80" fmla="*/ 1985434 w 3818467"/>
              <a:gd name="connsiteY80" fmla="*/ 1721556 h 4521200"/>
              <a:gd name="connsiteX81" fmla="*/ 1926167 w 3818467"/>
              <a:gd name="connsiteY81" fmla="*/ 1662289 h 4521200"/>
              <a:gd name="connsiteX82" fmla="*/ 1900767 w 3818467"/>
              <a:gd name="connsiteY82" fmla="*/ 1577622 h 4521200"/>
              <a:gd name="connsiteX83" fmla="*/ 1892300 w 3818467"/>
              <a:gd name="connsiteY83" fmla="*/ 1509889 h 4521200"/>
              <a:gd name="connsiteX84" fmla="*/ 1875367 w 3818467"/>
              <a:gd name="connsiteY84" fmla="*/ 1399822 h 4521200"/>
              <a:gd name="connsiteX85" fmla="*/ 1866900 w 3818467"/>
              <a:gd name="connsiteY85" fmla="*/ 1340556 h 4521200"/>
              <a:gd name="connsiteX86" fmla="*/ 1866900 w 3818467"/>
              <a:gd name="connsiteY86" fmla="*/ 1281289 h 4521200"/>
              <a:gd name="connsiteX87" fmla="*/ 1824567 w 3818467"/>
              <a:gd name="connsiteY87" fmla="*/ 1238956 h 4521200"/>
              <a:gd name="connsiteX88" fmla="*/ 1773767 w 3818467"/>
              <a:gd name="connsiteY88" fmla="*/ 1188156 h 4521200"/>
              <a:gd name="connsiteX89" fmla="*/ 1672167 w 3818467"/>
              <a:gd name="connsiteY89" fmla="*/ 1196622 h 4521200"/>
              <a:gd name="connsiteX90" fmla="*/ 1579034 w 3818467"/>
              <a:gd name="connsiteY90" fmla="*/ 1171222 h 4521200"/>
              <a:gd name="connsiteX91" fmla="*/ 1562100 w 3818467"/>
              <a:gd name="connsiteY91" fmla="*/ 1111956 h 4521200"/>
              <a:gd name="connsiteX92" fmla="*/ 1553634 w 3818467"/>
              <a:gd name="connsiteY92" fmla="*/ 993422 h 4521200"/>
              <a:gd name="connsiteX93" fmla="*/ 1562100 w 3818467"/>
              <a:gd name="connsiteY93" fmla="*/ 951089 h 4521200"/>
              <a:gd name="connsiteX94" fmla="*/ 1587500 w 3818467"/>
              <a:gd name="connsiteY94" fmla="*/ 891822 h 4521200"/>
              <a:gd name="connsiteX95" fmla="*/ 1604434 w 3818467"/>
              <a:gd name="connsiteY95" fmla="*/ 857956 h 4521200"/>
              <a:gd name="connsiteX96" fmla="*/ 1587500 w 3818467"/>
              <a:gd name="connsiteY96" fmla="*/ 773289 h 4521200"/>
              <a:gd name="connsiteX97" fmla="*/ 1587500 w 3818467"/>
              <a:gd name="connsiteY97" fmla="*/ 697089 h 4521200"/>
              <a:gd name="connsiteX98" fmla="*/ 1579034 w 3818467"/>
              <a:gd name="connsiteY98" fmla="*/ 637822 h 4521200"/>
              <a:gd name="connsiteX99" fmla="*/ 1536700 w 3818467"/>
              <a:gd name="connsiteY99" fmla="*/ 603956 h 4521200"/>
              <a:gd name="connsiteX100" fmla="*/ 1477434 w 3818467"/>
              <a:gd name="connsiteY100" fmla="*/ 544689 h 4521200"/>
              <a:gd name="connsiteX101" fmla="*/ 1502834 w 3818467"/>
              <a:gd name="connsiteY101" fmla="*/ 476956 h 4521200"/>
              <a:gd name="connsiteX102" fmla="*/ 1528234 w 3818467"/>
              <a:gd name="connsiteY102" fmla="*/ 358422 h 4521200"/>
              <a:gd name="connsiteX103" fmla="*/ 1452034 w 3818467"/>
              <a:gd name="connsiteY103" fmla="*/ 248356 h 4521200"/>
              <a:gd name="connsiteX104" fmla="*/ 1333500 w 3818467"/>
              <a:gd name="connsiteY104" fmla="*/ 248356 h 4521200"/>
              <a:gd name="connsiteX105" fmla="*/ 1240367 w 3818467"/>
              <a:gd name="connsiteY105" fmla="*/ 316089 h 4521200"/>
              <a:gd name="connsiteX106" fmla="*/ 1164167 w 3818467"/>
              <a:gd name="connsiteY106" fmla="*/ 375356 h 4521200"/>
              <a:gd name="connsiteX107" fmla="*/ 1079500 w 3818467"/>
              <a:gd name="connsiteY107" fmla="*/ 409222 h 4521200"/>
              <a:gd name="connsiteX108" fmla="*/ 884767 w 3818467"/>
              <a:gd name="connsiteY108" fmla="*/ 443089 h 4521200"/>
              <a:gd name="connsiteX109" fmla="*/ 817034 w 3818467"/>
              <a:gd name="connsiteY109" fmla="*/ 443089 h 4521200"/>
              <a:gd name="connsiteX110" fmla="*/ 740834 w 3818467"/>
              <a:gd name="connsiteY110" fmla="*/ 400756 h 4521200"/>
              <a:gd name="connsiteX111" fmla="*/ 690034 w 3818467"/>
              <a:gd name="connsiteY111" fmla="*/ 392289 h 4521200"/>
              <a:gd name="connsiteX112" fmla="*/ 630767 w 3818467"/>
              <a:gd name="connsiteY112" fmla="*/ 375356 h 4521200"/>
              <a:gd name="connsiteX113" fmla="*/ 554567 w 3818467"/>
              <a:gd name="connsiteY113" fmla="*/ 341489 h 4521200"/>
              <a:gd name="connsiteX114" fmla="*/ 469900 w 3818467"/>
              <a:gd name="connsiteY114" fmla="*/ 324556 h 4521200"/>
              <a:gd name="connsiteX115" fmla="*/ 351367 w 3818467"/>
              <a:gd name="connsiteY115" fmla="*/ 333022 h 4521200"/>
              <a:gd name="connsiteX116" fmla="*/ 300567 w 3818467"/>
              <a:gd name="connsiteY116" fmla="*/ 392289 h 4521200"/>
              <a:gd name="connsiteX117" fmla="*/ 241300 w 3818467"/>
              <a:gd name="connsiteY117" fmla="*/ 392289 h 4521200"/>
              <a:gd name="connsiteX118" fmla="*/ 207434 w 3818467"/>
              <a:gd name="connsiteY118" fmla="*/ 333022 h 4521200"/>
              <a:gd name="connsiteX119" fmla="*/ 148167 w 3818467"/>
              <a:gd name="connsiteY119" fmla="*/ 341489 h 4521200"/>
              <a:gd name="connsiteX120" fmla="*/ 122767 w 3818467"/>
              <a:gd name="connsiteY120" fmla="*/ 366889 h 4521200"/>
              <a:gd name="connsiteX121" fmla="*/ 88900 w 3818467"/>
              <a:gd name="connsiteY121" fmla="*/ 409222 h 4521200"/>
              <a:gd name="connsiteX122" fmla="*/ 97367 w 3818467"/>
              <a:gd name="connsiteY122" fmla="*/ 451556 h 4521200"/>
              <a:gd name="connsiteX123" fmla="*/ 173567 w 3818467"/>
              <a:gd name="connsiteY123" fmla="*/ 468489 h 4521200"/>
              <a:gd name="connsiteX124" fmla="*/ 224367 w 3818467"/>
              <a:gd name="connsiteY124" fmla="*/ 595489 h 4521200"/>
              <a:gd name="connsiteX125" fmla="*/ 283634 w 3818467"/>
              <a:gd name="connsiteY125" fmla="*/ 620889 h 4521200"/>
              <a:gd name="connsiteX126" fmla="*/ 393700 w 3818467"/>
              <a:gd name="connsiteY126" fmla="*/ 570089 h 4521200"/>
              <a:gd name="connsiteX127" fmla="*/ 495300 w 3818467"/>
              <a:gd name="connsiteY127" fmla="*/ 570089 h 4521200"/>
              <a:gd name="connsiteX128" fmla="*/ 588434 w 3818467"/>
              <a:gd name="connsiteY128" fmla="*/ 570089 h 4521200"/>
              <a:gd name="connsiteX129" fmla="*/ 681567 w 3818467"/>
              <a:gd name="connsiteY129" fmla="*/ 629356 h 4521200"/>
              <a:gd name="connsiteX130" fmla="*/ 732367 w 3818467"/>
              <a:gd name="connsiteY130" fmla="*/ 671689 h 4521200"/>
              <a:gd name="connsiteX131" fmla="*/ 791634 w 3818467"/>
              <a:gd name="connsiteY131" fmla="*/ 722489 h 4521200"/>
              <a:gd name="connsiteX132" fmla="*/ 825500 w 3818467"/>
              <a:gd name="connsiteY132" fmla="*/ 790222 h 4521200"/>
              <a:gd name="connsiteX133" fmla="*/ 817034 w 3818467"/>
              <a:gd name="connsiteY133" fmla="*/ 891822 h 4521200"/>
              <a:gd name="connsiteX134" fmla="*/ 808567 w 3818467"/>
              <a:gd name="connsiteY134" fmla="*/ 984956 h 4521200"/>
              <a:gd name="connsiteX135" fmla="*/ 808567 w 3818467"/>
              <a:gd name="connsiteY135" fmla="*/ 1120422 h 4521200"/>
              <a:gd name="connsiteX136" fmla="*/ 859367 w 3818467"/>
              <a:gd name="connsiteY136" fmla="*/ 1205089 h 4521200"/>
              <a:gd name="connsiteX137" fmla="*/ 910167 w 3818467"/>
              <a:gd name="connsiteY137" fmla="*/ 1205089 h 4521200"/>
              <a:gd name="connsiteX138" fmla="*/ 969434 w 3818467"/>
              <a:gd name="connsiteY138" fmla="*/ 1222022 h 4521200"/>
              <a:gd name="connsiteX139" fmla="*/ 1037167 w 3818467"/>
              <a:gd name="connsiteY139" fmla="*/ 1255889 h 4521200"/>
              <a:gd name="connsiteX140" fmla="*/ 1037167 w 3818467"/>
              <a:gd name="connsiteY140" fmla="*/ 1255889 h 4521200"/>
              <a:gd name="connsiteX141" fmla="*/ 1121834 w 3818467"/>
              <a:gd name="connsiteY141" fmla="*/ 1349022 h 4521200"/>
              <a:gd name="connsiteX142" fmla="*/ 1189567 w 3818467"/>
              <a:gd name="connsiteY142" fmla="*/ 1560689 h 4521200"/>
              <a:gd name="connsiteX143" fmla="*/ 1375834 w 3818467"/>
              <a:gd name="connsiteY143" fmla="*/ 1730022 h 4521200"/>
              <a:gd name="connsiteX144" fmla="*/ 1435100 w 3818467"/>
              <a:gd name="connsiteY144" fmla="*/ 1823156 h 4521200"/>
              <a:gd name="connsiteX145" fmla="*/ 1562100 w 3818467"/>
              <a:gd name="connsiteY145" fmla="*/ 2026356 h 4521200"/>
              <a:gd name="connsiteX146" fmla="*/ 1595967 w 3818467"/>
              <a:gd name="connsiteY146" fmla="*/ 2153356 h 4521200"/>
              <a:gd name="connsiteX147" fmla="*/ 1638300 w 3818467"/>
              <a:gd name="connsiteY147" fmla="*/ 2246489 h 4521200"/>
              <a:gd name="connsiteX148" fmla="*/ 1689100 w 3818467"/>
              <a:gd name="connsiteY148" fmla="*/ 2305756 h 4521200"/>
              <a:gd name="connsiteX149" fmla="*/ 1706034 w 3818467"/>
              <a:gd name="connsiteY149" fmla="*/ 2331156 h 4521200"/>
              <a:gd name="connsiteX150" fmla="*/ 1672167 w 3818467"/>
              <a:gd name="connsiteY150" fmla="*/ 2381956 h 4521200"/>
              <a:gd name="connsiteX151" fmla="*/ 1595967 w 3818467"/>
              <a:gd name="connsiteY151" fmla="*/ 2415822 h 4521200"/>
              <a:gd name="connsiteX152" fmla="*/ 1595967 w 3818467"/>
              <a:gd name="connsiteY152" fmla="*/ 2432756 h 4521200"/>
              <a:gd name="connsiteX153" fmla="*/ 1570567 w 3818467"/>
              <a:gd name="connsiteY153" fmla="*/ 2508956 h 4521200"/>
              <a:gd name="connsiteX154" fmla="*/ 1545167 w 3818467"/>
              <a:gd name="connsiteY154" fmla="*/ 2602089 h 4521200"/>
              <a:gd name="connsiteX155" fmla="*/ 1468967 w 3818467"/>
              <a:gd name="connsiteY155" fmla="*/ 2635956 h 4521200"/>
              <a:gd name="connsiteX156" fmla="*/ 1392767 w 3818467"/>
              <a:gd name="connsiteY156" fmla="*/ 2678289 h 4521200"/>
              <a:gd name="connsiteX157" fmla="*/ 1274234 w 3818467"/>
              <a:gd name="connsiteY157" fmla="*/ 2737556 h 4521200"/>
              <a:gd name="connsiteX158" fmla="*/ 1155700 w 3818467"/>
              <a:gd name="connsiteY158" fmla="*/ 2822222 h 4521200"/>
              <a:gd name="connsiteX159" fmla="*/ 1104900 w 3818467"/>
              <a:gd name="connsiteY159" fmla="*/ 2889956 h 4521200"/>
              <a:gd name="connsiteX160" fmla="*/ 1028700 w 3818467"/>
              <a:gd name="connsiteY160" fmla="*/ 2932289 h 4521200"/>
              <a:gd name="connsiteX161" fmla="*/ 901700 w 3818467"/>
              <a:gd name="connsiteY161" fmla="*/ 3093156 h 4521200"/>
              <a:gd name="connsiteX162" fmla="*/ 842434 w 3818467"/>
              <a:gd name="connsiteY162" fmla="*/ 3220156 h 4521200"/>
              <a:gd name="connsiteX163" fmla="*/ 749300 w 3818467"/>
              <a:gd name="connsiteY163" fmla="*/ 3287889 h 4521200"/>
              <a:gd name="connsiteX164" fmla="*/ 698500 w 3818467"/>
              <a:gd name="connsiteY164" fmla="*/ 3313289 h 4521200"/>
              <a:gd name="connsiteX165" fmla="*/ 588434 w 3818467"/>
              <a:gd name="connsiteY165" fmla="*/ 3364089 h 4521200"/>
              <a:gd name="connsiteX166" fmla="*/ 520700 w 3818467"/>
              <a:gd name="connsiteY166" fmla="*/ 3457222 h 4521200"/>
              <a:gd name="connsiteX167" fmla="*/ 461434 w 3818467"/>
              <a:gd name="connsiteY167" fmla="*/ 3575756 h 4521200"/>
              <a:gd name="connsiteX168" fmla="*/ 410634 w 3818467"/>
              <a:gd name="connsiteY168" fmla="*/ 3660422 h 4521200"/>
              <a:gd name="connsiteX169" fmla="*/ 334434 w 3818467"/>
              <a:gd name="connsiteY169" fmla="*/ 3804356 h 4521200"/>
              <a:gd name="connsiteX170" fmla="*/ 283634 w 3818467"/>
              <a:gd name="connsiteY170" fmla="*/ 3855156 h 4521200"/>
              <a:gd name="connsiteX171" fmla="*/ 232834 w 3818467"/>
              <a:gd name="connsiteY171" fmla="*/ 3914422 h 4521200"/>
              <a:gd name="connsiteX172" fmla="*/ 190500 w 3818467"/>
              <a:gd name="connsiteY172" fmla="*/ 3956756 h 4521200"/>
              <a:gd name="connsiteX173" fmla="*/ 139700 w 3818467"/>
              <a:gd name="connsiteY173" fmla="*/ 3999089 h 4521200"/>
              <a:gd name="connsiteX174" fmla="*/ 80434 w 3818467"/>
              <a:gd name="connsiteY174" fmla="*/ 4041422 h 4521200"/>
              <a:gd name="connsiteX175" fmla="*/ 29634 w 3818467"/>
              <a:gd name="connsiteY175" fmla="*/ 4066822 h 4521200"/>
              <a:gd name="connsiteX176" fmla="*/ 12700 w 3818467"/>
              <a:gd name="connsiteY176" fmla="*/ 4075289 h 4521200"/>
              <a:gd name="connsiteX177" fmla="*/ 105834 w 3818467"/>
              <a:gd name="connsiteY177" fmla="*/ 4092222 h 4521200"/>
              <a:gd name="connsiteX178" fmla="*/ 156634 w 3818467"/>
              <a:gd name="connsiteY178" fmla="*/ 4058356 h 4521200"/>
              <a:gd name="connsiteX179" fmla="*/ 156634 w 3818467"/>
              <a:gd name="connsiteY179" fmla="*/ 4024489 h 4521200"/>
              <a:gd name="connsiteX180" fmla="*/ 207434 w 3818467"/>
              <a:gd name="connsiteY180" fmla="*/ 3990622 h 4521200"/>
              <a:gd name="connsiteX181" fmla="*/ 241300 w 3818467"/>
              <a:gd name="connsiteY181" fmla="*/ 3990622 h 4521200"/>
              <a:gd name="connsiteX182" fmla="*/ 283634 w 3818467"/>
              <a:gd name="connsiteY182" fmla="*/ 3999089 h 4521200"/>
              <a:gd name="connsiteX183" fmla="*/ 325967 w 3818467"/>
              <a:gd name="connsiteY183" fmla="*/ 4024489 h 4521200"/>
              <a:gd name="connsiteX184" fmla="*/ 385234 w 3818467"/>
              <a:gd name="connsiteY184" fmla="*/ 3990622 h 4521200"/>
              <a:gd name="connsiteX185" fmla="*/ 402167 w 3818467"/>
              <a:gd name="connsiteY185" fmla="*/ 3914422 h 4521200"/>
              <a:gd name="connsiteX186" fmla="*/ 444500 w 3818467"/>
              <a:gd name="connsiteY186" fmla="*/ 3863622 h 4521200"/>
              <a:gd name="connsiteX187" fmla="*/ 478367 w 3818467"/>
              <a:gd name="connsiteY187" fmla="*/ 3812822 h 4521200"/>
              <a:gd name="connsiteX188" fmla="*/ 529167 w 3818467"/>
              <a:gd name="connsiteY188" fmla="*/ 3804356 h 4521200"/>
              <a:gd name="connsiteX189" fmla="*/ 571500 w 3818467"/>
              <a:gd name="connsiteY189" fmla="*/ 3804356 h 4521200"/>
              <a:gd name="connsiteX190" fmla="*/ 673100 w 3818467"/>
              <a:gd name="connsiteY190" fmla="*/ 3778956 h 4521200"/>
              <a:gd name="connsiteX191" fmla="*/ 698500 w 3818467"/>
              <a:gd name="connsiteY191" fmla="*/ 3728156 h 4521200"/>
              <a:gd name="connsiteX192" fmla="*/ 774700 w 3818467"/>
              <a:gd name="connsiteY192" fmla="*/ 3702756 h 4521200"/>
              <a:gd name="connsiteX193" fmla="*/ 850900 w 3818467"/>
              <a:gd name="connsiteY193" fmla="*/ 3702756 h 4521200"/>
              <a:gd name="connsiteX194" fmla="*/ 927100 w 3818467"/>
              <a:gd name="connsiteY194" fmla="*/ 3702756 h 4521200"/>
              <a:gd name="connsiteX195" fmla="*/ 969434 w 3818467"/>
              <a:gd name="connsiteY195" fmla="*/ 3745089 h 4521200"/>
              <a:gd name="connsiteX196" fmla="*/ 994834 w 3818467"/>
              <a:gd name="connsiteY196" fmla="*/ 3795889 h 4521200"/>
              <a:gd name="connsiteX197" fmla="*/ 994834 w 3818467"/>
              <a:gd name="connsiteY197" fmla="*/ 3863622 h 4521200"/>
              <a:gd name="connsiteX198" fmla="*/ 1003300 w 3818467"/>
              <a:gd name="connsiteY198" fmla="*/ 3939822 h 4521200"/>
              <a:gd name="connsiteX199" fmla="*/ 1054100 w 3818467"/>
              <a:gd name="connsiteY199" fmla="*/ 3956756 h 4521200"/>
              <a:gd name="connsiteX200" fmla="*/ 1079500 w 3818467"/>
              <a:gd name="connsiteY200" fmla="*/ 3999089 h 4521200"/>
              <a:gd name="connsiteX201" fmla="*/ 1147234 w 3818467"/>
              <a:gd name="connsiteY201" fmla="*/ 4016022 h 4521200"/>
              <a:gd name="connsiteX202" fmla="*/ 1223434 w 3818467"/>
              <a:gd name="connsiteY202" fmla="*/ 4032956 h 4521200"/>
              <a:gd name="connsiteX203" fmla="*/ 1248834 w 3818467"/>
              <a:gd name="connsiteY203" fmla="*/ 4049889 h 4521200"/>
              <a:gd name="connsiteX204" fmla="*/ 1274234 w 3818467"/>
              <a:gd name="connsiteY204" fmla="*/ 4109156 h 4521200"/>
              <a:gd name="connsiteX205" fmla="*/ 1282700 w 3818467"/>
              <a:gd name="connsiteY205" fmla="*/ 4193822 h 4521200"/>
              <a:gd name="connsiteX206" fmla="*/ 1265767 w 3818467"/>
              <a:gd name="connsiteY206" fmla="*/ 4261556 h 4521200"/>
              <a:gd name="connsiteX207" fmla="*/ 1248834 w 3818467"/>
              <a:gd name="connsiteY207" fmla="*/ 4380089 h 4521200"/>
              <a:gd name="connsiteX208" fmla="*/ 1257300 w 3818467"/>
              <a:gd name="connsiteY208" fmla="*/ 4498622 h 4521200"/>
              <a:gd name="connsiteX209" fmla="*/ 1299634 w 3818467"/>
              <a:gd name="connsiteY209" fmla="*/ 4515556 h 4521200"/>
              <a:gd name="connsiteX210" fmla="*/ 1460500 w 3818467"/>
              <a:gd name="connsiteY210" fmla="*/ 4464756 h 4521200"/>
              <a:gd name="connsiteX211" fmla="*/ 1528234 w 3818467"/>
              <a:gd name="connsiteY211" fmla="*/ 4413956 h 4521200"/>
              <a:gd name="connsiteX212" fmla="*/ 1604434 w 3818467"/>
              <a:gd name="connsiteY212" fmla="*/ 4346222 h 4521200"/>
              <a:gd name="connsiteX213" fmla="*/ 1638300 w 3818467"/>
              <a:gd name="connsiteY213" fmla="*/ 4270022 h 4521200"/>
              <a:gd name="connsiteX214" fmla="*/ 1663700 w 3818467"/>
              <a:gd name="connsiteY214" fmla="*/ 4092222 h 4521200"/>
              <a:gd name="connsiteX215" fmla="*/ 1646767 w 3818467"/>
              <a:gd name="connsiteY215" fmla="*/ 4016022 h 4521200"/>
              <a:gd name="connsiteX216" fmla="*/ 1621367 w 3818467"/>
              <a:gd name="connsiteY216" fmla="*/ 3956756 h 4521200"/>
              <a:gd name="connsiteX217" fmla="*/ 1579034 w 3818467"/>
              <a:gd name="connsiteY217" fmla="*/ 3889022 h 4521200"/>
              <a:gd name="connsiteX218" fmla="*/ 1536700 w 3818467"/>
              <a:gd name="connsiteY218" fmla="*/ 3812822 h 4521200"/>
              <a:gd name="connsiteX219" fmla="*/ 1536700 w 3818467"/>
              <a:gd name="connsiteY219" fmla="*/ 3753556 h 4521200"/>
              <a:gd name="connsiteX220" fmla="*/ 1536700 w 3818467"/>
              <a:gd name="connsiteY220" fmla="*/ 3651956 h 4521200"/>
              <a:gd name="connsiteX221" fmla="*/ 1536700 w 3818467"/>
              <a:gd name="connsiteY221" fmla="*/ 3567289 h 4521200"/>
              <a:gd name="connsiteX222" fmla="*/ 1545167 w 3818467"/>
              <a:gd name="connsiteY222" fmla="*/ 3499556 h 4521200"/>
              <a:gd name="connsiteX223" fmla="*/ 1579034 w 3818467"/>
              <a:gd name="connsiteY223" fmla="*/ 3448756 h 4521200"/>
              <a:gd name="connsiteX224" fmla="*/ 1663700 w 3818467"/>
              <a:gd name="connsiteY224" fmla="*/ 3389489 h 4521200"/>
              <a:gd name="connsiteX225" fmla="*/ 1714500 w 3818467"/>
              <a:gd name="connsiteY225" fmla="*/ 3330222 h 4521200"/>
              <a:gd name="connsiteX226" fmla="*/ 1790700 w 3818467"/>
              <a:gd name="connsiteY226" fmla="*/ 3228622 h 4521200"/>
              <a:gd name="connsiteX227" fmla="*/ 1824567 w 3818467"/>
              <a:gd name="connsiteY227" fmla="*/ 3135489 h 4521200"/>
              <a:gd name="connsiteX228" fmla="*/ 1858434 w 3818467"/>
              <a:gd name="connsiteY228" fmla="*/ 3101622 h 4521200"/>
              <a:gd name="connsiteX229" fmla="*/ 1917700 w 3818467"/>
              <a:gd name="connsiteY229" fmla="*/ 3076222 h 4521200"/>
              <a:gd name="connsiteX230" fmla="*/ 1976967 w 3818467"/>
              <a:gd name="connsiteY230" fmla="*/ 3050822 h 4521200"/>
              <a:gd name="connsiteX231" fmla="*/ 2027767 w 3818467"/>
              <a:gd name="connsiteY231" fmla="*/ 3042356 h 4521200"/>
              <a:gd name="connsiteX232" fmla="*/ 2095500 w 3818467"/>
              <a:gd name="connsiteY232" fmla="*/ 3042356 h 4521200"/>
              <a:gd name="connsiteX233" fmla="*/ 2163234 w 3818467"/>
              <a:gd name="connsiteY233" fmla="*/ 3033889 h 4521200"/>
              <a:gd name="connsiteX234" fmla="*/ 2222500 w 3818467"/>
              <a:gd name="connsiteY234" fmla="*/ 3025422 h 4521200"/>
              <a:gd name="connsiteX235" fmla="*/ 2315634 w 3818467"/>
              <a:gd name="connsiteY235" fmla="*/ 3033889 h 4521200"/>
              <a:gd name="connsiteX236" fmla="*/ 2383367 w 3818467"/>
              <a:gd name="connsiteY236" fmla="*/ 3033889 h 4521200"/>
              <a:gd name="connsiteX237" fmla="*/ 2476500 w 3818467"/>
              <a:gd name="connsiteY237" fmla="*/ 3067756 h 4521200"/>
              <a:gd name="connsiteX238" fmla="*/ 2527300 w 3818467"/>
              <a:gd name="connsiteY238" fmla="*/ 3084689 h 4521200"/>
              <a:gd name="connsiteX239" fmla="*/ 2552700 w 3818467"/>
              <a:gd name="connsiteY239" fmla="*/ 3127022 h 4521200"/>
              <a:gd name="connsiteX240" fmla="*/ 2501900 w 3818467"/>
              <a:gd name="connsiteY240" fmla="*/ 3186289 h 4521200"/>
              <a:gd name="connsiteX241" fmla="*/ 2484967 w 3818467"/>
              <a:gd name="connsiteY241" fmla="*/ 3262489 h 4521200"/>
              <a:gd name="connsiteX242" fmla="*/ 2476500 w 3818467"/>
              <a:gd name="connsiteY242" fmla="*/ 3279422 h 4521200"/>
              <a:gd name="connsiteX243" fmla="*/ 2518834 w 3818467"/>
              <a:gd name="connsiteY243" fmla="*/ 3321756 h 4521200"/>
              <a:gd name="connsiteX244" fmla="*/ 2628900 w 3818467"/>
              <a:gd name="connsiteY244" fmla="*/ 3347156 h 4521200"/>
              <a:gd name="connsiteX245" fmla="*/ 2713567 w 3818467"/>
              <a:gd name="connsiteY245" fmla="*/ 3347156 h 4521200"/>
              <a:gd name="connsiteX246" fmla="*/ 2772834 w 3818467"/>
              <a:gd name="connsiteY246" fmla="*/ 3321756 h 4521200"/>
              <a:gd name="connsiteX247" fmla="*/ 2857500 w 3818467"/>
              <a:gd name="connsiteY247" fmla="*/ 3296356 h 4521200"/>
              <a:gd name="connsiteX248" fmla="*/ 2891367 w 3818467"/>
              <a:gd name="connsiteY248" fmla="*/ 3287889 h 4521200"/>
              <a:gd name="connsiteX249" fmla="*/ 2908300 w 3818467"/>
              <a:gd name="connsiteY249" fmla="*/ 3287889 h 4521200"/>
              <a:gd name="connsiteX250" fmla="*/ 2933700 w 3818467"/>
              <a:gd name="connsiteY250" fmla="*/ 3313289 h 4521200"/>
              <a:gd name="connsiteX251" fmla="*/ 2967567 w 3818467"/>
              <a:gd name="connsiteY251" fmla="*/ 3381022 h 4521200"/>
              <a:gd name="connsiteX252" fmla="*/ 2992967 w 3818467"/>
              <a:gd name="connsiteY252" fmla="*/ 3389489 h 4521200"/>
              <a:gd name="connsiteX253" fmla="*/ 3052234 w 3818467"/>
              <a:gd name="connsiteY253" fmla="*/ 3381022 h 4521200"/>
              <a:gd name="connsiteX254" fmla="*/ 3136900 w 3818467"/>
              <a:gd name="connsiteY254" fmla="*/ 3372556 h 4521200"/>
              <a:gd name="connsiteX255" fmla="*/ 3170767 w 3818467"/>
              <a:gd name="connsiteY255" fmla="*/ 3338689 h 4521200"/>
              <a:gd name="connsiteX256" fmla="*/ 3246967 w 3818467"/>
              <a:gd name="connsiteY256" fmla="*/ 3321756 h 4521200"/>
              <a:gd name="connsiteX257" fmla="*/ 3263900 w 3818467"/>
              <a:gd name="connsiteY257" fmla="*/ 3355622 h 4521200"/>
              <a:gd name="connsiteX258" fmla="*/ 3314700 w 3818467"/>
              <a:gd name="connsiteY258" fmla="*/ 3397956 h 4521200"/>
              <a:gd name="connsiteX259" fmla="*/ 3348567 w 3818467"/>
              <a:gd name="connsiteY259" fmla="*/ 3372556 h 4521200"/>
              <a:gd name="connsiteX260" fmla="*/ 3441700 w 3818467"/>
              <a:gd name="connsiteY260" fmla="*/ 3372556 h 4521200"/>
              <a:gd name="connsiteX261" fmla="*/ 3475567 w 3818467"/>
              <a:gd name="connsiteY261" fmla="*/ 3414889 h 4521200"/>
              <a:gd name="connsiteX262" fmla="*/ 3534834 w 3818467"/>
              <a:gd name="connsiteY262" fmla="*/ 3482622 h 4521200"/>
              <a:gd name="connsiteX263" fmla="*/ 3602567 w 3818467"/>
              <a:gd name="connsiteY263" fmla="*/ 3508022 h 4521200"/>
              <a:gd name="connsiteX264" fmla="*/ 3661834 w 3818467"/>
              <a:gd name="connsiteY264" fmla="*/ 3533422 h 4521200"/>
              <a:gd name="connsiteX265" fmla="*/ 3721100 w 3818467"/>
              <a:gd name="connsiteY265" fmla="*/ 3508022 h 4521200"/>
              <a:gd name="connsiteX0" fmla="*/ 3721100 w 3818467"/>
              <a:gd name="connsiteY0" fmla="*/ 3508022 h 4521200"/>
              <a:gd name="connsiteX1" fmla="*/ 3712634 w 3818467"/>
              <a:gd name="connsiteY1" fmla="*/ 3414889 h 4521200"/>
              <a:gd name="connsiteX2" fmla="*/ 3704167 w 3818467"/>
              <a:gd name="connsiteY2" fmla="*/ 3304822 h 4521200"/>
              <a:gd name="connsiteX3" fmla="*/ 3670300 w 3818467"/>
              <a:gd name="connsiteY3" fmla="*/ 3237089 h 4521200"/>
              <a:gd name="connsiteX4" fmla="*/ 3636434 w 3818467"/>
              <a:gd name="connsiteY4" fmla="*/ 3169356 h 4521200"/>
              <a:gd name="connsiteX5" fmla="*/ 3619500 w 3818467"/>
              <a:gd name="connsiteY5" fmla="*/ 3067756 h 4521200"/>
              <a:gd name="connsiteX6" fmla="*/ 3611034 w 3818467"/>
              <a:gd name="connsiteY6" fmla="*/ 2991556 h 4521200"/>
              <a:gd name="connsiteX7" fmla="*/ 3585634 w 3818467"/>
              <a:gd name="connsiteY7" fmla="*/ 2898422 h 4521200"/>
              <a:gd name="connsiteX8" fmla="*/ 3577167 w 3818467"/>
              <a:gd name="connsiteY8" fmla="*/ 2754489 h 4521200"/>
              <a:gd name="connsiteX9" fmla="*/ 3611034 w 3818467"/>
              <a:gd name="connsiteY9" fmla="*/ 2602089 h 4521200"/>
              <a:gd name="connsiteX10" fmla="*/ 3644900 w 3818467"/>
              <a:gd name="connsiteY10" fmla="*/ 2500489 h 4521200"/>
              <a:gd name="connsiteX11" fmla="*/ 3687234 w 3818467"/>
              <a:gd name="connsiteY11" fmla="*/ 2432756 h 4521200"/>
              <a:gd name="connsiteX12" fmla="*/ 3712634 w 3818467"/>
              <a:gd name="connsiteY12" fmla="*/ 2398889 h 4521200"/>
              <a:gd name="connsiteX13" fmla="*/ 3797300 w 3818467"/>
              <a:gd name="connsiteY13" fmla="*/ 2373489 h 4521200"/>
              <a:gd name="connsiteX14" fmla="*/ 3797300 w 3818467"/>
              <a:gd name="connsiteY14" fmla="*/ 2271889 h 4521200"/>
              <a:gd name="connsiteX15" fmla="*/ 3814234 w 3818467"/>
              <a:gd name="connsiteY15" fmla="*/ 2238022 h 4521200"/>
              <a:gd name="connsiteX16" fmla="*/ 3771900 w 3818467"/>
              <a:gd name="connsiteY16" fmla="*/ 2178756 h 4521200"/>
              <a:gd name="connsiteX17" fmla="*/ 3695700 w 3818467"/>
              <a:gd name="connsiteY17" fmla="*/ 2195689 h 4521200"/>
              <a:gd name="connsiteX18" fmla="*/ 3653367 w 3818467"/>
              <a:gd name="connsiteY18" fmla="*/ 2178756 h 4521200"/>
              <a:gd name="connsiteX19" fmla="*/ 3594100 w 3818467"/>
              <a:gd name="connsiteY19" fmla="*/ 2119489 h 4521200"/>
              <a:gd name="connsiteX20" fmla="*/ 3568700 w 3818467"/>
              <a:gd name="connsiteY20" fmla="*/ 2051756 h 4521200"/>
              <a:gd name="connsiteX21" fmla="*/ 3484034 w 3818467"/>
              <a:gd name="connsiteY21" fmla="*/ 1967089 h 4521200"/>
              <a:gd name="connsiteX22" fmla="*/ 3475567 w 3818467"/>
              <a:gd name="connsiteY22" fmla="*/ 1907822 h 4521200"/>
              <a:gd name="connsiteX23" fmla="*/ 3475567 w 3818467"/>
              <a:gd name="connsiteY23" fmla="*/ 1865489 h 4521200"/>
              <a:gd name="connsiteX24" fmla="*/ 3458634 w 3818467"/>
              <a:gd name="connsiteY24" fmla="*/ 1806222 h 4521200"/>
              <a:gd name="connsiteX25" fmla="*/ 3424767 w 3818467"/>
              <a:gd name="connsiteY25" fmla="*/ 1763889 h 4521200"/>
              <a:gd name="connsiteX26" fmla="*/ 3373967 w 3818467"/>
              <a:gd name="connsiteY26" fmla="*/ 1721556 h 4521200"/>
              <a:gd name="connsiteX27" fmla="*/ 3348567 w 3818467"/>
              <a:gd name="connsiteY27" fmla="*/ 1662289 h 4521200"/>
              <a:gd name="connsiteX28" fmla="*/ 3357034 w 3818467"/>
              <a:gd name="connsiteY28" fmla="*/ 1611489 h 4521200"/>
              <a:gd name="connsiteX29" fmla="*/ 3348567 w 3818467"/>
              <a:gd name="connsiteY29" fmla="*/ 1526822 h 4521200"/>
              <a:gd name="connsiteX30" fmla="*/ 3331634 w 3818467"/>
              <a:gd name="connsiteY30" fmla="*/ 1492956 h 4521200"/>
              <a:gd name="connsiteX31" fmla="*/ 3238500 w 3818467"/>
              <a:gd name="connsiteY31" fmla="*/ 1433689 h 4521200"/>
              <a:gd name="connsiteX32" fmla="*/ 3136900 w 3818467"/>
              <a:gd name="connsiteY32" fmla="*/ 1315156 h 4521200"/>
              <a:gd name="connsiteX33" fmla="*/ 3043767 w 3818467"/>
              <a:gd name="connsiteY33" fmla="*/ 1213556 h 4521200"/>
              <a:gd name="connsiteX34" fmla="*/ 3043767 w 3818467"/>
              <a:gd name="connsiteY34" fmla="*/ 1145822 h 4521200"/>
              <a:gd name="connsiteX35" fmla="*/ 3009900 w 3818467"/>
              <a:gd name="connsiteY35" fmla="*/ 1061156 h 4521200"/>
              <a:gd name="connsiteX36" fmla="*/ 2959100 w 3818467"/>
              <a:gd name="connsiteY36" fmla="*/ 959556 h 4521200"/>
              <a:gd name="connsiteX37" fmla="*/ 2959100 w 3818467"/>
              <a:gd name="connsiteY37" fmla="*/ 841022 h 4521200"/>
              <a:gd name="connsiteX38" fmla="*/ 3026834 w 3818467"/>
              <a:gd name="connsiteY38" fmla="*/ 722489 h 4521200"/>
              <a:gd name="connsiteX39" fmla="*/ 3060700 w 3818467"/>
              <a:gd name="connsiteY39" fmla="*/ 637822 h 4521200"/>
              <a:gd name="connsiteX40" fmla="*/ 3094567 w 3818467"/>
              <a:gd name="connsiteY40" fmla="*/ 570089 h 4521200"/>
              <a:gd name="connsiteX41" fmla="*/ 3060700 w 3818467"/>
              <a:gd name="connsiteY41" fmla="*/ 502356 h 4521200"/>
              <a:gd name="connsiteX42" fmla="*/ 3060700 w 3818467"/>
              <a:gd name="connsiteY42" fmla="*/ 383822 h 4521200"/>
              <a:gd name="connsiteX43" fmla="*/ 3094567 w 3818467"/>
              <a:gd name="connsiteY43" fmla="*/ 239889 h 4521200"/>
              <a:gd name="connsiteX44" fmla="*/ 3128434 w 3818467"/>
              <a:gd name="connsiteY44" fmla="*/ 180622 h 4521200"/>
              <a:gd name="connsiteX45" fmla="*/ 3111500 w 3818467"/>
              <a:gd name="connsiteY45" fmla="*/ 79022 h 4521200"/>
              <a:gd name="connsiteX46" fmla="*/ 3069167 w 3818467"/>
              <a:gd name="connsiteY46" fmla="*/ 11289 h 4521200"/>
              <a:gd name="connsiteX47" fmla="*/ 3009900 w 3818467"/>
              <a:gd name="connsiteY47" fmla="*/ 11289 h 4521200"/>
              <a:gd name="connsiteX48" fmla="*/ 2942167 w 3818467"/>
              <a:gd name="connsiteY48" fmla="*/ 11289 h 4521200"/>
              <a:gd name="connsiteX49" fmla="*/ 2882900 w 3818467"/>
              <a:gd name="connsiteY49" fmla="*/ 28222 h 4521200"/>
              <a:gd name="connsiteX50" fmla="*/ 2832100 w 3818467"/>
              <a:gd name="connsiteY50" fmla="*/ 87489 h 4521200"/>
              <a:gd name="connsiteX51" fmla="*/ 2874434 w 3818467"/>
              <a:gd name="connsiteY51" fmla="*/ 180622 h 4521200"/>
              <a:gd name="connsiteX52" fmla="*/ 2908300 w 3818467"/>
              <a:gd name="connsiteY52" fmla="*/ 316089 h 4521200"/>
              <a:gd name="connsiteX53" fmla="*/ 2891367 w 3818467"/>
              <a:gd name="connsiteY53" fmla="*/ 392289 h 4521200"/>
              <a:gd name="connsiteX54" fmla="*/ 2840567 w 3818467"/>
              <a:gd name="connsiteY54" fmla="*/ 409222 h 4521200"/>
              <a:gd name="connsiteX55" fmla="*/ 2789767 w 3818467"/>
              <a:gd name="connsiteY55" fmla="*/ 392289 h 4521200"/>
              <a:gd name="connsiteX56" fmla="*/ 2738967 w 3818467"/>
              <a:gd name="connsiteY56" fmla="*/ 375356 h 4521200"/>
              <a:gd name="connsiteX57" fmla="*/ 2645834 w 3818467"/>
              <a:gd name="connsiteY57" fmla="*/ 409222 h 4521200"/>
              <a:gd name="connsiteX58" fmla="*/ 2620434 w 3818467"/>
              <a:gd name="connsiteY58" fmla="*/ 468489 h 4521200"/>
              <a:gd name="connsiteX59" fmla="*/ 2578100 w 3818467"/>
              <a:gd name="connsiteY59" fmla="*/ 544689 h 4521200"/>
              <a:gd name="connsiteX60" fmla="*/ 2501900 w 3818467"/>
              <a:gd name="connsiteY60" fmla="*/ 587022 h 4521200"/>
              <a:gd name="connsiteX61" fmla="*/ 2400300 w 3818467"/>
              <a:gd name="connsiteY61" fmla="*/ 603956 h 4521200"/>
              <a:gd name="connsiteX62" fmla="*/ 2383367 w 3818467"/>
              <a:gd name="connsiteY62" fmla="*/ 705556 h 4521200"/>
              <a:gd name="connsiteX63" fmla="*/ 2374900 w 3818467"/>
              <a:gd name="connsiteY63" fmla="*/ 781756 h 4521200"/>
              <a:gd name="connsiteX64" fmla="*/ 2298700 w 3818467"/>
              <a:gd name="connsiteY64" fmla="*/ 790222 h 4521200"/>
              <a:gd name="connsiteX65" fmla="*/ 2264834 w 3818467"/>
              <a:gd name="connsiteY65" fmla="*/ 874889 h 4521200"/>
              <a:gd name="connsiteX66" fmla="*/ 2230967 w 3818467"/>
              <a:gd name="connsiteY66" fmla="*/ 917222 h 4521200"/>
              <a:gd name="connsiteX67" fmla="*/ 2163234 w 3818467"/>
              <a:gd name="connsiteY67" fmla="*/ 951089 h 4521200"/>
              <a:gd name="connsiteX68" fmla="*/ 2103967 w 3818467"/>
              <a:gd name="connsiteY68" fmla="*/ 1001889 h 4521200"/>
              <a:gd name="connsiteX69" fmla="*/ 2154767 w 3818467"/>
              <a:gd name="connsiteY69" fmla="*/ 1111956 h 4521200"/>
              <a:gd name="connsiteX70" fmla="*/ 2171700 w 3818467"/>
              <a:gd name="connsiteY70" fmla="*/ 1188156 h 4521200"/>
              <a:gd name="connsiteX71" fmla="*/ 2163234 w 3818467"/>
              <a:gd name="connsiteY71" fmla="*/ 1255889 h 4521200"/>
              <a:gd name="connsiteX72" fmla="*/ 2146300 w 3818467"/>
              <a:gd name="connsiteY72" fmla="*/ 1306689 h 4521200"/>
              <a:gd name="connsiteX73" fmla="*/ 2129367 w 3818467"/>
              <a:gd name="connsiteY73" fmla="*/ 1433689 h 4521200"/>
              <a:gd name="connsiteX74" fmla="*/ 2129367 w 3818467"/>
              <a:gd name="connsiteY74" fmla="*/ 1543756 h 4521200"/>
              <a:gd name="connsiteX75" fmla="*/ 2154767 w 3818467"/>
              <a:gd name="connsiteY75" fmla="*/ 1636889 h 4521200"/>
              <a:gd name="connsiteX76" fmla="*/ 2137834 w 3818467"/>
              <a:gd name="connsiteY76" fmla="*/ 1730022 h 4521200"/>
              <a:gd name="connsiteX77" fmla="*/ 2120900 w 3818467"/>
              <a:gd name="connsiteY77" fmla="*/ 1763889 h 4521200"/>
              <a:gd name="connsiteX78" fmla="*/ 2095500 w 3818467"/>
              <a:gd name="connsiteY78" fmla="*/ 1763889 h 4521200"/>
              <a:gd name="connsiteX79" fmla="*/ 2036234 w 3818467"/>
              <a:gd name="connsiteY79" fmla="*/ 1755422 h 4521200"/>
              <a:gd name="connsiteX80" fmla="*/ 1985434 w 3818467"/>
              <a:gd name="connsiteY80" fmla="*/ 1721556 h 4521200"/>
              <a:gd name="connsiteX81" fmla="*/ 1926167 w 3818467"/>
              <a:gd name="connsiteY81" fmla="*/ 1662289 h 4521200"/>
              <a:gd name="connsiteX82" fmla="*/ 1900767 w 3818467"/>
              <a:gd name="connsiteY82" fmla="*/ 1577622 h 4521200"/>
              <a:gd name="connsiteX83" fmla="*/ 1892300 w 3818467"/>
              <a:gd name="connsiteY83" fmla="*/ 1509889 h 4521200"/>
              <a:gd name="connsiteX84" fmla="*/ 1875367 w 3818467"/>
              <a:gd name="connsiteY84" fmla="*/ 1399822 h 4521200"/>
              <a:gd name="connsiteX85" fmla="*/ 1866900 w 3818467"/>
              <a:gd name="connsiteY85" fmla="*/ 1340556 h 4521200"/>
              <a:gd name="connsiteX86" fmla="*/ 1866900 w 3818467"/>
              <a:gd name="connsiteY86" fmla="*/ 1281289 h 4521200"/>
              <a:gd name="connsiteX87" fmla="*/ 1824567 w 3818467"/>
              <a:gd name="connsiteY87" fmla="*/ 1238956 h 4521200"/>
              <a:gd name="connsiteX88" fmla="*/ 1773767 w 3818467"/>
              <a:gd name="connsiteY88" fmla="*/ 1188156 h 4521200"/>
              <a:gd name="connsiteX89" fmla="*/ 1672167 w 3818467"/>
              <a:gd name="connsiteY89" fmla="*/ 1196622 h 4521200"/>
              <a:gd name="connsiteX90" fmla="*/ 1579034 w 3818467"/>
              <a:gd name="connsiteY90" fmla="*/ 1171222 h 4521200"/>
              <a:gd name="connsiteX91" fmla="*/ 1562100 w 3818467"/>
              <a:gd name="connsiteY91" fmla="*/ 1111956 h 4521200"/>
              <a:gd name="connsiteX92" fmla="*/ 1553634 w 3818467"/>
              <a:gd name="connsiteY92" fmla="*/ 993422 h 4521200"/>
              <a:gd name="connsiteX93" fmla="*/ 1562100 w 3818467"/>
              <a:gd name="connsiteY93" fmla="*/ 951089 h 4521200"/>
              <a:gd name="connsiteX94" fmla="*/ 1587500 w 3818467"/>
              <a:gd name="connsiteY94" fmla="*/ 891822 h 4521200"/>
              <a:gd name="connsiteX95" fmla="*/ 1604434 w 3818467"/>
              <a:gd name="connsiteY95" fmla="*/ 857956 h 4521200"/>
              <a:gd name="connsiteX96" fmla="*/ 1587500 w 3818467"/>
              <a:gd name="connsiteY96" fmla="*/ 773289 h 4521200"/>
              <a:gd name="connsiteX97" fmla="*/ 1587500 w 3818467"/>
              <a:gd name="connsiteY97" fmla="*/ 697089 h 4521200"/>
              <a:gd name="connsiteX98" fmla="*/ 1579034 w 3818467"/>
              <a:gd name="connsiteY98" fmla="*/ 637822 h 4521200"/>
              <a:gd name="connsiteX99" fmla="*/ 1536700 w 3818467"/>
              <a:gd name="connsiteY99" fmla="*/ 603956 h 4521200"/>
              <a:gd name="connsiteX100" fmla="*/ 1477434 w 3818467"/>
              <a:gd name="connsiteY100" fmla="*/ 544689 h 4521200"/>
              <a:gd name="connsiteX101" fmla="*/ 1502834 w 3818467"/>
              <a:gd name="connsiteY101" fmla="*/ 476956 h 4521200"/>
              <a:gd name="connsiteX102" fmla="*/ 1528234 w 3818467"/>
              <a:gd name="connsiteY102" fmla="*/ 358422 h 4521200"/>
              <a:gd name="connsiteX103" fmla="*/ 1452034 w 3818467"/>
              <a:gd name="connsiteY103" fmla="*/ 248356 h 4521200"/>
              <a:gd name="connsiteX104" fmla="*/ 1333500 w 3818467"/>
              <a:gd name="connsiteY104" fmla="*/ 248356 h 4521200"/>
              <a:gd name="connsiteX105" fmla="*/ 1240367 w 3818467"/>
              <a:gd name="connsiteY105" fmla="*/ 316089 h 4521200"/>
              <a:gd name="connsiteX106" fmla="*/ 1164167 w 3818467"/>
              <a:gd name="connsiteY106" fmla="*/ 375356 h 4521200"/>
              <a:gd name="connsiteX107" fmla="*/ 1079500 w 3818467"/>
              <a:gd name="connsiteY107" fmla="*/ 409222 h 4521200"/>
              <a:gd name="connsiteX108" fmla="*/ 884767 w 3818467"/>
              <a:gd name="connsiteY108" fmla="*/ 443089 h 4521200"/>
              <a:gd name="connsiteX109" fmla="*/ 817034 w 3818467"/>
              <a:gd name="connsiteY109" fmla="*/ 443089 h 4521200"/>
              <a:gd name="connsiteX110" fmla="*/ 740834 w 3818467"/>
              <a:gd name="connsiteY110" fmla="*/ 400756 h 4521200"/>
              <a:gd name="connsiteX111" fmla="*/ 690034 w 3818467"/>
              <a:gd name="connsiteY111" fmla="*/ 392289 h 4521200"/>
              <a:gd name="connsiteX112" fmla="*/ 630767 w 3818467"/>
              <a:gd name="connsiteY112" fmla="*/ 375356 h 4521200"/>
              <a:gd name="connsiteX113" fmla="*/ 554567 w 3818467"/>
              <a:gd name="connsiteY113" fmla="*/ 341489 h 4521200"/>
              <a:gd name="connsiteX114" fmla="*/ 469900 w 3818467"/>
              <a:gd name="connsiteY114" fmla="*/ 324556 h 4521200"/>
              <a:gd name="connsiteX115" fmla="*/ 351367 w 3818467"/>
              <a:gd name="connsiteY115" fmla="*/ 333022 h 4521200"/>
              <a:gd name="connsiteX116" fmla="*/ 300567 w 3818467"/>
              <a:gd name="connsiteY116" fmla="*/ 392289 h 4521200"/>
              <a:gd name="connsiteX117" fmla="*/ 241300 w 3818467"/>
              <a:gd name="connsiteY117" fmla="*/ 392289 h 4521200"/>
              <a:gd name="connsiteX118" fmla="*/ 207434 w 3818467"/>
              <a:gd name="connsiteY118" fmla="*/ 333022 h 4521200"/>
              <a:gd name="connsiteX119" fmla="*/ 148167 w 3818467"/>
              <a:gd name="connsiteY119" fmla="*/ 341489 h 4521200"/>
              <a:gd name="connsiteX120" fmla="*/ 122767 w 3818467"/>
              <a:gd name="connsiteY120" fmla="*/ 366889 h 4521200"/>
              <a:gd name="connsiteX121" fmla="*/ 88900 w 3818467"/>
              <a:gd name="connsiteY121" fmla="*/ 409222 h 4521200"/>
              <a:gd name="connsiteX122" fmla="*/ 97367 w 3818467"/>
              <a:gd name="connsiteY122" fmla="*/ 451556 h 4521200"/>
              <a:gd name="connsiteX123" fmla="*/ 173567 w 3818467"/>
              <a:gd name="connsiteY123" fmla="*/ 468489 h 4521200"/>
              <a:gd name="connsiteX124" fmla="*/ 224367 w 3818467"/>
              <a:gd name="connsiteY124" fmla="*/ 595489 h 4521200"/>
              <a:gd name="connsiteX125" fmla="*/ 283634 w 3818467"/>
              <a:gd name="connsiteY125" fmla="*/ 620889 h 4521200"/>
              <a:gd name="connsiteX126" fmla="*/ 393700 w 3818467"/>
              <a:gd name="connsiteY126" fmla="*/ 570089 h 4521200"/>
              <a:gd name="connsiteX127" fmla="*/ 495300 w 3818467"/>
              <a:gd name="connsiteY127" fmla="*/ 570089 h 4521200"/>
              <a:gd name="connsiteX128" fmla="*/ 588434 w 3818467"/>
              <a:gd name="connsiteY128" fmla="*/ 570089 h 4521200"/>
              <a:gd name="connsiteX129" fmla="*/ 681567 w 3818467"/>
              <a:gd name="connsiteY129" fmla="*/ 629356 h 4521200"/>
              <a:gd name="connsiteX130" fmla="*/ 732367 w 3818467"/>
              <a:gd name="connsiteY130" fmla="*/ 671689 h 4521200"/>
              <a:gd name="connsiteX131" fmla="*/ 791634 w 3818467"/>
              <a:gd name="connsiteY131" fmla="*/ 722489 h 4521200"/>
              <a:gd name="connsiteX132" fmla="*/ 825500 w 3818467"/>
              <a:gd name="connsiteY132" fmla="*/ 790222 h 4521200"/>
              <a:gd name="connsiteX133" fmla="*/ 817034 w 3818467"/>
              <a:gd name="connsiteY133" fmla="*/ 891822 h 4521200"/>
              <a:gd name="connsiteX134" fmla="*/ 808567 w 3818467"/>
              <a:gd name="connsiteY134" fmla="*/ 984956 h 4521200"/>
              <a:gd name="connsiteX135" fmla="*/ 808567 w 3818467"/>
              <a:gd name="connsiteY135" fmla="*/ 1120422 h 4521200"/>
              <a:gd name="connsiteX136" fmla="*/ 859367 w 3818467"/>
              <a:gd name="connsiteY136" fmla="*/ 1205089 h 4521200"/>
              <a:gd name="connsiteX137" fmla="*/ 910167 w 3818467"/>
              <a:gd name="connsiteY137" fmla="*/ 1205089 h 4521200"/>
              <a:gd name="connsiteX138" fmla="*/ 969434 w 3818467"/>
              <a:gd name="connsiteY138" fmla="*/ 1222022 h 4521200"/>
              <a:gd name="connsiteX139" fmla="*/ 1037167 w 3818467"/>
              <a:gd name="connsiteY139" fmla="*/ 1255889 h 4521200"/>
              <a:gd name="connsiteX140" fmla="*/ 1037167 w 3818467"/>
              <a:gd name="connsiteY140" fmla="*/ 1255889 h 4521200"/>
              <a:gd name="connsiteX141" fmla="*/ 1121834 w 3818467"/>
              <a:gd name="connsiteY141" fmla="*/ 1349022 h 4521200"/>
              <a:gd name="connsiteX142" fmla="*/ 1189567 w 3818467"/>
              <a:gd name="connsiteY142" fmla="*/ 1560689 h 4521200"/>
              <a:gd name="connsiteX143" fmla="*/ 1375834 w 3818467"/>
              <a:gd name="connsiteY143" fmla="*/ 1730022 h 4521200"/>
              <a:gd name="connsiteX144" fmla="*/ 1435100 w 3818467"/>
              <a:gd name="connsiteY144" fmla="*/ 1823156 h 4521200"/>
              <a:gd name="connsiteX145" fmla="*/ 1562100 w 3818467"/>
              <a:gd name="connsiteY145" fmla="*/ 2026356 h 4521200"/>
              <a:gd name="connsiteX146" fmla="*/ 1595967 w 3818467"/>
              <a:gd name="connsiteY146" fmla="*/ 2153356 h 4521200"/>
              <a:gd name="connsiteX147" fmla="*/ 1638300 w 3818467"/>
              <a:gd name="connsiteY147" fmla="*/ 2246489 h 4521200"/>
              <a:gd name="connsiteX148" fmla="*/ 1689100 w 3818467"/>
              <a:gd name="connsiteY148" fmla="*/ 2305756 h 4521200"/>
              <a:gd name="connsiteX149" fmla="*/ 1706034 w 3818467"/>
              <a:gd name="connsiteY149" fmla="*/ 2331156 h 4521200"/>
              <a:gd name="connsiteX150" fmla="*/ 1672167 w 3818467"/>
              <a:gd name="connsiteY150" fmla="*/ 2381956 h 4521200"/>
              <a:gd name="connsiteX151" fmla="*/ 1595967 w 3818467"/>
              <a:gd name="connsiteY151" fmla="*/ 2415822 h 4521200"/>
              <a:gd name="connsiteX152" fmla="*/ 1595967 w 3818467"/>
              <a:gd name="connsiteY152" fmla="*/ 2432756 h 4521200"/>
              <a:gd name="connsiteX153" fmla="*/ 1570567 w 3818467"/>
              <a:gd name="connsiteY153" fmla="*/ 2508956 h 4521200"/>
              <a:gd name="connsiteX154" fmla="*/ 1545167 w 3818467"/>
              <a:gd name="connsiteY154" fmla="*/ 2602089 h 4521200"/>
              <a:gd name="connsiteX155" fmla="*/ 1468967 w 3818467"/>
              <a:gd name="connsiteY155" fmla="*/ 2635956 h 4521200"/>
              <a:gd name="connsiteX156" fmla="*/ 1392767 w 3818467"/>
              <a:gd name="connsiteY156" fmla="*/ 2678289 h 4521200"/>
              <a:gd name="connsiteX157" fmla="*/ 1274234 w 3818467"/>
              <a:gd name="connsiteY157" fmla="*/ 2737556 h 4521200"/>
              <a:gd name="connsiteX158" fmla="*/ 1155700 w 3818467"/>
              <a:gd name="connsiteY158" fmla="*/ 2822222 h 4521200"/>
              <a:gd name="connsiteX159" fmla="*/ 1104900 w 3818467"/>
              <a:gd name="connsiteY159" fmla="*/ 2889956 h 4521200"/>
              <a:gd name="connsiteX160" fmla="*/ 1028700 w 3818467"/>
              <a:gd name="connsiteY160" fmla="*/ 2932289 h 4521200"/>
              <a:gd name="connsiteX161" fmla="*/ 901700 w 3818467"/>
              <a:gd name="connsiteY161" fmla="*/ 3093156 h 4521200"/>
              <a:gd name="connsiteX162" fmla="*/ 842434 w 3818467"/>
              <a:gd name="connsiteY162" fmla="*/ 3220156 h 4521200"/>
              <a:gd name="connsiteX163" fmla="*/ 749300 w 3818467"/>
              <a:gd name="connsiteY163" fmla="*/ 3287889 h 4521200"/>
              <a:gd name="connsiteX164" fmla="*/ 698500 w 3818467"/>
              <a:gd name="connsiteY164" fmla="*/ 3313289 h 4521200"/>
              <a:gd name="connsiteX165" fmla="*/ 588434 w 3818467"/>
              <a:gd name="connsiteY165" fmla="*/ 3364089 h 4521200"/>
              <a:gd name="connsiteX166" fmla="*/ 520700 w 3818467"/>
              <a:gd name="connsiteY166" fmla="*/ 3457222 h 4521200"/>
              <a:gd name="connsiteX167" fmla="*/ 461434 w 3818467"/>
              <a:gd name="connsiteY167" fmla="*/ 3575756 h 4521200"/>
              <a:gd name="connsiteX168" fmla="*/ 410634 w 3818467"/>
              <a:gd name="connsiteY168" fmla="*/ 3660422 h 4521200"/>
              <a:gd name="connsiteX169" fmla="*/ 334434 w 3818467"/>
              <a:gd name="connsiteY169" fmla="*/ 3804356 h 4521200"/>
              <a:gd name="connsiteX170" fmla="*/ 283634 w 3818467"/>
              <a:gd name="connsiteY170" fmla="*/ 3855156 h 4521200"/>
              <a:gd name="connsiteX171" fmla="*/ 232834 w 3818467"/>
              <a:gd name="connsiteY171" fmla="*/ 3914422 h 4521200"/>
              <a:gd name="connsiteX172" fmla="*/ 190500 w 3818467"/>
              <a:gd name="connsiteY172" fmla="*/ 3956756 h 4521200"/>
              <a:gd name="connsiteX173" fmla="*/ 139700 w 3818467"/>
              <a:gd name="connsiteY173" fmla="*/ 3999089 h 4521200"/>
              <a:gd name="connsiteX174" fmla="*/ 80434 w 3818467"/>
              <a:gd name="connsiteY174" fmla="*/ 4041422 h 4521200"/>
              <a:gd name="connsiteX175" fmla="*/ 29634 w 3818467"/>
              <a:gd name="connsiteY175" fmla="*/ 4066822 h 4521200"/>
              <a:gd name="connsiteX176" fmla="*/ 12700 w 3818467"/>
              <a:gd name="connsiteY176" fmla="*/ 4075289 h 4521200"/>
              <a:gd name="connsiteX177" fmla="*/ 105834 w 3818467"/>
              <a:gd name="connsiteY177" fmla="*/ 4092222 h 4521200"/>
              <a:gd name="connsiteX178" fmla="*/ 156634 w 3818467"/>
              <a:gd name="connsiteY178" fmla="*/ 4058356 h 4521200"/>
              <a:gd name="connsiteX179" fmla="*/ 156634 w 3818467"/>
              <a:gd name="connsiteY179" fmla="*/ 4024489 h 4521200"/>
              <a:gd name="connsiteX180" fmla="*/ 207434 w 3818467"/>
              <a:gd name="connsiteY180" fmla="*/ 3990622 h 4521200"/>
              <a:gd name="connsiteX181" fmla="*/ 241300 w 3818467"/>
              <a:gd name="connsiteY181" fmla="*/ 3990622 h 4521200"/>
              <a:gd name="connsiteX182" fmla="*/ 283634 w 3818467"/>
              <a:gd name="connsiteY182" fmla="*/ 3999089 h 4521200"/>
              <a:gd name="connsiteX183" fmla="*/ 325967 w 3818467"/>
              <a:gd name="connsiteY183" fmla="*/ 4024489 h 4521200"/>
              <a:gd name="connsiteX184" fmla="*/ 385234 w 3818467"/>
              <a:gd name="connsiteY184" fmla="*/ 3990622 h 4521200"/>
              <a:gd name="connsiteX185" fmla="*/ 402167 w 3818467"/>
              <a:gd name="connsiteY185" fmla="*/ 3914422 h 4521200"/>
              <a:gd name="connsiteX186" fmla="*/ 444500 w 3818467"/>
              <a:gd name="connsiteY186" fmla="*/ 3863622 h 4521200"/>
              <a:gd name="connsiteX187" fmla="*/ 478367 w 3818467"/>
              <a:gd name="connsiteY187" fmla="*/ 3812822 h 4521200"/>
              <a:gd name="connsiteX188" fmla="*/ 529167 w 3818467"/>
              <a:gd name="connsiteY188" fmla="*/ 3804356 h 4521200"/>
              <a:gd name="connsiteX189" fmla="*/ 571500 w 3818467"/>
              <a:gd name="connsiteY189" fmla="*/ 3804356 h 4521200"/>
              <a:gd name="connsiteX190" fmla="*/ 673100 w 3818467"/>
              <a:gd name="connsiteY190" fmla="*/ 3778956 h 4521200"/>
              <a:gd name="connsiteX191" fmla="*/ 698500 w 3818467"/>
              <a:gd name="connsiteY191" fmla="*/ 3728156 h 4521200"/>
              <a:gd name="connsiteX192" fmla="*/ 774700 w 3818467"/>
              <a:gd name="connsiteY192" fmla="*/ 3702756 h 4521200"/>
              <a:gd name="connsiteX193" fmla="*/ 850900 w 3818467"/>
              <a:gd name="connsiteY193" fmla="*/ 3702756 h 4521200"/>
              <a:gd name="connsiteX194" fmla="*/ 927100 w 3818467"/>
              <a:gd name="connsiteY194" fmla="*/ 3702756 h 4521200"/>
              <a:gd name="connsiteX195" fmla="*/ 969434 w 3818467"/>
              <a:gd name="connsiteY195" fmla="*/ 3745089 h 4521200"/>
              <a:gd name="connsiteX196" fmla="*/ 994834 w 3818467"/>
              <a:gd name="connsiteY196" fmla="*/ 3795889 h 4521200"/>
              <a:gd name="connsiteX197" fmla="*/ 994834 w 3818467"/>
              <a:gd name="connsiteY197" fmla="*/ 3863622 h 4521200"/>
              <a:gd name="connsiteX198" fmla="*/ 1003300 w 3818467"/>
              <a:gd name="connsiteY198" fmla="*/ 3939822 h 4521200"/>
              <a:gd name="connsiteX199" fmla="*/ 1054100 w 3818467"/>
              <a:gd name="connsiteY199" fmla="*/ 3956756 h 4521200"/>
              <a:gd name="connsiteX200" fmla="*/ 1079500 w 3818467"/>
              <a:gd name="connsiteY200" fmla="*/ 3999089 h 4521200"/>
              <a:gd name="connsiteX201" fmla="*/ 1147234 w 3818467"/>
              <a:gd name="connsiteY201" fmla="*/ 4016022 h 4521200"/>
              <a:gd name="connsiteX202" fmla="*/ 1223434 w 3818467"/>
              <a:gd name="connsiteY202" fmla="*/ 4032956 h 4521200"/>
              <a:gd name="connsiteX203" fmla="*/ 1248834 w 3818467"/>
              <a:gd name="connsiteY203" fmla="*/ 4049889 h 4521200"/>
              <a:gd name="connsiteX204" fmla="*/ 1274234 w 3818467"/>
              <a:gd name="connsiteY204" fmla="*/ 4109156 h 4521200"/>
              <a:gd name="connsiteX205" fmla="*/ 1282700 w 3818467"/>
              <a:gd name="connsiteY205" fmla="*/ 4193822 h 4521200"/>
              <a:gd name="connsiteX206" fmla="*/ 1265767 w 3818467"/>
              <a:gd name="connsiteY206" fmla="*/ 4261556 h 4521200"/>
              <a:gd name="connsiteX207" fmla="*/ 1248834 w 3818467"/>
              <a:gd name="connsiteY207" fmla="*/ 4380089 h 4521200"/>
              <a:gd name="connsiteX208" fmla="*/ 1257300 w 3818467"/>
              <a:gd name="connsiteY208" fmla="*/ 4498622 h 4521200"/>
              <a:gd name="connsiteX209" fmla="*/ 1299634 w 3818467"/>
              <a:gd name="connsiteY209" fmla="*/ 4515556 h 4521200"/>
              <a:gd name="connsiteX210" fmla="*/ 1460500 w 3818467"/>
              <a:gd name="connsiteY210" fmla="*/ 4464756 h 4521200"/>
              <a:gd name="connsiteX211" fmla="*/ 1528234 w 3818467"/>
              <a:gd name="connsiteY211" fmla="*/ 4413956 h 4521200"/>
              <a:gd name="connsiteX212" fmla="*/ 1604434 w 3818467"/>
              <a:gd name="connsiteY212" fmla="*/ 4346222 h 4521200"/>
              <a:gd name="connsiteX213" fmla="*/ 1638300 w 3818467"/>
              <a:gd name="connsiteY213" fmla="*/ 4270022 h 4521200"/>
              <a:gd name="connsiteX214" fmla="*/ 1663700 w 3818467"/>
              <a:gd name="connsiteY214" fmla="*/ 4092222 h 4521200"/>
              <a:gd name="connsiteX215" fmla="*/ 1646767 w 3818467"/>
              <a:gd name="connsiteY215" fmla="*/ 4016022 h 4521200"/>
              <a:gd name="connsiteX216" fmla="*/ 1621367 w 3818467"/>
              <a:gd name="connsiteY216" fmla="*/ 3956756 h 4521200"/>
              <a:gd name="connsiteX217" fmla="*/ 1579034 w 3818467"/>
              <a:gd name="connsiteY217" fmla="*/ 3889022 h 4521200"/>
              <a:gd name="connsiteX218" fmla="*/ 1536700 w 3818467"/>
              <a:gd name="connsiteY218" fmla="*/ 3812822 h 4521200"/>
              <a:gd name="connsiteX219" fmla="*/ 1536700 w 3818467"/>
              <a:gd name="connsiteY219" fmla="*/ 3753556 h 4521200"/>
              <a:gd name="connsiteX220" fmla="*/ 1536700 w 3818467"/>
              <a:gd name="connsiteY220" fmla="*/ 3651956 h 4521200"/>
              <a:gd name="connsiteX221" fmla="*/ 1536700 w 3818467"/>
              <a:gd name="connsiteY221" fmla="*/ 3567289 h 4521200"/>
              <a:gd name="connsiteX222" fmla="*/ 1545167 w 3818467"/>
              <a:gd name="connsiteY222" fmla="*/ 3499556 h 4521200"/>
              <a:gd name="connsiteX223" fmla="*/ 1579034 w 3818467"/>
              <a:gd name="connsiteY223" fmla="*/ 3448756 h 4521200"/>
              <a:gd name="connsiteX224" fmla="*/ 1663700 w 3818467"/>
              <a:gd name="connsiteY224" fmla="*/ 3389489 h 4521200"/>
              <a:gd name="connsiteX225" fmla="*/ 1714500 w 3818467"/>
              <a:gd name="connsiteY225" fmla="*/ 3330222 h 4521200"/>
              <a:gd name="connsiteX226" fmla="*/ 1790700 w 3818467"/>
              <a:gd name="connsiteY226" fmla="*/ 3228622 h 4521200"/>
              <a:gd name="connsiteX227" fmla="*/ 1824567 w 3818467"/>
              <a:gd name="connsiteY227" fmla="*/ 3135489 h 4521200"/>
              <a:gd name="connsiteX228" fmla="*/ 1858434 w 3818467"/>
              <a:gd name="connsiteY228" fmla="*/ 3101622 h 4521200"/>
              <a:gd name="connsiteX229" fmla="*/ 1917700 w 3818467"/>
              <a:gd name="connsiteY229" fmla="*/ 3076222 h 4521200"/>
              <a:gd name="connsiteX230" fmla="*/ 1976967 w 3818467"/>
              <a:gd name="connsiteY230" fmla="*/ 3050822 h 4521200"/>
              <a:gd name="connsiteX231" fmla="*/ 2027767 w 3818467"/>
              <a:gd name="connsiteY231" fmla="*/ 3042356 h 4521200"/>
              <a:gd name="connsiteX232" fmla="*/ 2095500 w 3818467"/>
              <a:gd name="connsiteY232" fmla="*/ 3042356 h 4521200"/>
              <a:gd name="connsiteX233" fmla="*/ 2163234 w 3818467"/>
              <a:gd name="connsiteY233" fmla="*/ 3033889 h 4521200"/>
              <a:gd name="connsiteX234" fmla="*/ 2222500 w 3818467"/>
              <a:gd name="connsiteY234" fmla="*/ 3025422 h 4521200"/>
              <a:gd name="connsiteX235" fmla="*/ 2315634 w 3818467"/>
              <a:gd name="connsiteY235" fmla="*/ 3033889 h 4521200"/>
              <a:gd name="connsiteX236" fmla="*/ 2383367 w 3818467"/>
              <a:gd name="connsiteY236" fmla="*/ 3033889 h 4521200"/>
              <a:gd name="connsiteX237" fmla="*/ 2476500 w 3818467"/>
              <a:gd name="connsiteY237" fmla="*/ 3067756 h 4521200"/>
              <a:gd name="connsiteX238" fmla="*/ 2527300 w 3818467"/>
              <a:gd name="connsiteY238" fmla="*/ 3084689 h 4521200"/>
              <a:gd name="connsiteX239" fmla="*/ 2510615 w 3818467"/>
              <a:gd name="connsiteY239" fmla="*/ 3114777 h 4521200"/>
              <a:gd name="connsiteX240" fmla="*/ 2501900 w 3818467"/>
              <a:gd name="connsiteY240" fmla="*/ 3186289 h 4521200"/>
              <a:gd name="connsiteX241" fmla="*/ 2484967 w 3818467"/>
              <a:gd name="connsiteY241" fmla="*/ 3262489 h 4521200"/>
              <a:gd name="connsiteX242" fmla="*/ 2476500 w 3818467"/>
              <a:gd name="connsiteY242" fmla="*/ 3279422 h 4521200"/>
              <a:gd name="connsiteX243" fmla="*/ 2518834 w 3818467"/>
              <a:gd name="connsiteY243" fmla="*/ 3321756 h 4521200"/>
              <a:gd name="connsiteX244" fmla="*/ 2628900 w 3818467"/>
              <a:gd name="connsiteY244" fmla="*/ 3347156 h 4521200"/>
              <a:gd name="connsiteX245" fmla="*/ 2713567 w 3818467"/>
              <a:gd name="connsiteY245" fmla="*/ 3347156 h 4521200"/>
              <a:gd name="connsiteX246" fmla="*/ 2772834 w 3818467"/>
              <a:gd name="connsiteY246" fmla="*/ 3321756 h 4521200"/>
              <a:gd name="connsiteX247" fmla="*/ 2857500 w 3818467"/>
              <a:gd name="connsiteY247" fmla="*/ 3296356 h 4521200"/>
              <a:gd name="connsiteX248" fmla="*/ 2891367 w 3818467"/>
              <a:gd name="connsiteY248" fmla="*/ 3287889 h 4521200"/>
              <a:gd name="connsiteX249" fmla="*/ 2908300 w 3818467"/>
              <a:gd name="connsiteY249" fmla="*/ 3287889 h 4521200"/>
              <a:gd name="connsiteX250" fmla="*/ 2933700 w 3818467"/>
              <a:gd name="connsiteY250" fmla="*/ 3313289 h 4521200"/>
              <a:gd name="connsiteX251" fmla="*/ 2967567 w 3818467"/>
              <a:gd name="connsiteY251" fmla="*/ 3381022 h 4521200"/>
              <a:gd name="connsiteX252" fmla="*/ 2992967 w 3818467"/>
              <a:gd name="connsiteY252" fmla="*/ 3389489 h 4521200"/>
              <a:gd name="connsiteX253" fmla="*/ 3052234 w 3818467"/>
              <a:gd name="connsiteY253" fmla="*/ 3381022 h 4521200"/>
              <a:gd name="connsiteX254" fmla="*/ 3136900 w 3818467"/>
              <a:gd name="connsiteY254" fmla="*/ 3372556 h 4521200"/>
              <a:gd name="connsiteX255" fmla="*/ 3170767 w 3818467"/>
              <a:gd name="connsiteY255" fmla="*/ 3338689 h 4521200"/>
              <a:gd name="connsiteX256" fmla="*/ 3246967 w 3818467"/>
              <a:gd name="connsiteY256" fmla="*/ 3321756 h 4521200"/>
              <a:gd name="connsiteX257" fmla="*/ 3263900 w 3818467"/>
              <a:gd name="connsiteY257" fmla="*/ 3355622 h 4521200"/>
              <a:gd name="connsiteX258" fmla="*/ 3314700 w 3818467"/>
              <a:gd name="connsiteY258" fmla="*/ 3397956 h 4521200"/>
              <a:gd name="connsiteX259" fmla="*/ 3348567 w 3818467"/>
              <a:gd name="connsiteY259" fmla="*/ 3372556 h 4521200"/>
              <a:gd name="connsiteX260" fmla="*/ 3441700 w 3818467"/>
              <a:gd name="connsiteY260" fmla="*/ 3372556 h 4521200"/>
              <a:gd name="connsiteX261" fmla="*/ 3475567 w 3818467"/>
              <a:gd name="connsiteY261" fmla="*/ 3414889 h 4521200"/>
              <a:gd name="connsiteX262" fmla="*/ 3534834 w 3818467"/>
              <a:gd name="connsiteY262" fmla="*/ 3482622 h 4521200"/>
              <a:gd name="connsiteX263" fmla="*/ 3602567 w 3818467"/>
              <a:gd name="connsiteY263" fmla="*/ 3508022 h 4521200"/>
              <a:gd name="connsiteX264" fmla="*/ 3661834 w 3818467"/>
              <a:gd name="connsiteY264" fmla="*/ 3533422 h 4521200"/>
              <a:gd name="connsiteX265" fmla="*/ 3721100 w 3818467"/>
              <a:gd name="connsiteY265" fmla="*/ 3508022 h 4521200"/>
              <a:gd name="connsiteX0" fmla="*/ 3721100 w 3818467"/>
              <a:gd name="connsiteY0" fmla="*/ 3508022 h 4521200"/>
              <a:gd name="connsiteX1" fmla="*/ 3712634 w 3818467"/>
              <a:gd name="connsiteY1" fmla="*/ 3414889 h 4521200"/>
              <a:gd name="connsiteX2" fmla="*/ 3704167 w 3818467"/>
              <a:gd name="connsiteY2" fmla="*/ 3304822 h 4521200"/>
              <a:gd name="connsiteX3" fmla="*/ 3670300 w 3818467"/>
              <a:gd name="connsiteY3" fmla="*/ 3237089 h 4521200"/>
              <a:gd name="connsiteX4" fmla="*/ 3636434 w 3818467"/>
              <a:gd name="connsiteY4" fmla="*/ 3169356 h 4521200"/>
              <a:gd name="connsiteX5" fmla="*/ 3619500 w 3818467"/>
              <a:gd name="connsiteY5" fmla="*/ 3067756 h 4521200"/>
              <a:gd name="connsiteX6" fmla="*/ 3611034 w 3818467"/>
              <a:gd name="connsiteY6" fmla="*/ 2991556 h 4521200"/>
              <a:gd name="connsiteX7" fmla="*/ 3585634 w 3818467"/>
              <a:gd name="connsiteY7" fmla="*/ 2898422 h 4521200"/>
              <a:gd name="connsiteX8" fmla="*/ 3577167 w 3818467"/>
              <a:gd name="connsiteY8" fmla="*/ 2754489 h 4521200"/>
              <a:gd name="connsiteX9" fmla="*/ 3611034 w 3818467"/>
              <a:gd name="connsiteY9" fmla="*/ 2602089 h 4521200"/>
              <a:gd name="connsiteX10" fmla="*/ 3644900 w 3818467"/>
              <a:gd name="connsiteY10" fmla="*/ 2500489 h 4521200"/>
              <a:gd name="connsiteX11" fmla="*/ 3687234 w 3818467"/>
              <a:gd name="connsiteY11" fmla="*/ 2432756 h 4521200"/>
              <a:gd name="connsiteX12" fmla="*/ 3712634 w 3818467"/>
              <a:gd name="connsiteY12" fmla="*/ 2398889 h 4521200"/>
              <a:gd name="connsiteX13" fmla="*/ 3797300 w 3818467"/>
              <a:gd name="connsiteY13" fmla="*/ 2373489 h 4521200"/>
              <a:gd name="connsiteX14" fmla="*/ 3797300 w 3818467"/>
              <a:gd name="connsiteY14" fmla="*/ 2271889 h 4521200"/>
              <a:gd name="connsiteX15" fmla="*/ 3814234 w 3818467"/>
              <a:gd name="connsiteY15" fmla="*/ 2238022 h 4521200"/>
              <a:gd name="connsiteX16" fmla="*/ 3771900 w 3818467"/>
              <a:gd name="connsiteY16" fmla="*/ 2178756 h 4521200"/>
              <a:gd name="connsiteX17" fmla="*/ 3695700 w 3818467"/>
              <a:gd name="connsiteY17" fmla="*/ 2195689 h 4521200"/>
              <a:gd name="connsiteX18" fmla="*/ 3653367 w 3818467"/>
              <a:gd name="connsiteY18" fmla="*/ 2178756 h 4521200"/>
              <a:gd name="connsiteX19" fmla="*/ 3594100 w 3818467"/>
              <a:gd name="connsiteY19" fmla="*/ 2119489 h 4521200"/>
              <a:gd name="connsiteX20" fmla="*/ 3568700 w 3818467"/>
              <a:gd name="connsiteY20" fmla="*/ 2051756 h 4521200"/>
              <a:gd name="connsiteX21" fmla="*/ 3484034 w 3818467"/>
              <a:gd name="connsiteY21" fmla="*/ 1967089 h 4521200"/>
              <a:gd name="connsiteX22" fmla="*/ 3475567 w 3818467"/>
              <a:gd name="connsiteY22" fmla="*/ 1907822 h 4521200"/>
              <a:gd name="connsiteX23" fmla="*/ 3475567 w 3818467"/>
              <a:gd name="connsiteY23" fmla="*/ 1865489 h 4521200"/>
              <a:gd name="connsiteX24" fmla="*/ 3458634 w 3818467"/>
              <a:gd name="connsiteY24" fmla="*/ 1806222 h 4521200"/>
              <a:gd name="connsiteX25" fmla="*/ 3424767 w 3818467"/>
              <a:gd name="connsiteY25" fmla="*/ 1763889 h 4521200"/>
              <a:gd name="connsiteX26" fmla="*/ 3373967 w 3818467"/>
              <a:gd name="connsiteY26" fmla="*/ 1721556 h 4521200"/>
              <a:gd name="connsiteX27" fmla="*/ 3348567 w 3818467"/>
              <a:gd name="connsiteY27" fmla="*/ 1662289 h 4521200"/>
              <a:gd name="connsiteX28" fmla="*/ 3357034 w 3818467"/>
              <a:gd name="connsiteY28" fmla="*/ 1611489 h 4521200"/>
              <a:gd name="connsiteX29" fmla="*/ 3348567 w 3818467"/>
              <a:gd name="connsiteY29" fmla="*/ 1526822 h 4521200"/>
              <a:gd name="connsiteX30" fmla="*/ 3331634 w 3818467"/>
              <a:gd name="connsiteY30" fmla="*/ 1492956 h 4521200"/>
              <a:gd name="connsiteX31" fmla="*/ 3238500 w 3818467"/>
              <a:gd name="connsiteY31" fmla="*/ 1433689 h 4521200"/>
              <a:gd name="connsiteX32" fmla="*/ 3136900 w 3818467"/>
              <a:gd name="connsiteY32" fmla="*/ 1315156 h 4521200"/>
              <a:gd name="connsiteX33" fmla="*/ 3043767 w 3818467"/>
              <a:gd name="connsiteY33" fmla="*/ 1213556 h 4521200"/>
              <a:gd name="connsiteX34" fmla="*/ 3043767 w 3818467"/>
              <a:gd name="connsiteY34" fmla="*/ 1145822 h 4521200"/>
              <a:gd name="connsiteX35" fmla="*/ 3009900 w 3818467"/>
              <a:gd name="connsiteY35" fmla="*/ 1061156 h 4521200"/>
              <a:gd name="connsiteX36" fmla="*/ 2959100 w 3818467"/>
              <a:gd name="connsiteY36" fmla="*/ 959556 h 4521200"/>
              <a:gd name="connsiteX37" fmla="*/ 2959100 w 3818467"/>
              <a:gd name="connsiteY37" fmla="*/ 841022 h 4521200"/>
              <a:gd name="connsiteX38" fmla="*/ 3026834 w 3818467"/>
              <a:gd name="connsiteY38" fmla="*/ 722489 h 4521200"/>
              <a:gd name="connsiteX39" fmla="*/ 3060700 w 3818467"/>
              <a:gd name="connsiteY39" fmla="*/ 637822 h 4521200"/>
              <a:gd name="connsiteX40" fmla="*/ 3094567 w 3818467"/>
              <a:gd name="connsiteY40" fmla="*/ 570089 h 4521200"/>
              <a:gd name="connsiteX41" fmla="*/ 3060700 w 3818467"/>
              <a:gd name="connsiteY41" fmla="*/ 502356 h 4521200"/>
              <a:gd name="connsiteX42" fmla="*/ 3060700 w 3818467"/>
              <a:gd name="connsiteY42" fmla="*/ 383822 h 4521200"/>
              <a:gd name="connsiteX43" fmla="*/ 3094567 w 3818467"/>
              <a:gd name="connsiteY43" fmla="*/ 239889 h 4521200"/>
              <a:gd name="connsiteX44" fmla="*/ 3128434 w 3818467"/>
              <a:gd name="connsiteY44" fmla="*/ 180622 h 4521200"/>
              <a:gd name="connsiteX45" fmla="*/ 3111500 w 3818467"/>
              <a:gd name="connsiteY45" fmla="*/ 79022 h 4521200"/>
              <a:gd name="connsiteX46" fmla="*/ 3069167 w 3818467"/>
              <a:gd name="connsiteY46" fmla="*/ 11289 h 4521200"/>
              <a:gd name="connsiteX47" fmla="*/ 3009900 w 3818467"/>
              <a:gd name="connsiteY47" fmla="*/ 11289 h 4521200"/>
              <a:gd name="connsiteX48" fmla="*/ 2942167 w 3818467"/>
              <a:gd name="connsiteY48" fmla="*/ 11289 h 4521200"/>
              <a:gd name="connsiteX49" fmla="*/ 2882900 w 3818467"/>
              <a:gd name="connsiteY49" fmla="*/ 28222 h 4521200"/>
              <a:gd name="connsiteX50" fmla="*/ 2832100 w 3818467"/>
              <a:gd name="connsiteY50" fmla="*/ 87489 h 4521200"/>
              <a:gd name="connsiteX51" fmla="*/ 2874434 w 3818467"/>
              <a:gd name="connsiteY51" fmla="*/ 180622 h 4521200"/>
              <a:gd name="connsiteX52" fmla="*/ 2908300 w 3818467"/>
              <a:gd name="connsiteY52" fmla="*/ 316089 h 4521200"/>
              <a:gd name="connsiteX53" fmla="*/ 2891367 w 3818467"/>
              <a:gd name="connsiteY53" fmla="*/ 392289 h 4521200"/>
              <a:gd name="connsiteX54" fmla="*/ 2840567 w 3818467"/>
              <a:gd name="connsiteY54" fmla="*/ 409222 h 4521200"/>
              <a:gd name="connsiteX55" fmla="*/ 2789767 w 3818467"/>
              <a:gd name="connsiteY55" fmla="*/ 392289 h 4521200"/>
              <a:gd name="connsiteX56" fmla="*/ 2738967 w 3818467"/>
              <a:gd name="connsiteY56" fmla="*/ 375356 h 4521200"/>
              <a:gd name="connsiteX57" fmla="*/ 2645834 w 3818467"/>
              <a:gd name="connsiteY57" fmla="*/ 409222 h 4521200"/>
              <a:gd name="connsiteX58" fmla="*/ 2620434 w 3818467"/>
              <a:gd name="connsiteY58" fmla="*/ 468489 h 4521200"/>
              <a:gd name="connsiteX59" fmla="*/ 2578100 w 3818467"/>
              <a:gd name="connsiteY59" fmla="*/ 544689 h 4521200"/>
              <a:gd name="connsiteX60" fmla="*/ 2501900 w 3818467"/>
              <a:gd name="connsiteY60" fmla="*/ 587022 h 4521200"/>
              <a:gd name="connsiteX61" fmla="*/ 2400300 w 3818467"/>
              <a:gd name="connsiteY61" fmla="*/ 603956 h 4521200"/>
              <a:gd name="connsiteX62" fmla="*/ 2383367 w 3818467"/>
              <a:gd name="connsiteY62" fmla="*/ 705556 h 4521200"/>
              <a:gd name="connsiteX63" fmla="*/ 2374900 w 3818467"/>
              <a:gd name="connsiteY63" fmla="*/ 781756 h 4521200"/>
              <a:gd name="connsiteX64" fmla="*/ 2298700 w 3818467"/>
              <a:gd name="connsiteY64" fmla="*/ 790222 h 4521200"/>
              <a:gd name="connsiteX65" fmla="*/ 2264834 w 3818467"/>
              <a:gd name="connsiteY65" fmla="*/ 874889 h 4521200"/>
              <a:gd name="connsiteX66" fmla="*/ 2230967 w 3818467"/>
              <a:gd name="connsiteY66" fmla="*/ 917222 h 4521200"/>
              <a:gd name="connsiteX67" fmla="*/ 2163234 w 3818467"/>
              <a:gd name="connsiteY67" fmla="*/ 951089 h 4521200"/>
              <a:gd name="connsiteX68" fmla="*/ 2103967 w 3818467"/>
              <a:gd name="connsiteY68" fmla="*/ 1001889 h 4521200"/>
              <a:gd name="connsiteX69" fmla="*/ 2154767 w 3818467"/>
              <a:gd name="connsiteY69" fmla="*/ 1111956 h 4521200"/>
              <a:gd name="connsiteX70" fmla="*/ 2171700 w 3818467"/>
              <a:gd name="connsiteY70" fmla="*/ 1188156 h 4521200"/>
              <a:gd name="connsiteX71" fmla="*/ 2163234 w 3818467"/>
              <a:gd name="connsiteY71" fmla="*/ 1255889 h 4521200"/>
              <a:gd name="connsiteX72" fmla="*/ 2146300 w 3818467"/>
              <a:gd name="connsiteY72" fmla="*/ 1306689 h 4521200"/>
              <a:gd name="connsiteX73" fmla="*/ 2129367 w 3818467"/>
              <a:gd name="connsiteY73" fmla="*/ 1433689 h 4521200"/>
              <a:gd name="connsiteX74" fmla="*/ 2129367 w 3818467"/>
              <a:gd name="connsiteY74" fmla="*/ 1543756 h 4521200"/>
              <a:gd name="connsiteX75" fmla="*/ 2154767 w 3818467"/>
              <a:gd name="connsiteY75" fmla="*/ 1636889 h 4521200"/>
              <a:gd name="connsiteX76" fmla="*/ 2137834 w 3818467"/>
              <a:gd name="connsiteY76" fmla="*/ 1730022 h 4521200"/>
              <a:gd name="connsiteX77" fmla="*/ 2120900 w 3818467"/>
              <a:gd name="connsiteY77" fmla="*/ 1763889 h 4521200"/>
              <a:gd name="connsiteX78" fmla="*/ 2095500 w 3818467"/>
              <a:gd name="connsiteY78" fmla="*/ 1763889 h 4521200"/>
              <a:gd name="connsiteX79" fmla="*/ 2036234 w 3818467"/>
              <a:gd name="connsiteY79" fmla="*/ 1755422 h 4521200"/>
              <a:gd name="connsiteX80" fmla="*/ 1985434 w 3818467"/>
              <a:gd name="connsiteY80" fmla="*/ 1721556 h 4521200"/>
              <a:gd name="connsiteX81" fmla="*/ 1926167 w 3818467"/>
              <a:gd name="connsiteY81" fmla="*/ 1662289 h 4521200"/>
              <a:gd name="connsiteX82" fmla="*/ 1900767 w 3818467"/>
              <a:gd name="connsiteY82" fmla="*/ 1577622 h 4521200"/>
              <a:gd name="connsiteX83" fmla="*/ 1892300 w 3818467"/>
              <a:gd name="connsiteY83" fmla="*/ 1509889 h 4521200"/>
              <a:gd name="connsiteX84" fmla="*/ 1875367 w 3818467"/>
              <a:gd name="connsiteY84" fmla="*/ 1399822 h 4521200"/>
              <a:gd name="connsiteX85" fmla="*/ 1866900 w 3818467"/>
              <a:gd name="connsiteY85" fmla="*/ 1340556 h 4521200"/>
              <a:gd name="connsiteX86" fmla="*/ 1866900 w 3818467"/>
              <a:gd name="connsiteY86" fmla="*/ 1281289 h 4521200"/>
              <a:gd name="connsiteX87" fmla="*/ 1824567 w 3818467"/>
              <a:gd name="connsiteY87" fmla="*/ 1238956 h 4521200"/>
              <a:gd name="connsiteX88" fmla="*/ 1773767 w 3818467"/>
              <a:gd name="connsiteY88" fmla="*/ 1188156 h 4521200"/>
              <a:gd name="connsiteX89" fmla="*/ 1672167 w 3818467"/>
              <a:gd name="connsiteY89" fmla="*/ 1196622 h 4521200"/>
              <a:gd name="connsiteX90" fmla="*/ 1579034 w 3818467"/>
              <a:gd name="connsiteY90" fmla="*/ 1171222 h 4521200"/>
              <a:gd name="connsiteX91" fmla="*/ 1562100 w 3818467"/>
              <a:gd name="connsiteY91" fmla="*/ 1111956 h 4521200"/>
              <a:gd name="connsiteX92" fmla="*/ 1553634 w 3818467"/>
              <a:gd name="connsiteY92" fmla="*/ 993422 h 4521200"/>
              <a:gd name="connsiteX93" fmla="*/ 1562100 w 3818467"/>
              <a:gd name="connsiteY93" fmla="*/ 951089 h 4521200"/>
              <a:gd name="connsiteX94" fmla="*/ 1587500 w 3818467"/>
              <a:gd name="connsiteY94" fmla="*/ 891822 h 4521200"/>
              <a:gd name="connsiteX95" fmla="*/ 1604434 w 3818467"/>
              <a:gd name="connsiteY95" fmla="*/ 857956 h 4521200"/>
              <a:gd name="connsiteX96" fmla="*/ 1587500 w 3818467"/>
              <a:gd name="connsiteY96" fmla="*/ 773289 h 4521200"/>
              <a:gd name="connsiteX97" fmla="*/ 1587500 w 3818467"/>
              <a:gd name="connsiteY97" fmla="*/ 697089 h 4521200"/>
              <a:gd name="connsiteX98" fmla="*/ 1579034 w 3818467"/>
              <a:gd name="connsiteY98" fmla="*/ 637822 h 4521200"/>
              <a:gd name="connsiteX99" fmla="*/ 1536700 w 3818467"/>
              <a:gd name="connsiteY99" fmla="*/ 603956 h 4521200"/>
              <a:gd name="connsiteX100" fmla="*/ 1477434 w 3818467"/>
              <a:gd name="connsiteY100" fmla="*/ 544689 h 4521200"/>
              <a:gd name="connsiteX101" fmla="*/ 1502834 w 3818467"/>
              <a:gd name="connsiteY101" fmla="*/ 476956 h 4521200"/>
              <a:gd name="connsiteX102" fmla="*/ 1528234 w 3818467"/>
              <a:gd name="connsiteY102" fmla="*/ 358422 h 4521200"/>
              <a:gd name="connsiteX103" fmla="*/ 1452034 w 3818467"/>
              <a:gd name="connsiteY103" fmla="*/ 248356 h 4521200"/>
              <a:gd name="connsiteX104" fmla="*/ 1333500 w 3818467"/>
              <a:gd name="connsiteY104" fmla="*/ 248356 h 4521200"/>
              <a:gd name="connsiteX105" fmla="*/ 1240367 w 3818467"/>
              <a:gd name="connsiteY105" fmla="*/ 316089 h 4521200"/>
              <a:gd name="connsiteX106" fmla="*/ 1164167 w 3818467"/>
              <a:gd name="connsiteY106" fmla="*/ 375356 h 4521200"/>
              <a:gd name="connsiteX107" fmla="*/ 1079500 w 3818467"/>
              <a:gd name="connsiteY107" fmla="*/ 409222 h 4521200"/>
              <a:gd name="connsiteX108" fmla="*/ 884767 w 3818467"/>
              <a:gd name="connsiteY108" fmla="*/ 443089 h 4521200"/>
              <a:gd name="connsiteX109" fmla="*/ 817034 w 3818467"/>
              <a:gd name="connsiteY109" fmla="*/ 443089 h 4521200"/>
              <a:gd name="connsiteX110" fmla="*/ 740834 w 3818467"/>
              <a:gd name="connsiteY110" fmla="*/ 400756 h 4521200"/>
              <a:gd name="connsiteX111" fmla="*/ 690034 w 3818467"/>
              <a:gd name="connsiteY111" fmla="*/ 392289 h 4521200"/>
              <a:gd name="connsiteX112" fmla="*/ 630767 w 3818467"/>
              <a:gd name="connsiteY112" fmla="*/ 375356 h 4521200"/>
              <a:gd name="connsiteX113" fmla="*/ 554567 w 3818467"/>
              <a:gd name="connsiteY113" fmla="*/ 341489 h 4521200"/>
              <a:gd name="connsiteX114" fmla="*/ 469900 w 3818467"/>
              <a:gd name="connsiteY114" fmla="*/ 324556 h 4521200"/>
              <a:gd name="connsiteX115" fmla="*/ 351367 w 3818467"/>
              <a:gd name="connsiteY115" fmla="*/ 333022 h 4521200"/>
              <a:gd name="connsiteX116" fmla="*/ 300567 w 3818467"/>
              <a:gd name="connsiteY116" fmla="*/ 392289 h 4521200"/>
              <a:gd name="connsiteX117" fmla="*/ 241300 w 3818467"/>
              <a:gd name="connsiteY117" fmla="*/ 392289 h 4521200"/>
              <a:gd name="connsiteX118" fmla="*/ 207434 w 3818467"/>
              <a:gd name="connsiteY118" fmla="*/ 333022 h 4521200"/>
              <a:gd name="connsiteX119" fmla="*/ 148167 w 3818467"/>
              <a:gd name="connsiteY119" fmla="*/ 341489 h 4521200"/>
              <a:gd name="connsiteX120" fmla="*/ 122767 w 3818467"/>
              <a:gd name="connsiteY120" fmla="*/ 366889 h 4521200"/>
              <a:gd name="connsiteX121" fmla="*/ 88900 w 3818467"/>
              <a:gd name="connsiteY121" fmla="*/ 409222 h 4521200"/>
              <a:gd name="connsiteX122" fmla="*/ 97367 w 3818467"/>
              <a:gd name="connsiteY122" fmla="*/ 451556 h 4521200"/>
              <a:gd name="connsiteX123" fmla="*/ 173567 w 3818467"/>
              <a:gd name="connsiteY123" fmla="*/ 468489 h 4521200"/>
              <a:gd name="connsiteX124" fmla="*/ 224367 w 3818467"/>
              <a:gd name="connsiteY124" fmla="*/ 595489 h 4521200"/>
              <a:gd name="connsiteX125" fmla="*/ 283634 w 3818467"/>
              <a:gd name="connsiteY125" fmla="*/ 620889 h 4521200"/>
              <a:gd name="connsiteX126" fmla="*/ 393700 w 3818467"/>
              <a:gd name="connsiteY126" fmla="*/ 570089 h 4521200"/>
              <a:gd name="connsiteX127" fmla="*/ 495300 w 3818467"/>
              <a:gd name="connsiteY127" fmla="*/ 570089 h 4521200"/>
              <a:gd name="connsiteX128" fmla="*/ 588434 w 3818467"/>
              <a:gd name="connsiteY128" fmla="*/ 570089 h 4521200"/>
              <a:gd name="connsiteX129" fmla="*/ 681567 w 3818467"/>
              <a:gd name="connsiteY129" fmla="*/ 629356 h 4521200"/>
              <a:gd name="connsiteX130" fmla="*/ 732367 w 3818467"/>
              <a:gd name="connsiteY130" fmla="*/ 671689 h 4521200"/>
              <a:gd name="connsiteX131" fmla="*/ 791634 w 3818467"/>
              <a:gd name="connsiteY131" fmla="*/ 722489 h 4521200"/>
              <a:gd name="connsiteX132" fmla="*/ 825500 w 3818467"/>
              <a:gd name="connsiteY132" fmla="*/ 790222 h 4521200"/>
              <a:gd name="connsiteX133" fmla="*/ 817034 w 3818467"/>
              <a:gd name="connsiteY133" fmla="*/ 891822 h 4521200"/>
              <a:gd name="connsiteX134" fmla="*/ 808567 w 3818467"/>
              <a:gd name="connsiteY134" fmla="*/ 984956 h 4521200"/>
              <a:gd name="connsiteX135" fmla="*/ 808567 w 3818467"/>
              <a:gd name="connsiteY135" fmla="*/ 1120422 h 4521200"/>
              <a:gd name="connsiteX136" fmla="*/ 859367 w 3818467"/>
              <a:gd name="connsiteY136" fmla="*/ 1205089 h 4521200"/>
              <a:gd name="connsiteX137" fmla="*/ 910167 w 3818467"/>
              <a:gd name="connsiteY137" fmla="*/ 1205089 h 4521200"/>
              <a:gd name="connsiteX138" fmla="*/ 969434 w 3818467"/>
              <a:gd name="connsiteY138" fmla="*/ 1222022 h 4521200"/>
              <a:gd name="connsiteX139" fmla="*/ 1037167 w 3818467"/>
              <a:gd name="connsiteY139" fmla="*/ 1255889 h 4521200"/>
              <a:gd name="connsiteX140" fmla="*/ 1037167 w 3818467"/>
              <a:gd name="connsiteY140" fmla="*/ 1255889 h 4521200"/>
              <a:gd name="connsiteX141" fmla="*/ 1121834 w 3818467"/>
              <a:gd name="connsiteY141" fmla="*/ 1349022 h 4521200"/>
              <a:gd name="connsiteX142" fmla="*/ 1189567 w 3818467"/>
              <a:gd name="connsiteY142" fmla="*/ 1560689 h 4521200"/>
              <a:gd name="connsiteX143" fmla="*/ 1375834 w 3818467"/>
              <a:gd name="connsiteY143" fmla="*/ 1730022 h 4521200"/>
              <a:gd name="connsiteX144" fmla="*/ 1435100 w 3818467"/>
              <a:gd name="connsiteY144" fmla="*/ 1823156 h 4521200"/>
              <a:gd name="connsiteX145" fmla="*/ 1562100 w 3818467"/>
              <a:gd name="connsiteY145" fmla="*/ 2026356 h 4521200"/>
              <a:gd name="connsiteX146" fmla="*/ 1595967 w 3818467"/>
              <a:gd name="connsiteY146" fmla="*/ 2153356 h 4521200"/>
              <a:gd name="connsiteX147" fmla="*/ 1638300 w 3818467"/>
              <a:gd name="connsiteY147" fmla="*/ 2246489 h 4521200"/>
              <a:gd name="connsiteX148" fmla="*/ 1689100 w 3818467"/>
              <a:gd name="connsiteY148" fmla="*/ 2305756 h 4521200"/>
              <a:gd name="connsiteX149" fmla="*/ 1706034 w 3818467"/>
              <a:gd name="connsiteY149" fmla="*/ 2331156 h 4521200"/>
              <a:gd name="connsiteX150" fmla="*/ 1672167 w 3818467"/>
              <a:gd name="connsiteY150" fmla="*/ 2381956 h 4521200"/>
              <a:gd name="connsiteX151" fmla="*/ 1595967 w 3818467"/>
              <a:gd name="connsiteY151" fmla="*/ 2415822 h 4521200"/>
              <a:gd name="connsiteX152" fmla="*/ 1595967 w 3818467"/>
              <a:gd name="connsiteY152" fmla="*/ 2432756 h 4521200"/>
              <a:gd name="connsiteX153" fmla="*/ 1570567 w 3818467"/>
              <a:gd name="connsiteY153" fmla="*/ 2508956 h 4521200"/>
              <a:gd name="connsiteX154" fmla="*/ 1545167 w 3818467"/>
              <a:gd name="connsiteY154" fmla="*/ 2602089 h 4521200"/>
              <a:gd name="connsiteX155" fmla="*/ 1468967 w 3818467"/>
              <a:gd name="connsiteY155" fmla="*/ 2635956 h 4521200"/>
              <a:gd name="connsiteX156" fmla="*/ 1392767 w 3818467"/>
              <a:gd name="connsiteY156" fmla="*/ 2678289 h 4521200"/>
              <a:gd name="connsiteX157" fmla="*/ 1274234 w 3818467"/>
              <a:gd name="connsiteY157" fmla="*/ 2737556 h 4521200"/>
              <a:gd name="connsiteX158" fmla="*/ 1155700 w 3818467"/>
              <a:gd name="connsiteY158" fmla="*/ 2822222 h 4521200"/>
              <a:gd name="connsiteX159" fmla="*/ 1104900 w 3818467"/>
              <a:gd name="connsiteY159" fmla="*/ 2889956 h 4521200"/>
              <a:gd name="connsiteX160" fmla="*/ 1028700 w 3818467"/>
              <a:gd name="connsiteY160" fmla="*/ 2932289 h 4521200"/>
              <a:gd name="connsiteX161" fmla="*/ 901700 w 3818467"/>
              <a:gd name="connsiteY161" fmla="*/ 3093156 h 4521200"/>
              <a:gd name="connsiteX162" fmla="*/ 842434 w 3818467"/>
              <a:gd name="connsiteY162" fmla="*/ 3220156 h 4521200"/>
              <a:gd name="connsiteX163" fmla="*/ 749300 w 3818467"/>
              <a:gd name="connsiteY163" fmla="*/ 3287889 h 4521200"/>
              <a:gd name="connsiteX164" fmla="*/ 698500 w 3818467"/>
              <a:gd name="connsiteY164" fmla="*/ 3313289 h 4521200"/>
              <a:gd name="connsiteX165" fmla="*/ 588434 w 3818467"/>
              <a:gd name="connsiteY165" fmla="*/ 3364089 h 4521200"/>
              <a:gd name="connsiteX166" fmla="*/ 520700 w 3818467"/>
              <a:gd name="connsiteY166" fmla="*/ 3457222 h 4521200"/>
              <a:gd name="connsiteX167" fmla="*/ 461434 w 3818467"/>
              <a:gd name="connsiteY167" fmla="*/ 3575756 h 4521200"/>
              <a:gd name="connsiteX168" fmla="*/ 410634 w 3818467"/>
              <a:gd name="connsiteY168" fmla="*/ 3660422 h 4521200"/>
              <a:gd name="connsiteX169" fmla="*/ 334434 w 3818467"/>
              <a:gd name="connsiteY169" fmla="*/ 3804356 h 4521200"/>
              <a:gd name="connsiteX170" fmla="*/ 283634 w 3818467"/>
              <a:gd name="connsiteY170" fmla="*/ 3855156 h 4521200"/>
              <a:gd name="connsiteX171" fmla="*/ 232834 w 3818467"/>
              <a:gd name="connsiteY171" fmla="*/ 3914422 h 4521200"/>
              <a:gd name="connsiteX172" fmla="*/ 190500 w 3818467"/>
              <a:gd name="connsiteY172" fmla="*/ 3956756 h 4521200"/>
              <a:gd name="connsiteX173" fmla="*/ 139700 w 3818467"/>
              <a:gd name="connsiteY173" fmla="*/ 3999089 h 4521200"/>
              <a:gd name="connsiteX174" fmla="*/ 80434 w 3818467"/>
              <a:gd name="connsiteY174" fmla="*/ 4041422 h 4521200"/>
              <a:gd name="connsiteX175" fmla="*/ 29634 w 3818467"/>
              <a:gd name="connsiteY175" fmla="*/ 4066822 h 4521200"/>
              <a:gd name="connsiteX176" fmla="*/ 12700 w 3818467"/>
              <a:gd name="connsiteY176" fmla="*/ 4075289 h 4521200"/>
              <a:gd name="connsiteX177" fmla="*/ 105834 w 3818467"/>
              <a:gd name="connsiteY177" fmla="*/ 4092222 h 4521200"/>
              <a:gd name="connsiteX178" fmla="*/ 156634 w 3818467"/>
              <a:gd name="connsiteY178" fmla="*/ 4058356 h 4521200"/>
              <a:gd name="connsiteX179" fmla="*/ 156634 w 3818467"/>
              <a:gd name="connsiteY179" fmla="*/ 4024489 h 4521200"/>
              <a:gd name="connsiteX180" fmla="*/ 207434 w 3818467"/>
              <a:gd name="connsiteY180" fmla="*/ 3990622 h 4521200"/>
              <a:gd name="connsiteX181" fmla="*/ 241300 w 3818467"/>
              <a:gd name="connsiteY181" fmla="*/ 3990622 h 4521200"/>
              <a:gd name="connsiteX182" fmla="*/ 283634 w 3818467"/>
              <a:gd name="connsiteY182" fmla="*/ 3999089 h 4521200"/>
              <a:gd name="connsiteX183" fmla="*/ 325967 w 3818467"/>
              <a:gd name="connsiteY183" fmla="*/ 4024489 h 4521200"/>
              <a:gd name="connsiteX184" fmla="*/ 385234 w 3818467"/>
              <a:gd name="connsiteY184" fmla="*/ 3990622 h 4521200"/>
              <a:gd name="connsiteX185" fmla="*/ 402167 w 3818467"/>
              <a:gd name="connsiteY185" fmla="*/ 3914422 h 4521200"/>
              <a:gd name="connsiteX186" fmla="*/ 444500 w 3818467"/>
              <a:gd name="connsiteY186" fmla="*/ 3863622 h 4521200"/>
              <a:gd name="connsiteX187" fmla="*/ 478367 w 3818467"/>
              <a:gd name="connsiteY187" fmla="*/ 3812822 h 4521200"/>
              <a:gd name="connsiteX188" fmla="*/ 529167 w 3818467"/>
              <a:gd name="connsiteY188" fmla="*/ 3804356 h 4521200"/>
              <a:gd name="connsiteX189" fmla="*/ 571500 w 3818467"/>
              <a:gd name="connsiteY189" fmla="*/ 3804356 h 4521200"/>
              <a:gd name="connsiteX190" fmla="*/ 673100 w 3818467"/>
              <a:gd name="connsiteY190" fmla="*/ 3778956 h 4521200"/>
              <a:gd name="connsiteX191" fmla="*/ 698500 w 3818467"/>
              <a:gd name="connsiteY191" fmla="*/ 3728156 h 4521200"/>
              <a:gd name="connsiteX192" fmla="*/ 774700 w 3818467"/>
              <a:gd name="connsiteY192" fmla="*/ 3702756 h 4521200"/>
              <a:gd name="connsiteX193" fmla="*/ 850900 w 3818467"/>
              <a:gd name="connsiteY193" fmla="*/ 3702756 h 4521200"/>
              <a:gd name="connsiteX194" fmla="*/ 927100 w 3818467"/>
              <a:gd name="connsiteY194" fmla="*/ 3702756 h 4521200"/>
              <a:gd name="connsiteX195" fmla="*/ 969434 w 3818467"/>
              <a:gd name="connsiteY195" fmla="*/ 3745089 h 4521200"/>
              <a:gd name="connsiteX196" fmla="*/ 994834 w 3818467"/>
              <a:gd name="connsiteY196" fmla="*/ 3795889 h 4521200"/>
              <a:gd name="connsiteX197" fmla="*/ 994834 w 3818467"/>
              <a:gd name="connsiteY197" fmla="*/ 3863622 h 4521200"/>
              <a:gd name="connsiteX198" fmla="*/ 1003300 w 3818467"/>
              <a:gd name="connsiteY198" fmla="*/ 3939822 h 4521200"/>
              <a:gd name="connsiteX199" fmla="*/ 1054100 w 3818467"/>
              <a:gd name="connsiteY199" fmla="*/ 3956756 h 4521200"/>
              <a:gd name="connsiteX200" fmla="*/ 1079500 w 3818467"/>
              <a:gd name="connsiteY200" fmla="*/ 3999089 h 4521200"/>
              <a:gd name="connsiteX201" fmla="*/ 1147234 w 3818467"/>
              <a:gd name="connsiteY201" fmla="*/ 4016022 h 4521200"/>
              <a:gd name="connsiteX202" fmla="*/ 1223434 w 3818467"/>
              <a:gd name="connsiteY202" fmla="*/ 4032956 h 4521200"/>
              <a:gd name="connsiteX203" fmla="*/ 1248834 w 3818467"/>
              <a:gd name="connsiteY203" fmla="*/ 4049889 h 4521200"/>
              <a:gd name="connsiteX204" fmla="*/ 1274234 w 3818467"/>
              <a:gd name="connsiteY204" fmla="*/ 4109156 h 4521200"/>
              <a:gd name="connsiteX205" fmla="*/ 1282700 w 3818467"/>
              <a:gd name="connsiteY205" fmla="*/ 4193822 h 4521200"/>
              <a:gd name="connsiteX206" fmla="*/ 1265767 w 3818467"/>
              <a:gd name="connsiteY206" fmla="*/ 4261556 h 4521200"/>
              <a:gd name="connsiteX207" fmla="*/ 1248834 w 3818467"/>
              <a:gd name="connsiteY207" fmla="*/ 4380089 h 4521200"/>
              <a:gd name="connsiteX208" fmla="*/ 1257300 w 3818467"/>
              <a:gd name="connsiteY208" fmla="*/ 4498622 h 4521200"/>
              <a:gd name="connsiteX209" fmla="*/ 1299634 w 3818467"/>
              <a:gd name="connsiteY209" fmla="*/ 4515556 h 4521200"/>
              <a:gd name="connsiteX210" fmla="*/ 1460500 w 3818467"/>
              <a:gd name="connsiteY210" fmla="*/ 4464756 h 4521200"/>
              <a:gd name="connsiteX211" fmla="*/ 1528234 w 3818467"/>
              <a:gd name="connsiteY211" fmla="*/ 4413956 h 4521200"/>
              <a:gd name="connsiteX212" fmla="*/ 1604434 w 3818467"/>
              <a:gd name="connsiteY212" fmla="*/ 4346222 h 4521200"/>
              <a:gd name="connsiteX213" fmla="*/ 1638300 w 3818467"/>
              <a:gd name="connsiteY213" fmla="*/ 4270022 h 4521200"/>
              <a:gd name="connsiteX214" fmla="*/ 1663700 w 3818467"/>
              <a:gd name="connsiteY214" fmla="*/ 4092222 h 4521200"/>
              <a:gd name="connsiteX215" fmla="*/ 1646767 w 3818467"/>
              <a:gd name="connsiteY215" fmla="*/ 4016022 h 4521200"/>
              <a:gd name="connsiteX216" fmla="*/ 1621367 w 3818467"/>
              <a:gd name="connsiteY216" fmla="*/ 3956756 h 4521200"/>
              <a:gd name="connsiteX217" fmla="*/ 1579034 w 3818467"/>
              <a:gd name="connsiteY217" fmla="*/ 3889022 h 4521200"/>
              <a:gd name="connsiteX218" fmla="*/ 1536700 w 3818467"/>
              <a:gd name="connsiteY218" fmla="*/ 3812822 h 4521200"/>
              <a:gd name="connsiteX219" fmla="*/ 1536700 w 3818467"/>
              <a:gd name="connsiteY219" fmla="*/ 3753556 h 4521200"/>
              <a:gd name="connsiteX220" fmla="*/ 1536700 w 3818467"/>
              <a:gd name="connsiteY220" fmla="*/ 3651956 h 4521200"/>
              <a:gd name="connsiteX221" fmla="*/ 1536700 w 3818467"/>
              <a:gd name="connsiteY221" fmla="*/ 3567289 h 4521200"/>
              <a:gd name="connsiteX222" fmla="*/ 1545167 w 3818467"/>
              <a:gd name="connsiteY222" fmla="*/ 3499556 h 4521200"/>
              <a:gd name="connsiteX223" fmla="*/ 1579034 w 3818467"/>
              <a:gd name="connsiteY223" fmla="*/ 3448756 h 4521200"/>
              <a:gd name="connsiteX224" fmla="*/ 1663700 w 3818467"/>
              <a:gd name="connsiteY224" fmla="*/ 3389489 h 4521200"/>
              <a:gd name="connsiteX225" fmla="*/ 1714500 w 3818467"/>
              <a:gd name="connsiteY225" fmla="*/ 3330222 h 4521200"/>
              <a:gd name="connsiteX226" fmla="*/ 1790700 w 3818467"/>
              <a:gd name="connsiteY226" fmla="*/ 3228622 h 4521200"/>
              <a:gd name="connsiteX227" fmla="*/ 1824567 w 3818467"/>
              <a:gd name="connsiteY227" fmla="*/ 3135489 h 4521200"/>
              <a:gd name="connsiteX228" fmla="*/ 1858434 w 3818467"/>
              <a:gd name="connsiteY228" fmla="*/ 3101622 h 4521200"/>
              <a:gd name="connsiteX229" fmla="*/ 1917700 w 3818467"/>
              <a:gd name="connsiteY229" fmla="*/ 3076222 h 4521200"/>
              <a:gd name="connsiteX230" fmla="*/ 1976967 w 3818467"/>
              <a:gd name="connsiteY230" fmla="*/ 3050822 h 4521200"/>
              <a:gd name="connsiteX231" fmla="*/ 2027767 w 3818467"/>
              <a:gd name="connsiteY231" fmla="*/ 3042356 h 4521200"/>
              <a:gd name="connsiteX232" fmla="*/ 2095500 w 3818467"/>
              <a:gd name="connsiteY232" fmla="*/ 3042356 h 4521200"/>
              <a:gd name="connsiteX233" fmla="*/ 2163234 w 3818467"/>
              <a:gd name="connsiteY233" fmla="*/ 3033889 h 4521200"/>
              <a:gd name="connsiteX234" fmla="*/ 2222500 w 3818467"/>
              <a:gd name="connsiteY234" fmla="*/ 3025422 h 4521200"/>
              <a:gd name="connsiteX235" fmla="*/ 2315634 w 3818467"/>
              <a:gd name="connsiteY235" fmla="*/ 3033889 h 4521200"/>
              <a:gd name="connsiteX236" fmla="*/ 2383367 w 3818467"/>
              <a:gd name="connsiteY236" fmla="*/ 3033889 h 4521200"/>
              <a:gd name="connsiteX237" fmla="*/ 2476500 w 3818467"/>
              <a:gd name="connsiteY237" fmla="*/ 3067756 h 4521200"/>
              <a:gd name="connsiteX238" fmla="*/ 2510615 w 3818467"/>
              <a:gd name="connsiteY238" fmla="*/ 3114777 h 4521200"/>
              <a:gd name="connsiteX239" fmla="*/ 2510615 w 3818467"/>
              <a:gd name="connsiteY239" fmla="*/ 3114777 h 4521200"/>
              <a:gd name="connsiteX240" fmla="*/ 2501900 w 3818467"/>
              <a:gd name="connsiteY240" fmla="*/ 3186289 h 4521200"/>
              <a:gd name="connsiteX241" fmla="*/ 2484967 w 3818467"/>
              <a:gd name="connsiteY241" fmla="*/ 3262489 h 4521200"/>
              <a:gd name="connsiteX242" fmla="*/ 2476500 w 3818467"/>
              <a:gd name="connsiteY242" fmla="*/ 3279422 h 4521200"/>
              <a:gd name="connsiteX243" fmla="*/ 2518834 w 3818467"/>
              <a:gd name="connsiteY243" fmla="*/ 3321756 h 4521200"/>
              <a:gd name="connsiteX244" fmla="*/ 2628900 w 3818467"/>
              <a:gd name="connsiteY244" fmla="*/ 3347156 h 4521200"/>
              <a:gd name="connsiteX245" fmla="*/ 2713567 w 3818467"/>
              <a:gd name="connsiteY245" fmla="*/ 3347156 h 4521200"/>
              <a:gd name="connsiteX246" fmla="*/ 2772834 w 3818467"/>
              <a:gd name="connsiteY246" fmla="*/ 3321756 h 4521200"/>
              <a:gd name="connsiteX247" fmla="*/ 2857500 w 3818467"/>
              <a:gd name="connsiteY247" fmla="*/ 3296356 h 4521200"/>
              <a:gd name="connsiteX248" fmla="*/ 2891367 w 3818467"/>
              <a:gd name="connsiteY248" fmla="*/ 3287889 h 4521200"/>
              <a:gd name="connsiteX249" fmla="*/ 2908300 w 3818467"/>
              <a:gd name="connsiteY249" fmla="*/ 3287889 h 4521200"/>
              <a:gd name="connsiteX250" fmla="*/ 2933700 w 3818467"/>
              <a:gd name="connsiteY250" fmla="*/ 3313289 h 4521200"/>
              <a:gd name="connsiteX251" fmla="*/ 2967567 w 3818467"/>
              <a:gd name="connsiteY251" fmla="*/ 3381022 h 4521200"/>
              <a:gd name="connsiteX252" fmla="*/ 2992967 w 3818467"/>
              <a:gd name="connsiteY252" fmla="*/ 3389489 h 4521200"/>
              <a:gd name="connsiteX253" fmla="*/ 3052234 w 3818467"/>
              <a:gd name="connsiteY253" fmla="*/ 3381022 h 4521200"/>
              <a:gd name="connsiteX254" fmla="*/ 3136900 w 3818467"/>
              <a:gd name="connsiteY254" fmla="*/ 3372556 h 4521200"/>
              <a:gd name="connsiteX255" fmla="*/ 3170767 w 3818467"/>
              <a:gd name="connsiteY255" fmla="*/ 3338689 h 4521200"/>
              <a:gd name="connsiteX256" fmla="*/ 3246967 w 3818467"/>
              <a:gd name="connsiteY256" fmla="*/ 3321756 h 4521200"/>
              <a:gd name="connsiteX257" fmla="*/ 3263900 w 3818467"/>
              <a:gd name="connsiteY257" fmla="*/ 3355622 h 4521200"/>
              <a:gd name="connsiteX258" fmla="*/ 3314700 w 3818467"/>
              <a:gd name="connsiteY258" fmla="*/ 3397956 h 4521200"/>
              <a:gd name="connsiteX259" fmla="*/ 3348567 w 3818467"/>
              <a:gd name="connsiteY259" fmla="*/ 3372556 h 4521200"/>
              <a:gd name="connsiteX260" fmla="*/ 3441700 w 3818467"/>
              <a:gd name="connsiteY260" fmla="*/ 3372556 h 4521200"/>
              <a:gd name="connsiteX261" fmla="*/ 3475567 w 3818467"/>
              <a:gd name="connsiteY261" fmla="*/ 3414889 h 4521200"/>
              <a:gd name="connsiteX262" fmla="*/ 3534834 w 3818467"/>
              <a:gd name="connsiteY262" fmla="*/ 3482622 h 4521200"/>
              <a:gd name="connsiteX263" fmla="*/ 3602567 w 3818467"/>
              <a:gd name="connsiteY263" fmla="*/ 3508022 h 4521200"/>
              <a:gd name="connsiteX264" fmla="*/ 3661834 w 3818467"/>
              <a:gd name="connsiteY264" fmla="*/ 3533422 h 4521200"/>
              <a:gd name="connsiteX265" fmla="*/ 3721100 w 3818467"/>
              <a:gd name="connsiteY265" fmla="*/ 3508022 h 4521200"/>
              <a:gd name="connsiteX0" fmla="*/ 3721100 w 3818467"/>
              <a:gd name="connsiteY0" fmla="*/ 3508022 h 4521200"/>
              <a:gd name="connsiteX1" fmla="*/ 3712634 w 3818467"/>
              <a:gd name="connsiteY1" fmla="*/ 3414889 h 4521200"/>
              <a:gd name="connsiteX2" fmla="*/ 3704167 w 3818467"/>
              <a:gd name="connsiteY2" fmla="*/ 3304822 h 4521200"/>
              <a:gd name="connsiteX3" fmla="*/ 3670300 w 3818467"/>
              <a:gd name="connsiteY3" fmla="*/ 3237089 h 4521200"/>
              <a:gd name="connsiteX4" fmla="*/ 3636434 w 3818467"/>
              <a:gd name="connsiteY4" fmla="*/ 3169356 h 4521200"/>
              <a:gd name="connsiteX5" fmla="*/ 3619500 w 3818467"/>
              <a:gd name="connsiteY5" fmla="*/ 3067756 h 4521200"/>
              <a:gd name="connsiteX6" fmla="*/ 3611034 w 3818467"/>
              <a:gd name="connsiteY6" fmla="*/ 2991556 h 4521200"/>
              <a:gd name="connsiteX7" fmla="*/ 3585634 w 3818467"/>
              <a:gd name="connsiteY7" fmla="*/ 2898422 h 4521200"/>
              <a:gd name="connsiteX8" fmla="*/ 3577167 w 3818467"/>
              <a:gd name="connsiteY8" fmla="*/ 2754489 h 4521200"/>
              <a:gd name="connsiteX9" fmla="*/ 3611034 w 3818467"/>
              <a:gd name="connsiteY9" fmla="*/ 2602089 h 4521200"/>
              <a:gd name="connsiteX10" fmla="*/ 3644900 w 3818467"/>
              <a:gd name="connsiteY10" fmla="*/ 2500489 h 4521200"/>
              <a:gd name="connsiteX11" fmla="*/ 3687234 w 3818467"/>
              <a:gd name="connsiteY11" fmla="*/ 2432756 h 4521200"/>
              <a:gd name="connsiteX12" fmla="*/ 3712634 w 3818467"/>
              <a:gd name="connsiteY12" fmla="*/ 2398889 h 4521200"/>
              <a:gd name="connsiteX13" fmla="*/ 3797300 w 3818467"/>
              <a:gd name="connsiteY13" fmla="*/ 2373489 h 4521200"/>
              <a:gd name="connsiteX14" fmla="*/ 3797300 w 3818467"/>
              <a:gd name="connsiteY14" fmla="*/ 2271889 h 4521200"/>
              <a:gd name="connsiteX15" fmla="*/ 3814234 w 3818467"/>
              <a:gd name="connsiteY15" fmla="*/ 2238022 h 4521200"/>
              <a:gd name="connsiteX16" fmla="*/ 3771900 w 3818467"/>
              <a:gd name="connsiteY16" fmla="*/ 2178756 h 4521200"/>
              <a:gd name="connsiteX17" fmla="*/ 3695700 w 3818467"/>
              <a:gd name="connsiteY17" fmla="*/ 2195689 h 4521200"/>
              <a:gd name="connsiteX18" fmla="*/ 3653367 w 3818467"/>
              <a:gd name="connsiteY18" fmla="*/ 2178756 h 4521200"/>
              <a:gd name="connsiteX19" fmla="*/ 3594100 w 3818467"/>
              <a:gd name="connsiteY19" fmla="*/ 2119489 h 4521200"/>
              <a:gd name="connsiteX20" fmla="*/ 3568700 w 3818467"/>
              <a:gd name="connsiteY20" fmla="*/ 2051756 h 4521200"/>
              <a:gd name="connsiteX21" fmla="*/ 3484034 w 3818467"/>
              <a:gd name="connsiteY21" fmla="*/ 1967089 h 4521200"/>
              <a:gd name="connsiteX22" fmla="*/ 3475567 w 3818467"/>
              <a:gd name="connsiteY22" fmla="*/ 1907822 h 4521200"/>
              <a:gd name="connsiteX23" fmla="*/ 3475567 w 3818467"/>
              <a:gd name="connsiteY23" fmla="*/ 1865489 h 4521200"/>
              <a:gd name="connsiteX24" fmla="*/ 3458634 w 3818467"/>
              <a:gd name="connsiteY24" fmla="*/ 1806222 h 4521200"/>
              <a:gd name="connsiteX25" fmla="*/ 3424767 w 3818467"/>
              <a:gd name="connsiteY25" fmla="*/ 1763889 h 4521200"/>
              <a:gd name="connsiteX26" fmla="*/ 3373967 w 3818467"/>
              <a:gd name="connsiteY26" fmla="*/ 1721556 h 4521200"/>
              <a:gd name="connsiteX27" fmla="*/ 3348567 w 3818467"/>
              <a:gd name="connsiteY27" fmla="*/ 1662289 h 4521200"/>
              <a:gd name="connsiteX28" fmla="*/ 3357034 w 3818467"/>
              <a:gd name="connsiteY28" fmla="*/ 1611489 h 4521200"/>
              <a:gd name="connsiteX29" fmla="*/ 3348567 w 3818467"/>
              <a:gd name="connsiteY29" fmla="*/ 1526822 h 4521200"/>
              <a:gd name="connsiteX30" fmla="*/ 3331634 w 3818467"/>
              <a:gd name="connsiteY30" fmla="*/ 1492956 h 4521200"/>
              <a:gd name="connsiteX31" fmla="*/ 3238500 w 3818467"/>
              <a:gd name="connsiteY31" fmla="*/ 1433689 h 4521200"/>
              <a:gd name="connsiteX32" fmla="*/ 3136900 w 3818467"/>
              <a:gd name="connsiteY32" fmla="*/ 1315156 h 4521200"/>
              <a:gd name="connsiteX33" fmla="*/ 3043767 w 3818467"/>
              <a:gd name="connsiteY33" fmla="*/ 1213556 h 4521200"/>
              <a:gd name="connsiteX34" fmla="*/ 3043767 w 3818467"/>
              <a:gd name="connsiteY34" fmla="*/ 1145822 h 4521200"/>
              <a:gd name="connsiteX35" fmla="*/ 3009900 w 3818467"/>
              <a:gd name="connsiteY35" fmla="*/ 1061156 h 4521200"/>
              <a:gd name="connsiteX36" fmla="*/ 2959100 w 3818467"/>
              <a:gd name="connsiteY36" fmla="*/ 959556 h 4521200"/>
              <a:gd name="connsiteX37" fmla="*/ 2959100 w 3818467"/>
              <a:gd name="connsiteY37" fmla="*/ 841022 h 4521200"/>
              <a:gd name="connsiteX38" fmla="*/ 3026834 w 3818467"/>
              <a:gd name="connsiteY38" fmla="*/ 722489 h 4521200"/>
              <a:gd name="connsiteX39" fmla="*/ 3060700 w 3818467"/>
              <a:gd name="connsiteY39" fmla="*/ 637822 h 4521200"/>
              <a:gd name="connsiteX40" fmla="*/ 3094567 w 3818467"/>
              <a:gd name="connsiteY40" fmla="*/ 570089 h 4521200"/>
              <a:gd name="connsiteX41" fmla="*/ 3060700 w 3818467"/>
              <a:gd name="connsiteY41" fmla="*/ 502356 h 4521200"/>
              <a:gd name="connsiteX42" fmla="*/ 3060700 w 3818467"/>
              <a:gd name="connsiteY42" fmla="*/ 383822 h 4521200"/>
              <a:gd name="connsiteX43" fmla="*/ 3094567 w 3818467"/>
              <a:gd name="connsiteY43" fmla="*/ 239889 h 4521200"/>
              <a:gd name="connsiteX44" fmla="*/ 3128434 w 3818467"/>
              <a:gd name="connsiteY44" fmla="*/ 180622 h 4521200"/>
              <a:gd name="connsiteX45" fmla="*/ 3111500 w 3818467"/>
              <a:gd name="connsiteY45" fmla="*/ 79022 h 4521200"/>
              <a:gd name="connsiteX46" fmla="*/ 3069167 w 3818467"/>
              <a:gd name="connsiteY46" fmla="*/ 11289 h 4521200"/>
              <a:gd name="connsiteX47" fmla="*/ 3009900 w 3818467"/>
              <a:gd name="connsiteY47" fmla="*/ 11289 h 4521200"/>
              <a:gd name="connsiteX48" fmla="*/ 2942167 w 3818467"/>
              <a:gd name="connsiteY48" fmla="*/ 11289 h 4521200"/>
              <a:gd name="connsiteX49" fmla="*/ 2882900 w 3818467"/>
              <a:gd name="connsiteY49" fmla="*/ 28222 h 4521200"/>
              <a:gd name="connsiteX50" fmla="*/ 2832100 w 3818467"/>
              <a:gd name="connsiteY50" fmla="*/ 87489 h 4521200"/>
              <a:gd name="connsiteX51" fmla="*/ 2874434 w 3818467"/>
              <a:gd name="connsiteY51" fmla="*/ 180622 h 4521200"/>
              <a:gd name="connsiteX52" fmla="*/ 2908300 w 3818467"/>
              <a:gd name="connsiteY52" fmla="*/ 316089 h 4521200"/>
              <a:gd name="connsiteX53" fmla="*/ 2891367 w 3818467"/>
              <a:gd name="connsiteY53" fmla="*/ 392289 h 4521200"/>
              <a:gd name="connsiteX54" fmla="*/ 2840567 w 3818467"/>
              <a:gd name="connsiteY54" fmla="*/ 409222 h 4521200"/>
              <a:gd name="connsiteX55" fmla="*/ 2789767 w 3818467"/>
              <a:gd name="connsiteY55" fmla="*/ 392289 h 4521200"/>
              <a:gd name="connsiteX56" fmla="*/ 2738967 w 3818467"/>
              <a:gd name="connsiteY56" fmla="*/ 375356 h 4521200"/>
              <a:gd name="connsiteX57" fmla="*/ 2645834 w 3818467"/>
              <a:gd name="connsiteY57" fmla="*/ 409222 h 4521200"/>
              <a:gd name="connsiteX58" fmla="*/ 2620434 w 3818467"/>
              <a:gd name="connsiteY58" fmla="*/ 468489 h 4521200"/>
              <a:gd name="connsiteX59" fmla="*/ 2578100 w 3818467"/>
              <a:gd name="connsiteY59" fmla="*/ 544689 h 4521200"/>
              <a:gd name="connsiteX60" fmla="*/ 2501900 w 3818467"/>
              <a:gd name="connsiteY60" fmla="*/ 587022 h 4521200"/>
              <a:gd name="connsiteX61" fmla="*/ 2400300 w 3818467"/>
              <a:gd name="connsiteY61" fmla="*/ 603956 h 4521200"/>
              <a:gd name="connsiteX62" fmla="*/ 2383367 w 3818467"/>
              <a:gd name="connsiteY62" fmla="*/ 705556 h 4521200"/>
              <a:gd name="connsiteX63" fmla="*/ 2374900 w 3818467"/>
              <a:gd name="connsiteY63" fmla="*/ 781756 h 4521200"/>
              <a:gd name="connsiteX64" fmla="*/ 2298700 w 3818467"/>
              <a:gd name="connsiteY64" fmla="*/ 790222 h 4521200"/>
              <a:gd name="connsiteX65" fmla="*/ 2264834 w 3818467"/>
              <a:gd name="connsiteY65" fmla="*/ 874889 h 4521200"/>
              <a:gd name="connsiteX66" fmla="*/ 2230967 w 3818467"/>
              <a:gd name="connsiteY66" fmla="*/ 917222 h 4521200"/>
              <a:gd name="connsiteX67" fmla="*/ 2163234 w 3818467"/>
              <a:gd name="connsiteY67" fmla="*/ 951089 h 4521200"/>
              <a:gd name="connsiteX68" fmla="*/ 2103967 w 3818467"/>
              <a:gd name="connsiteY68" fmla="*/ 1001889 h 4521200"/>
              <a:gd name="connsiteX69" fmla="*/ 2154767 w 3818467"/>
              <a:gd name="connsiteY69" fmla="*/ 1111956 h 4521200"/>
              <a:gd name="connsiteX70" fmla="*/ 2171700 w 3818467"/>
              <a:gd name="connsiteY70" fmla="*/ 1188156 h 4521200"/>
              <a:gd name="connsiteX71" fmla="*/ 2163234 w 3818467"/>
              <a:gd name="connsiteY71" fmla="*/ 1255889 h 4521200"/>
              <a:gd name="connsiteX72" fmla="*/ 2146300 w 3818467"/>
              <a:gd name="connsiteY72" fmla="*/ 1306689 h 4521200"/>
              <a:gd name="connsiteX73" fmla="*/ 2129367 w 3818467"/>
              <a:gd name="connsiteY73" fmla="*/ 1433689 h 4521200"/>
              <a:gd name="connsiteX74" fmla="*/ 2129367 w 3818467"/>
              <a:gd name="connsiteY74" fmla="*/ 1543756 h 4521200"/>
              <a:gd name="connsiteX75" fmla="*/ 2154767 w 3818467"/>
              <a:gd name="connsiteY75" fmla="*/ 1636889 h 4521200"/>
              <a:gd name="connsiteX76" fmla="*/ 2137834 w 3818467"/>
              <a:gd name="connsiteY76" fmla="*/ 1730022 h 4521200"/>
              <a:gd name="connsiteX77" fmla="*/ 2120900 w 3818467"/>
              <a:gd name="connsiteY77" fmla="*/ 1763889 h 4521200"/>
              <a:gd name="connsiteX78" fmla="*/ 2095500 w 3818467"/>
              <a:gd name="connsiteY78" fmla="*/ 1763889 h 4521200"/>
              <a:gd name="connsiteX79" fmla="*/ 2036234 w 3818467"/>
              <a:gd name="connsiteY79" fmla="*/ 1755422 h 4521200"/>
              <a:gd name="connsiteX80" fmla="*/ 1985434 w 3818467"/>
              <a:gd name="connsiteY80" fmla="*/ 1721556 h 4521200"/>
              <a:gd name="connsiteX81" fmla="*/ 1926167 w 3818467"/>
              <a:gd name="connsiteY81" fmla="*/ 1662289 h 4521200"/>
              <a:gd name="connsiteX82" fmla="*/ 1900767 w 3818467"/>
              <a:gd name="connsiteY82" fmla="*/ 1577622 h 4521200"/>
              <a:gd name="connsiteX83" fmla="*/ 1892300 w 3818467"/>
              <a:gd name="connsiteY83" fmla="*/ 1509889 h 4521200"/>
              <a:gd name="connsiteX84" fmla="*/ 1875367 w 3818467"/>
              <a:gd name="connsiteY84" fmla="*/ 1399822 h 4521200"/>
              <a:gd name="connsiteX85" fmla="*/ 1866900 w 3818467"/>
              <a:gd name="connsiteY85" fmla="*/ 1340556 h 4521200"/>
              <a:gd name="connsiteX86" fmla="*/ 1866900 w 3818467"/>
              <a:gd name="connsiteY86" fmla="*/ 1281289 h 4521200"/>
              <a:gd name="connsiteX87" fmla="*/ 1824567 w 3818467"/>
              <a:gd name="connsiteY87" fmla="*/ 1238956 h 4521200"/>
              <a:gd name="connsiteX88" fmla="*/ 1773767 w 3818467"/>
              <a:gd name="connsiteY88" fmla="*/ 1188156 h 4521200"/>
              <a:gd name="connsiteX89" fmla="*/ 1672167 w 3818467"/>
              <a:gd name="connsiteY89" fmla="*/ 1196622 h 4521200"/>
              <a:gd name="connsiteX90" fmla="*/ 1579034 w 3818467"/>
              <a:gd name="connsiteY90" fmla="*/ 1171222 h 4521200"/>
              <a:gd name="connsiteX91" fmla="*/ 1562100 w 3818467"/>
              <a:gd name="connsiteY91" fmla="*/ 1111956 h 4521200"/>
              <a:gd name="connsiteX92" fmla="*/ 1553634 w 3818467"/>
              <a:gd name="connsiteY92" fmla="*/ 993422 h 4521200"/>
              <a:gd name="connsiteX93" fmla="*/ 1562100 w 3818467"/>
              <a:gd name="connsiteY93" fmla="*/ 951089 h 4521200"/>
              <a:gd name="connsiteX94" fmla="*/ 1587500 w 3818467"/>
              <a:gd name="connsiteY94" fmla="*/ 891822 h 4521200"/>
              <a:gd name="connsiteX95" fmla="*/ 1604434 w 3818467"/>
              <a:gd name="connsiteY95" fmla="*/ 857956 h 4521200"/>
              <a:gd name="connsiteX96" fmla="*/ 1587500 w 3818467"/>
              <a:gd name="connsiteY96" fmla="*/ 773289 h 4521200"/>
              <a:gd name="connsiteX97" fmla="*/ 1587500 w 3818467"/>
              <a:gd name="connsiteY97" fmla="*/ 697089 h 4521200"/>
              <a:gd name="connsiteX98" fmla="*/ 1579034 w 3818467"/>
              <a:gd name="connsiteY98" fmla="*/ 637822 h 4521200"/>
              <a:gd name="connsiteX99" fmla="*/ 1536700 w 3818467"/>
              <a:gd name="connsiteY99" fmla="*/ 603956 h 4521200"/>
              <a:gd name="connsiteX100" fmla="*/ 1477434 w 3818467"/>
              <a:gd name="connsiteY100" fmla="*/ 544689 h 4521200"/>
              <a:gd name="connsiteX101" fmla="*/ 1502834 w 3818467"/>
              <a:gd name="connsiteY101" fmla="*/ 476956 h 4521200"/>
              <a:gd name="connsiteX102" fmla="*/ 1528234 w 3818467"/>
              <a:gd name="connsiteY102" fmla="*/ 358422 h 4521200"/>
              <a:gd name="connsiteX103" fmla="*/ 1452034 w 3818467"/>
              <a:gd name="connsiteY103" fmla="*/ 248356 h 4521200"/>
              <a:gd name="connsiteX104" fmla="*/ 1333500 w 3818467"/>
              <a:gd name="connsiteY104" fmla="*/ 248356 h 4521200"/>
              <a:gd name="connsiteX105" fmla="*/ 1240367 w 3818467"/>
              <a:gd name="connsiteY105" fmla="*/ 316089 h 4521200"/>
              <a:gd name="connsiteX106" fmla="*/ 1164167 w 3818467"/>
              <a:gd name="connsiteY106" fmla="*/ 375356 h 4521200"/>
              <a:gd name="connsiteX107" fmla="*/ 1079500 w 3818467"/>
              <a:gd name="connsiteY107" fmla="*/ 409222 h 4521200"/>
              <a:gd name="connsiteX108" fmla="*/ 884767 w 3818467"/>
              <a:gd name="connsiteY108" fmla="*/ 443089 h 4521200"/>
              <a:gd name="connsiteX109" fmla="*/ 817034 w 3818467"/>
              <a:gd name="connsiteY109" fmla="*/ 443089 h 4521200"/>
              <a:gd name="connsiteX110" fmla="*/ 740834 w 3818467"/>
              <a:gd name="connsiteY110" fmla="*/ 400756 h 4521200"/>
              <a:gd name="connsiteX111" fmla="*/ 690034 w 3818467"/>
              <a:gd name="connsiteY111" fmla="*/ 392289 h 4521200"/>
              <a:gd name="connsiteX112" fmla="*/ 630767 w 3818467"/>
              <a:gd name="connsiteY112" fmla="*/ 375356 h 4521200"/>
              <a:gd name="connsiteX113" fmla="*/ 554567 w 3818467"/>
              <a:gd name="connsiteY113" fmla="*/ 341489 h 4521200"/>
              <a:gd name="connsiteX114" fmla="*/ 469900 w 3818467"/>
              <a:gd name="connsiteY114" fmla="*/ 324556 h 4521200"/>
              <a:gd name="connsiteX115" fmla="*/ 351367 w 3818467"/>
              <a:gd name="connsiteY115" fmla="*/ 333022 h 4521200"/>
              <a:gd name="connsiteX116" fmla="*/ 300567 w 3818467"/>
              <a:gd name="connsiteY116" fmla="*/ 392289 h 4521200"/>
              <a:gd name="connsiteX117" fmla="*/ 241300 w 3818467"/>
              <a:gd name="connsiteY117" fmla="*/ 392289 h 4521200"/>
              <a:gd name="connsiteX118" fmla="*/ 207434 w 3818467"/>
              <a:gd name="connsiteY118" fmla="*/ 333022 h 4521200"/>
              <a:gd name="connsiteX119" fmla="*/ 148167 w 3818467"/>
              <a:gd name="connsiteY119" fmla="*/ 341489 h 4521200"/>
              <a:gd name="connsiteX120" fmla="*/ 122767 w 3818467"/>
              <a:gd name="connsiteY120" fmla="*/ 366889 h 4521200"/>
              <a:gd name="connsiteX121" fmla="*/ 88900 w 3818467"/>
              <a:gd name="connsiteY121" fmla="*/ 409222 h 4521200"/>
              <a:gd name="connsiteX122" fmla="*/ 97367 w 3818467"/>
              <a:gd name="connsiteY122" fmla="*/ 451556 h 4521200"/>
              <a:gd name="connsiteX123" fmla="*/ 173567 w 3818467"/>
              <a:gd name="connsiteY123" fmla="*/ 468489 h 4521200"/>
              <a:gd name="connsiteX124" fmla="*/ 224367 w 3818467"/>
              <a:gd name="connsiteY124" fmla="*/ 595489 h 4521200"/>
              <a:gd name="connsiteX125" fmla="*/ 283634 w 3818467"/>
              <a:gd name="connsiteY125" fmla="*/ 620889 h 4521200"/>
              <a:gd name="connsiteX126" fmla="*/ 393700 w 3818467"/>
              <a:gd name="connsiteY126" fmla="*/ 570089 h 4521200"/>
              <a:gd name="connsiteX127" fmla="*/ 495300 w 3818467"/>
              <a:gd name="connsiteY127" fmla="*/ 570089 h 4521200"/>
              <a:gd name="connsiteX128" fmla="*/ 588434 w 3818467"/>
              <a:gd name="connsiteY128" fmla="*/ 570089 h 4521200"/>
              <a:gd name="connsiteX129" fmla="*/ 681567 w 3818467"/>
              <a:gd name="connsiteY129" fmla="*/ 629356 h 4521200"/>
              <a:gd name="connsiteX130" fmla="*/ 732367 w 3818467"/>
              <a:gd name="connsiteY130" fmla="*/ 671689 h 4521200"/>
              <a:gd name="connsiteX131" fmla="*/ 791634 w 3818467"/>
              <a:gd name="connsiteY131" fmla="*/ 722489 h 4521200"/>
              <a:gd name="connsiteX132" fmla="*/ 825500 w 3818467"/>
              <a:gd name="connsiteY132" fmla="*/ 790222 h 4521200"/>
              <a:gd name="connsiteX133" fmla="*/ 817034 w 3818467"/>
              <a:gd name="connsiteY133" fmla="*/ 891822 h 4521200"/>
              <a:gd name="connsiteX134" fmla="*/ 808567 w 3818467"/>
              <a:gd name="connsiteY134" fmla="*/ 984956 h 4521200"/>
              <a:gd name="connsiteX135" fmla="*/ 808567 w 3818467"/>
              <a:gd name="connsiteY135" fmla="*/ 1120422 h 4521200"/>
              <a:gd name="connsiteX136" fmla="*/ 859367 w 3818467"/>
              <a:gd name="connsiteY136" fmla="*/ 1205089 h 4521200"/>
              <a:gd name="connsiteX137" fmla="*/ 910167 w 3818467"/>
              <a:gd name="connsiteY137" fmla="*/ 1205089 h 4521200"/>
              <a:gd name="connsiteX138" fmla="*/ 969434 w 3818467"/>
              <a:gd name="connsiteY138" fmla="*/ 1222022 h 4521200"/>
              <a:gd name="connsiteX139" fmla="*/ 1037167 w 3818467"/>
              <a:gd name="connsiteY139" fmla="*/ 1255889 h 4521200"/>
              <a:gd name="connsiteX140" fmla="*/ 1037167 w 3818467"/>
              <a:gd name="connsiteY140" fmla="*/ 1255889 h 4521200"/>
              <a:gd name="connsiteX141" fmla="*/ 1121834 w 3818467"/>
              <a:gd name="connsiteY141" fmla="*/ 1349022 h 4521200"/>
              <a:gd name="connsiteX142" fmla="*/ 1189567 w 3818467"/>
              <a:gd name="connsiteY142" fmla="*/ 1560689 h 4521200"/>
              <a:gd name="connsiteX143" fmla="*/ 1375834 w 3818467"/>
              <a:gd name="connsiteY143" fmla="*/ 1730022 h 4521200"/>
              <a:gd name="connsiteX144" fmla="*/ 1435100 w 3818467"/>
              <a:gd name="connsiteY144" fmla="*/ 1823156 h 4521200"/>
              <a:gd name="connsiteX145" fmla="*/ 1562100 w 3818467"/>
              <a:gd name="connsiteY145" fmla="*/ 2026356 h 4521200"/>
              <a:gd name="connsiteX146" fmla="*/ 1595967 w 3818467"/>
              <a:gd name="connsiteY146" fmla="*/ 2153356 h 4521200"/>
              <a:gd name="connsiteX147" fmla="*/ 1638300 w 3818467"/>
              <a:gd name="connsiteY147" fmla="*/ 2246489 h 4521200"/>
              <a:gd name="connsiteX148" fmla="*/ 1689100 w 3818467"/>
              <a:gd name="connsiteY148" fmla="*/ 2305756 h 4521200"/>
              <a:gd name="connsiteX149" fmla="*/ 1706034 w 3818467"/>
              <a:gd name="connsiteY149" fmla="*/ 2331156 h 4521200"/>
              <a:gd name="connsiteX150" fmla="*/ 1672167 w 3818467"/>
              <a:gd name="connsiteY150" fmla="*/ 2381956 h 4521200"/>
              <a:gd name="connsiteX151" fmla="*/ 1595967 w 3818467"/>
              <a:gd name="connsiteY151" fmla="*/ 2415822 h 4521200"/>
              <a:gd name="connsiteX152" fmla="*/ 1595967 w 3818467"/>
              <a:gd name="connsiteY152" fmla="*/ 2432756 h 4521200"/>
              <a:gd name="connsiteX153" fmla="*/ 1570567 w 3818467"/>
              <a:gd name="connsiteY153" fmla="*/ 2508956 h 4521200"/>
              <a:gd name="connsiteX154" fmla="*/ 1545167 w 3818467"/>
              <a:gd name="connsiteY154" fmla="*/ 2602089 h 4521200"/>
              <a:gd name="connsiteX155" fmla="*/ 1468967 w 3818467"/>
              <a:gd name="connsiteY155" fmla="*/ 2635956 h 4521200"/>
              <a:gd name="connsiteX156" fmla="*/ 1392767 w 3818467"/>
              <a:gd name="connsiteY156" fmla="*/ 2678289 h 4521200"/>
              <a:gd name="connsiteX157" fmla="*/ 1274234 w 3818467"/>
              <a:gd name="connsiteY157" fmla="*/ 2737556 h 4521200"/>
              <a:gd name="connsiteX158" fmla="*/ 1155700 w 3818467"/>
              <a:gd name="connsiteY158" fmla="*/ 2822222 h 4521200"/>
              <a:gd name="connsiteX159" fmla="*/ 1104900 w 3818467"/>
              <a:gd name="connsiteY159" fmla="*/ 2889956 h 4521200"/>
              <a:gd name="connsiteX160" fmla="*/ 1028700 w 3818467"/>
              <a:gd name="connsiteY160" fmla="*/ 2932289 h 4521200"/>
              <a:gd name="connsiteX161" fmla="*/ 901700 w 3818467"/>
              <a:gd name="connsiteY161" fmla="*/ 3093156 h 4521200"/>
              <a:gd name="connsiteX162" fmla="*/ 842434 w 3818467"/>
              <a:gd name="connsiteY162" fmla="*/ 3220156 h 4521200"/>
              <a:gd name="connsiteX163" fmla="*/ 749300 w 3818467"/>
              <a:gd name="connsiteY163" fmla="*/ 3287889 h 4521200"/>
              <a:gd name="connsiteX164" fmla="*/ 698500 w 3818467"/>
              <a:gd name="connsiteY164" fmla="*/ 3313289 h 4521200"/>
              <a:gd name="connsiteX165" fmla="*/ 588434 w 3818467"/>
              <a:gd name="connsiteY165" fmla="*/ 3364089 h 4521200"/>
              <a:gd name="connsiteX166" fmla="*/ 520700 w 3818467"/>
              <a:gd name="connsiteY166" fmla="*/ 3457222 h 4521200"/>
              <a:gd name="connsiteX167" fmla="*/ 461434 w 3818467"/>
              <a:gd name="connsiteY167" fmla="*/ 3575756 h 4521200"/>
              <a:gd name="connsiteX168" fmla="*/ 410634 w 3818467"/>
              <a:gd name="connsiteY168" fmla="*/ 3660422 h 4521200"/>
              <a:gd name="connsiteX169" fmla="*/ 334434 w 3818467"/>
              <a:gd name="connsiteY169" fmla="*/ 3804356 h 4521200"/>
              <a:gd name="connsiteX170" fmla="*/ 283634 w 3818467"/>
              <a:gd name="connsiteY170" fmla="*/ 3855156 h 4521200"/>
              <a:gd name="connsiteX171" fmla="*/ 232834 w 3818467"/>
              <a:gd name="connsiteY171" fmla="*/ 3914422 h 4521200"/>
              <a:gd name="connsiteX172" fmla="*/ 190500 w 3818467"/>
              <a:gd name="connsiteY172" fmla="*/ 3956756 h 4521200"/>
              <a:gd name="connsiteX173" fmla="*/ 139700 w 3818467"/>
              <a:gd name="connsiteY173" fmla="*/ 3999089 h 4521200"/>
              <a:gd name="connsiteX174" fmla="*/ 80434 w 3818467"/>
              <a:gd name="connsiteY174" fmla="*/ 4041422 h 4521200"/>
              <a:gd name="connsiteX175" fmla="*/ 29634 w 3818467"/>
              <a:gd name="connsiteY175" fmla="*/ 4066822 h 4521200"/>
              <a:gd name="connsiteX176" fmla="*/ 12700 w 3818467"/>
              <a:gd name="connsiteY176" fmla="*/ 4075289 h 4521200"/>
              <a:gd name="connsiteX177" fmla="*/ 105834 w 3818467"/>
              <a:gd name="connsiteY177" fmla="*/ 4092222 h 4521200"/>
              <a:gd name="connsiteX178" fmla="*/ 156634 w 3818467"/>
              <a:gd name="connsiteY178" fmla="*/ 4058356 h 4521200"/>
              <a:gd name="connsiteX179" fmla="*/ 156634 w 3818467"/>
              <a:gd name="connsiteY179" fmla="*/ 4024489 h 4521200"/>
              <a:gd name="connsiteX180" fmla="*/ 207434 w 3818467"/>
              <a:gd name="connsiteY180" fmla="*/ 3990622 h 4521200"/>
              <a:gd name="connsiteX181" fmla="*/ 241300 w 3818467"/>
              <a:gd name="connsiteY181" fmla="*/ 3990622 h 4521200"/>
              <a:gd name="connsiteX182" fmla="*/ 283634 w 3818467"/>
              <a:gd name="connsiteY182" fmla="*/ 3999089 h 4521200"/>
              <a:gd name="connsiteX183" fmla="*/ 325967 w 3818467"/>
              <a:gd name="connsiteY183" fmla="*/ 4024489 h 4521200"/>
              <a:gd name="connsiteX184" fmla="*/ 385234 w 3818467"/>
              <a:gd name="connsiteY184" fmla="*/ 3990622 h 4521200"/>
              <a:gd name="connsiteX185" fmla="*/ 402167 w 3818467"/>
              <a:gd name="connsiteY185" fmla="*/ 3914422 h 4521200"/>
              <a:gd name="connsiteX186" fmla="*/ 444500 w 3818467"/>
              <a:gd name="connsiteY186" fmla="*/ 3863622 h 4521200"/>
              <a:gd name="connsiteX187" fmla="*/ 478367 w 3818467"/>
              <a:gd name="connsiteY187" fmla="*/ 3812822 h 4521200"/>
              <a:gd name="connsiteX188" fmla="*/ 529167 w 3818467"/>
              <a:gd name="connsiteY188" fmla="*/ 3804356 h 4521200"/>
              <a:gd name="connsiteX189" fmla="*/ 571500 w 3818467"/>
              <a:gd name="connsiteY189" fmla="*/ 3804356 h 4521200"/>
              <a:gd name="connsiteX190" fmla="*/ 673100 w 3818467"/>
              <a:gd name="connsiteY190" fmla="*/ 3778956 h 4521200"/>
              <a:gd name="connsiteX191" fmla="*/ 698500 w 3818467"/>
              <a:gd name="connsiteY191" fmla="*/ 3728156 h 4521200"/>
              <a:gd name="connsiteX192" fmla="*/ 774700 w 3818467"/>
              <a:gd name="connsiteY192" fmla="*/ 3702756 h 4521200"/>
              <a:gd name="connsiteX193" fmla="*/ 850900 w 3818467"/>
              <a:gd name="connsiteY193" fmla="*/ 3702756 h 4521200"/>
              <a:gd name="connsiteX194" fmla="*/ 927100 w 3818467"/>
              <a:gd name="connsiteY194" fmla="*/ 3702756 h 4521200"/>
              <a:gd name="connsiteX195" fmla="*/ 969434 w 3818467"/>
              <a:gd name="connsiteY195" fmla="*/ 3745089 h 4521200"/>
              <a:gd name="connsiteX196" fmla="*/ 994834 w 3818467"/>
              <a:gd name="connsiteY196" fmla="*/ 3795889 h 4521200"/>
              <a:gd name="connsiteX197" fmla="*/ 994834 w 3818467"/>
              <a:gd name="connsiteY197" fmla="*/ 3863622 h 4521200"/>
              <a:gd name="connsiteX198" fmla="*/ 1003300 w 3818467"/>
              <a:gd name="connsiteY198" fmla="*/ 3939822 h 4521200"/>
              <a:gd name="connsiteX199" fmla="*/ 1054100 w 3818467"/>
              <a:gd name="connsiteY199" fmla="*/ 3956756 h 4521200"/>
              <a:gd name="connsiteX200" fmla="*/ 1079500 w 3818467"/>
              <a:gd name="connsiteY200" fmla="*/ 3999089 h 4521200"/>
              <a:gd name="connsiteX201" fmla="*/ 1147234 w 3818467"/>
              <a:gd name="connsiteY201" fmla="*/ 4016022 h 4521200"/>
              <a:gd name="connsiteX202" fmla="*/ 1223434 w 3818467"/>
              <a:gd name="connsiteY202" fmla="*/ 4032956 h 4521200"/>
              <a:gd name="connsiteX203" fmla="*/ 1248834 w 3818467"/>
              <a:gd name="connsiteY203" fmla="*/ 4049889 h 4521200"/>
              <a:gd name="connsiteX204" fmla="*/ 1274234 w 3818467"/>
              <a:gd name="connsiteY204" fmla="*/ 4109156 h 4521200"/>
              <a:gd name="connsiteX205" fmla="*/ 1282700 w 3818467"/>
              <a:gd name="connsiteY205" fmla="*/ 4193822 h 4521200"/>
              <a:gd name="connsiteX206" fmla="*/ 1303571 w 3818467"/>
              <a:gd name="connsiteY206" fmla="*/ 4266905 h 4521200"/>
              <a:gd name="connsiteX207" fmla="*/ 1248834 w 3818467"/>
              <a:gd name="connsiteY207" fmla="*/ 4380089 h 4521200"/>
              <a:gd name="connsiteX208" fmla="*/ 1257300 w 3818467"/>
              <a:gd name="connsiteY208" fmla="*/ 4498622 h 4521200"/>
              <a:gd name="connsiteX209" fmla="*/ 1299634 w 3818467"/>
              <a:gd name="connsiteY209" fmla="*/ 4515556 h 4521200"/>
              <a:gd name="connsiteX210" fmla="*/ 1460500 w 3818467"/>
              <a:gd name="connsiteY210" fmla="*/ 4464756 h 4521200"/>
              <a:gd name="connsiteX211" fmla="*/ 1528234 w 3818467"/>
              <a:gd name="connsiteY211" fmla="*/ 4413956 h 4521200"/>
              <a:gd name="connsiteX212" fmla="*/ 1604434 w 3818467"/>
              <a:gd name="connsiteY212" fmla="*/ 4346222 h 4521200"/>
              <a:gd name="connsiteX213" fmla="*/ 1638300 w 3818467"/>
              <a:gd name="connsiteY213" fmla="*/ 4270022 h 4521200"/>
              <a:gd name="connsiteX214" fmla="*/ 1663700 w 3818467"/>
              <a:gd name="connsiteY214" fmla="*/ 4092222 h 4521200"/>
              <a:gd name="connsiteX215" fmla="*/ 1646767 w 3818467"/>
              <a:gd name="connsiteY215" fmla="*/ 4016022 h 4521200"/>
              <a:gd name="connsiteX216" fmla="*/ 1621367 w 3818467"/>
              <a:gd name="connsiteY216" fmla="*/ 3956756 h 4521200"/>
              <a:gd name="connsiteX217" fmla="*/ 1579034 w 3818467"/>
              <a:gd name="connsiteY217" fmla="*/ 3889022 h 4521200"/>
              <a:gd name="connsiteX218" fmla="*/ 1536700 w 3818467"/>
              <a:gd name="connsiteY218" fmla="*/ 3812822 h 4521200"/>
              <a:gd name="connsiteX219" fmla="*/ 1536700 w 3818467"/>
              <a:gd name="connsiteY219" fmla="*/ 3753556 h 4521200"/>
              <a:gd name="connsiteX220" fmla="*/ 1536700 w 3818467"/>
              <a:gd name="connsiteY220" fmla="*/ 3651956 h 4521200"/>
              <a:gd name="connsiteX221" fmla="*/ 1536700 w 3818467"/>
              <a:gd name="connsiteY221" fmla="*/ 3567289 h 4521200"/>
              <a:gd name="connsiteX222" fmla="*/ 1545167 w 3818467"/>
              <a:gd name="connsiteY222" fmla="*/ 3499556 h 4521200"/>
              <a:gd name="connsiteX223" fmla="*/ 1579034 w 3818467"/>
              <a:gd name="connsiteY223" fmla="*/ 3448756 h 4521200"/>
              <a:gd name="connsiteX224" fmla="*/ 1663700 w 3818467"/>
              <a:gd name="connsiteY224" fmla="*/ 3389489 h 4521200"/>
              <a:gd name="connsiteX225" fmla="*/ 1714500 w 3818467"/>
              <a:gd name="connsiteY225" fmla="*/ 3330222 h 4521200"/>
              <a:gd name="connsiteX226" fmla="*/ 1790700 w 3818467"/>
              <a:gd name="connsiteY226" fmla="*/ 3228622 h 4521200"/>
              <a:gd name="connsiteX227" fmla="*/ 1824567 w 3818467"/>
              <a:gd name="connsiteY227" fmla="*/ 3135489 h 4521200"/>
              <a:gd name="connsiteX228" fmla="*/ 1858434 w 3818467"/>
              <a:gd name="connsiteY228" fmla="*/ 3101622 h 4521200"/>
              <a:gd name="connsiteX229" fmla="*/ 1917700 w 3818467"/>
              <a:gd name="connsiteY229" fmla="*/ 3076222 h 4521200"/>
              <a:gd name="connsiteX230" fmla="*/ 1976967 w 3818467"/>
              <a:gd name="connsiteY230" fmla="*/ 3050822 h 4521200"/>
              <a:gd name="connsiteX231" fmla="*/ 2027767 w 3818467"/>
              <a:gd name="connsiteY231" fmla="*/ 3042356 h 4521200"/>
              <a:gd name="connsiteX232" fmla="*/ 2095500 w 3818467"/>
              <a:gd name="connsiteY232" fmla="*/ 3042356 h 4521200"/>
              <a:gd name="connsiteX233" fmla="*/ 2163234 w 3818467"/>
              <a:gd name="connsiteY233" fmla="*/ 3033889 h 4521200"/>
              <a:gd name="connsiteX234" fmla="*/ 2222500 w 3818467"/>
              <a:gd name="connsiteY234" fmla="*/ 3025422 h 4521200"/>
              <a:gd name="connsiteX235" fmla="*/ 2315634 w 3818467"/>
              <a:gd name="connsiteY235" fmla="*/ 3033889 h 4521200"/>
              <a:gd name="connsiteX236" fmla="*/ 2383367 w 3818467"/>
              <a:gd name="connsiteY236" fmla="*/ 3033889 h 4521200"/>
              <a:gd name="connsiteX237" fmla="*/ 2476500 w 3818467"/>
              <a:gd name="connsiteY237" fmla="*/ 3067756 h 4521200"/>
              <a:gd name="connsiteX238" fmla="*/ 2510615 w 3818467"/>
              <a:gd name="connsiteY238" fmla="*/ 3114777 h 4521200"/>
              <a:gd name="connsiteX239" fmla="*/ 2510615 w 3818467"/>
              <a:gd name="connsiteY239" fmla="*/ 3114777 h 4521200"/>
              <a:gd name="connsiteX240" fmla="*/ 2501900 w 3818467"/>
              <a:gd name="connsiteY240" fmla="*/ 3186289 h 4521200"/>
              <a:gd name="connsiteX241" fmla="*/ 2484967 w 3818467"/>
              <a:gd name="connsiteY241" fmla="*/ 3262489 h 4521200"/>
              <a:gd name="connsiteX242" fmla="*/ 2476500 w 3818467"/>
              <a:gd name="connsiteY242" fmla="*/ 3279422 h 4521200"/>
              <a:gd name="connsiteX243" fmla="*/ 2518834 w 3818467"/>
              <a:gd name="connsiteY243" fmla="*/ 3321756 h 4521200"/>
              <a:gd name="connsiteX244" fmla="*/ 2628900 w 3818467"/>
              <a:gd name="connsiteY244" fmla="*/ 3347156 h 4521200"/>
              <a:gd name="connsiteX245" fmla="*/ 2713567 w 3818467"/>
              <a:gd name="connsiteY245" fmla="*/ 3347156 h 4521200"/>
              <a:gd name="connsiteX246" fmla="*/ 2772834 w 3818467"/>
              <a:gd name="connsiteY246" fmla="*/ 3321756 h 4521200"/>
              <a:gd name="connsiteX247" fmla="*/ 2857500 w 3818467"/>
              <a:gd name="connsiteY247" fmla="*/ 3296356 h 4521200"/>
              <a:gd name="connsiteX248" fmla="*/ 2891367 w 3818467"/>
              <a:gd name="connsiteY248" fmla="*/ 3287889 h 4521200"/>
              <a:gd name="connsiteX249" fmla="*/ 2908300 w 3818467"/>
              <a:gd name="connsiteY249" fmla="*/ 3287889 h 4521200"/>
              <a:gd name="connsiteX250" fmla="*/ 2933700 w 3818467"/>
              <a:gd name="connsiteY250" fmla="*/ 3313289 h 4521200"/>
              <a:gd name="connsiteX251" fmla="*/ 2967567 w 3818467"/>
              <a:gd name="connsiteY251" fmla="*/ 3381022 h 4521200"/>
              <a:gd name="connsiteX252" fmla="*/ 2992967 w 3818467"/>
              <a:gd name="connsiteY252" fmla="*/ 3389489 h 4521200"/>
              <a:gd name="connsiteX253" fmla="*/ 3052234 w 3818467"/>
              <a:gd name="connsiteY253" fmla="*/ 3381022 h 4521200"/>
              <a:gd name="connsiteX254" fmla="*/ 3136900 w 3818467"/>
              <a:gd name="connsiteY254" fmla="*/ 3372556 h 4521200"/>
              <a:gd name="connsiteX255" fmla="*/ 3170767 w 3818467"/>
              <a:gd name="connsiteY255" fmla="*/ 3338689 h 4521200"/>
              <a:gd name="connsiteX256" fmla="*/ 3246967 w 3818467"/>
              <a:gd name="connsiteY256" fmla="*/ 3321756 h 4521200"/>
              <a:gd name="connsiteX257" fmla="*/ 3263900 w 3818467"/>
              <a:gd name="connsiteY257" fmla="*/ 3355622 h 4521200"/>
              <a:gd name="connsiteX258" fmla="*/ 3314700 w 3818467"/>
              <a:gd name="connsiteY258" fmla="*/ 3397956 h 4521200"/>
              <a:gd name="connsiteX259" fmla="*/ 3348567 w 3818467"/>
              <a:gd name="connsiteY259" fmla="*/ 3372556 h 4521200"/>
              <a:gd name="connsiteX260" fmla="*/ 3441700 w 3818467"/>
              <a:gd name="connsiteY260" fmla="*/ 3372556 h 4521200"/>
              <a:gd name="connsiteX261" fmla="*/ 3475567 w 3818467"/>
              <a:gd name="connsiteY261" fmla="*/ 3414889 h 4521200"/>
              <a:gd name="connsiteX262" fmla="*/ 3534834 w 3818467"/>
              <a:gd name="connsiteY262" fmla="*/ 3482622 h 4521200"/>
              <a:gd name="connsiteX263" fmla="*/ 3602567 w 3818467"/>
              <a:gd name="connsiteY263" fmla="*/ 3508022 h 4521200"/>
              <a:gd name="connsiteX264" fmla="*/ 3661834 w 3818467"/>
              <a:gd name="connsiteY264" fmla="*/ 3533422 h 4521200"/>
              <a:gd name="connsiteX265" fmla="*/ 3721100 w 3818467"/>
              <a:gd name="connsiteY265" fmla="*/ 3508022 h 4521200"/>
              <a:gd name="connsiteX0" fmla="*/ 3721100 w 3818467"/>
              <a:gd name="connsiteY0" fmla="*/ 3508022 h 4521200"/>
              <a:gd name="connsiteX1" fmla="*/ 3712634 w 3818467"/>
              <a:gd name="connsiteY1" fmla="*/ 3414889 h 4521200"/>
              <a:gd name="connsiteX2" fmla="*/ 3704167 w 3818467"/>
              <a:gd name="connsiteY2" fmla="*/ 3304822 h 4521200"/>
              <a:gd name="connsiteX3" fmla="*/ 3670300 w 3818467"/>
              <a:gd name="connsiteY3" fmla="*/ 3237089 h 4521200"/>
              <a:gd name="connsiteX4" fmla="*/ 3636434 w 3818467"/>
              <a:gd name="connsiteY4" fmla="*/ 3169356 h 4521200"/>
              <a:gd name="connsiteX5" fmla="*/ 3619500 w 3818467"/>
              <a:gd name="connsiteY5" fmla="*/ 3067756 h 4521200"/>
              <a:gd name="connsiteX6" fmla="*/ 3611034 w 3818467"/>
              <a:gd name="connsiteY6" fmla="*/ 2991556 h 4521200"/>
              <a:gd name="connsiteX7" fmla="*/ 3585634 w 3818467"/>
              <a:gd name="connsiteY7" fmla="*/ 2898422 h 4521200"/>
              <a:gd name="connsiteX8" fmla="*/ 3577167 w 3818467"/>
              <a:gd name="connsiteY8" fmla="*/ 2754489 h 4521200"/>
              <a:gd name="connsiteX9" fmla="*/ 3611034 w 3818467"/>
              <a:gd name="connsiteY9" fmla="*/ 2602089 h 4521200"/>
              <a:gd name="connsiteX10" fmla="*/ 3644900 w 3818467"/>
              <a:gd name="connsiteY10" fmla="*/ 2500489 h 4521200"/>
              <a:gd name="connsiteX11" fmla="*/ 3687234 w 3818467"/>
              <a:gd name="connsiteY11" fmla="*/ 2432756 h 4521200"/>
              <a:gd name="connsiteX12" fmla="*/ 3712634 w 3818467"/>
              <a:gd name="connsiteY12" fmla="*/ 2398889 h 4521200"/>
              <a:gd name="connsiteX13" fmla="*/ 3797300 w 3818467"/>
              <a:gd name="connsiteY13" fmla="*/ 2373489 h 4521200"/>
              <a:gd name="connsiteX14" fmla="*/ 3797300 w 3818467"/>
              <a:gd name="connsiteY14" fmla="*/ 2271889 h 4521200"/>
              <a:gd name="connsiteX15" fmla="*/ 3814234 w 3818467"/>
              <a:gd name="connsiteY15" fmla="*/ 2238022 h 4521200"/>
              <a:gd name="connsiteX16" fmla="*/ 3771900 w 3818467"/>
              <a:gd name="connsiteY16" fmla="*/ 2178756 h 4521200"/>
              <a:gd name="connsiteX17" fmla="*/ 3695700 w 3818467"/>
              <a:gd name="connsiteY17" fmla="*/ 2195689 h 4521200"/>
              <a:gd name="connsiteX18" fmla="*/ 3653367 w 3818467"/>
              <a:gd name="connsiteY18" fmla="*/ 2178756 h 4521200"/>
              <a:gd name="connsiteX19" fmla="*/ 3594100 w 3818467"/>
              <a:gd name="connsiteY19" fmla="*/ 2119489 h 4521200"/>
              <a:gd name="connsiteX20" fmla="*/ 3568700 w 3818467"/>
              <a:gd name="connsiteY20" fmla="*/ 2051756 h 4521200"/>
              <a:gd name="connsiteX21" fmla="*/ 3484034 w 3818467"/>
              <a:gd name="connsiteY21" fmla="*/ 1967089 h 4521200"/>
              <a:gd name="connsiteX22" fmla="*/ 3475567 w 3818467"/>
              <a:gd name="connsiteY22" fmla="*/ 1907822 h 4521200"/>
              <a:gd name="connsiteX23" fmla="*/ 3475567 w 3818467"/>
              <a:gd name="connsiteY23" fmla="*/ 1865489 h 4521200"/>
              <a:gd name="connsiteX24" fmla="*/ 3458634 w 3818467"/>
              <a:gd name="connsiteY24" fmla="*/ 1806222 h 4521200"/>
              <a:gd name="connsiteX25" fmla="*/ 3424767 w 3818467"/>
              <a:gd name="connsiteY25" fmla="*/ 1763889 h 4521200"/>
              <a:gd name="connsiteX26" fmla="*/ 3373967 w 3818467"/>
              <a:gd name="connsiteY26" fmla="*/ 1721556 h 4521200"/>
              <a:gd name="connsiteX27" fmla="*/ 3348567 w 3818467"/>
              <a:gd name="connsiteY27" fmla="*/ 1662289 h 4521200"/>
              <a:gd name="connsiteX28" fmla="*/ 3357034 w 3818467"/>
              <a:gd name="connsiteY28" fmla="*/ 1611489 h 4521200"/>
              <a:gd name="connsiteX29" fmla="*/ 3348567 w 3818467"/>
              <a:gd name="connsiteY29" fmla="*/ 1526822 h 4521200"/>
              <a:gd name="connsiteX30" fmla="*/ 3331634 w 3818467"/>
              <a:gd name="connsiteY30" fmla="*/ 1492956 h 4521200"/>
              <a:gd name="connsiteX31" fmla="*/ 3238500 w 3818467"/>
              <a:gd name="connsiteY31" fmla="*/ 1433689 h 4521200"/>
              <a:gd name="connsiteX32" fmla="*/ 3136900 w 3818467"/>
              <a:gd name="connsiteY32" fmla="*/ 1315156 h 4521200"/>
              <a:gd name="connsiteX33" fmla="*/ 3043767 w 3818467"/>
              <a:gd name="connsiteY33" fmla="*/ 1213556 h 4521200"/>
              <a:gd name="connsiteX34" fmla="*/ 3043767 w 3818467"/>
              <a:gd name="connsiteY34" fmla="*/ 1145822 h 4521200"/>
              <a:gd name="connsiteX35" fmla="*/ 3009900 w 3818467"/>
              <a:gd name="connsiteY35" fmla="*/ 1061156 h 4521200"/>
              <a:gd name="connsiteX36" fmla="*/ 2959100 w 3818467"/>
              <a:gd name="connsiteY36" fmla="*/ 959556 h 4521200"/>
              <a:gd name="connsiteX37" fmla="*/ 2959100 w 3818467"/>
              <a:gd name="connsiteY37" fmla="*/ 841022 h 4521200"/>
              <a:gd name="connsiteX38" fmla="*/ 3026834 w 3818467"/>
              <a:gd name="connsiteY38" fmla="*/ 722489 h 4521200"/>
              <a:gd name="connsiteX39" fmla="*/ 3060700 w 3818467"/>
              <a:gd name="connsiteY39" fmla="*/ 637822 h 4521200"/>
              <a:gd name="connsiteX40" fmla="*/ 3094567 w 3818467"/>
              <a:gd name="connsiteY40" fmla="*/ 570089 h 4521200"/>
              <a:gd name="connsiteX41" fmla="*/ 3060700 w 3818467"/>
              <a:gd name="connsiteY41" fmla="*/ 502356 h 4521200"/>
              <a:gd name="connsiteX42" fmla="*/ 3060700 w 3818467"/>
              <a:gd name="connsiteY42" fmla="*/ 383822 h 4521200"/>
              <a:gd name="connsiteX43" fmla="*/ 3094567 w 3818467"/>
              <a:gd name="connsiteY43" fmla="*/ 239889 h 4521200"/>
              <a:gd name="connsiteX44" fmla="*/ 3128434 w 3818467"/>
              <a:gd name="connsiteY44" fmla="*/ 180622 h 4521200"/>
              <a:gd name="connsiteX45" fmla="*/ 3111500 w 3818467"/>
              <a:gd name="connsiteY45" fmla="*/ 79022 h 4521200"/>
              <a:gd name="connsiteX46" fmla="*/ 3069167 w 3818467"/>
              <a:gd name="connsiteY46" fmla="*/ 11289 h 4521200"/>
              <a:gd name="connsiteX47" fmla="*/ 3009900 w 3818467"/>
              <a:gd name="connsiteY47" fmla="*/ 11289 h 4521200"/>
              <a:gd name="connsiteX48" fmla="*/ 2942167 w 3818467"/>
              <a:gd name="connsiteY48" fmla="*/ 11289 h 4521200"/>
              <a:gd name="connsiteX49" fmla="*/ 2882900 w 3818467"/>
              <a:gd name="connsiteY49" fmla="*/ 28222 h 4521200"/>
              <a:gd name="connsiteX50" fmla="*/ 2832100 w 3818467"/>
              <a:gd name="connsiteY50" fmla="*/ 87489 h 4521200"/>
              <a:gd name="connsiteX51" fmla="*/ 2874434 w 3818467"/>
              <a:gd name="connsiteY51" fmla="*/ 180622 h 4521200"/>
              <a:gd name="connsiteX52" fmla="*/ 2908300 w 3818467"/>
              <a:gd name="connsiteY52" fmla="*/ 316089 h 4521200"/>
              <a:gd name="connsiteX53" fmla="*/ 2891367 w 3818467"/>
              <a:gd name="connsiteY53" fmla="*/ 392289 h 4521200"/>
              <a:gd name="connsiteX54" fmla="*/ 2840567 w 3818467"/>
              <a:gd name="connsiteY54" fmla="*/ 409222 h 4521200"/>
              <a:gd name="connsiteX55" fmla="*/ 2789767 w 3818467"/>
              <a:gd name="connsiteY55" fmla="*/ 392289 h 4521200"/>
              <a:gd name="connsiteX56" fmla="*/ 2738967 w 3818467"/>
              <a:gd name="connsiteY56" fmla="*/ 375356 h 4521200"/>
              <a:gd name="connsiteX57" fmla="*/ 2645834 w 3818467"/>
              <a:gd name="connsiteY57" fmla="*/ 409222 h 4521200"/>
              <a:gd name="connsiteX58" fmla="*/ 2620434 w 3818467"/>
              <a:gd name="connsiteY58" fmla="*/ 468489 h 4521200"/>
              <a:gd name="connsiteX59" fmla="*/ 2578100 w 3818467"/>
              <a:gd name="connsiteY59" fmla="*/ 544689 h 4521200"/>
              <a:gd name="connsiteX60" fmla="*/ 2501900 w 3818467"/>
              <a:gd name="connsiteY60" fmla="*/ 587022 h 4521200"/>
              <a:gd name="connsiteX61" fmla="*/ 2400300 w 3818467"/>
              <a:gd name="connsiteY61" fmla="*/ 603956 h 4521200"/>
              <a:gd name="connsiteX62" fmla="*/ 2383367 w 3818467"/>
              <a:gd name="connsiteY62" fmla="*/ 705556 h 4521200"/>
              <a:gd name="connsiteX63" fmla="*/ 2374900 w 3818467"/>
              <a:gd name="connsiteY63" fmla="*/ 781756 h 4521200"/>
              <a:gd name="connsiteX64" fmla="*/ 2298700 w 3818467"/>
              <a:gd name="connsiteY64" fmla="*/ 790222 h 4521200"/>
              <a:gd name="connsiteX65" fmla="*/ 2264834 w 3818467"/>
              <a:gd name="connsiteY65" fmla="*/ 874889 h 4521200"/>
              <a:gd name="connsiteX66" fmla="*/ 2230967 w 3818467"/>
              <a:gd name="connsiteY66" fmla="*/ 917222 h 4521200"/>
              <a:gd name="connsiteX67" fmla="*/ 2163234 w 3818467"/>
              <a:gd name="connsiteY67" fmla="*/ 951089 h 4521200"/>
              <a:gd name="connsiteX68" fmla="*/ 2103967 w 3818467"/>
              <a:gd name="connsiteY68" fmla="*/ 1001889 h 4521200"/>
              <a:gd name="connsiteX69" fmla="*/ 2154767 w 3818467"/>
              <a:gd name="connsiteY69" fmla="*/ 1111956 h 4521200"/>
              <a:gd name="connsiteX70" fmla="*/ 2171700 w 3818467"/>
              <a:gd name="connsiteY70" fmla="*/ 1188156 h 4521200"/>
              <a:gd name="connsiteX71" fmla="*/ 2163234 w 3818467"/>
              <a:gd name="connsiteY71" fmla="*/ 1255889 h 4521200"/>
              <a:gd name="connsiteX72" fmla="*/ 2146300 w 3818467"/>
              <a:gd name="connsiteY72" fmla="*/ 1306689 h 4521200"/>
              <a:gd name="connsiteX73" fmla="*/ 2129367 w 3818467"/>
              <a:gd name="connsiteY73" fmla="*/ 1433689 h 4521200"/>
              <a:gd name="connsiteX74" fmla="*/ 2129367 w 3818467"/>
              <a:gd name="connsiteY74" fmla="*/ 1543756 h 4521200"/>
              <a:gd name="connsiteX75" fmla="*/ 2154767 w 3818467"/>
              <a:gd name="connsiteY75" fmla="*/ 1636889 h 4521200"/>
              <a:gd name="connsiteX76" fmla="*/ 2137834 w 3818467"/>
              <a:gd name="connsiteY76" fmla="*/ 1730022 h 4521200"/>
              <a:gd name="connsiteX77" fmla="*/ 2120900 w 3818467"/>
              <a:gd name="connsiteY77" fmla="*/ 1763889 h 4521200"/>
              <a:gd name="connsiteX78" fmla="*/ 2095500 w 3818467"/>
              <a:gd name="connsiteY78" fmla="*/ 1763889 h 4521200"/>
              <a:gd name="connsiteX79" fmla="*/ 2036234 w 3818467"/>
              <a:gd name="connsiteY79" fmla="*/ 1755422 h 4521200"/>
              <a:gd name="connsiteX80" fmla="*/ 1985434 w 3818467"/>
              <a:gd name="connsiteY80" fmla="*/ 1721556 h 4521200"/>
              <a:gd name="connsiteX81" fmla="*/ 1926167 w 3818467"/>
              <a:gd name="connsiteY81" fmla="*/ 1662289 h 4521200"/>
              <a:gd name="connsiteX82" fmla="*/ 1900767 w 3818467"/>
              <a:gd name="connsiteY82" fmla="*/ 1577622 h 4521200"/>
              <a:gd name="connsiteX83" fmla="*/ 1892300 w 3818467"/>
              <a:gd name="connsiteY83" fmla="*/ 1509889 h 4521200"/>
              <a:gd name="connsiteX84" fmla="*/ 1875367 w 3818467"/>
              <a:gd name="connsiteY84" fmla="*/ 1399822 h 4521200"/>
              <a:gd name="connsiteX85" fmla="*/ 1866900 w 3818467"/>
              <a:gd name="connsiteY85" fmla="*/ 1340556 h 4521200"/>
              <a:gd name="connsiteX86" fmla="*/ 1866900 w 3818467"/>
              <a:gd name="connsiteY86" fmla="*/ 1281289 h 4521200"/>
              <a:gd name="connsiteX87" fmla="*/ 1824567 w 3818467"/>
              <a:gd name="connsiteY87" fmla="*/ 1238956 h 4521200"/>
              <a:gd name="connsiteX88" fmla="*/ 1773767 w 3818467"/>
              <a:gd name="connsiteY88" fmla="*/ 1188156 h 4521200"/>
              <a:gd name="connsiteX89" fmla="*/ 1672167 w 3818467"/>
              <a:gd name="connsiteY89" fmla="*/ 1196622 h 4521200"/>
              <a:gd name="connsiteX90" fmla="*/ 1579034 w 3818467"/>
              <a:gd name="connsiteY90" fmla="*/ 1171222 h 4521200"/>
              <a:gd name="connsiteX91" fmla="*/ 1562100 w 3818467"/>
              <a:gd name="connsiteY91" fmla="*/ 1111956 h 4521200"/>
              <a:gd name="connsiteX92" fmla="*/ 1553634 w 3818467"/>
              <a:gd name="connsiteY92" fmla="*/ 993422 h 4521200"/>
              <a:gd name="connsiteX93" fmla="*/ 1562100 w 3818467"/>
              <a:gd name="connsiteY93" fmla="*/ 951089 h 4521200"/>
              <a:gd name="connsiteX94" fmla="*/ 1587500 w 3818467"/>
              <a:gd name="connsiteY94" fmla="*/ 891822 h 4521200"/>
              <a:gd name="connsiteX95" fmla="*/ 1604434 w 3818467"/>
              <a:gd name="connsiteY95" fmla="*/ 857956 h 4521200"/>
              <a:gd name="connsiteX96" fmla="*/ 1587500 w 3818467"/>
              <a:gd name="connsiteY96" fmla="*/ 773289 h 4521200"/>
              <a:gd name="connsiteX97" fmla="*/ 1587500 w 3818467"/>
              <a:gd name="connsiteY97" fmla="*/ 697089 h 4521200"/>
              <a:gd name="connsiteX98" fmla="*/ 1579034 w 3818467"/>
              <a:gd name="connsiteY98" fmla="*/ 637822 h 4521200"/>
              <a:gd name="connsiteX99" fmla="*/ 1536700 w 3818467"/>
              <a:gd name="connsiteY99" fmla="*/ 603956 h 4521200"/>
              <a:gd name="connsiteX100" fmla="*/ 1477434 w 3818467"/>
              <a:gd name="connsiteY100" fmla="*/ 544689 h 4521200"/>
              <a:gd name="connsiteX101" fmla="*/ 1502834 w 3818467"/>
              <a:gd name="connsiteY101" fmla="*/ 476956 h 4521200"/>
              <a:gd name="connsiteX102" fmla="*/ 1528234 w 3818467"/>
              <a:gd name="connsiteY102" fmla="*/ 358422 h 4521200"/>
              <a:gd name="connsiteX103" fmla="*/ 1452034 w 3818467"/>
              <a:gd name="connsiteY103" fmla="*/ 248356 h 4521200"/>
              <a:gd name="connsiteX104" fmla="*/ 1333500 w 3818467"/>
              <a:gd name="connsiteY104" fmla="*/ 248356 h 4521200"/>
              <a:gd name="connsiteX105" fmla="*/ 1240367 w 3818467"/>
              <a:gd name="connsiteY105" fmla="*/ 316089 h 4521200"/>
              <a:gd name="connsiteX106" fmla="*/ 1164167 w 3818467"/>
              <a:gd name="connsiteY106" fmla="*/ 375356 h 4521200"/>
              <a:gd name="connsiteX107" fmla="*/ 1079500 w 3818467"/>
              <a:gd name="connsiteY107" fmla="*/ 409222 h 4521200"/>
              <a:gd name="connsiteX108" fmla="*/ 884767 w 3818467"/>
              <a:gd name="connsiteY108" fmla="*/ 443089 h 4521200"/>
              <a:gd name="connsiteX109" fmla="*/ 817034 w 3818467"/>
              <a:gd name="connsiteY109" fmla="*/ 443089 h 4521200"/>
              <a:gd name="connsiteX110" fmla="*/ 740834 w 3818467"/>
              <a:gd name="connsiteY110" fmla="*/ 400756 h 4521200"/>
              <a:gd name="connsiteX111" fmla="*/ 690034 w 3818467"/>
              <a:gd name="connsiteY111" fmla="*/ 392289 h 4521200"/>
              <a:gd name="connsiteX112" fmla="*/ 630767 w 3818467"/>
              <a:gd name="connsiteY112" fmla="*/ 375356 h 4521200"/>
              <a:gd name="connsiteX113" fmla="*/ 554567 w 3818467"/>
              <a:gd name="connsiteY113" fmla="*/ 341489 h 4521200"/>
              <a:gd name="connsiteX114" fmla="*/ 469900 w 3818467"/>
              <a:gd name="connsiteY114" fmla="*/ 324556 h 4521200"/>
              <a:gd name="connsiteX115" fmla="*/ 351367 w 3818467"/>
              <a:gd name="connsiteY115" fmla="*/ 333022 h 4521200"/>
              <a:gd name="connsiteX116" fmla="*/ 300567 w 3818467"/>
              <a:gd name="connsiteY116" fmla="*/ 392289 h 4521200"/>
              <a:gd name="connsiteX117" fmla="*/ 241300 w 3818467"/>
              <a:gd name="connsiteY117" fmla="*/ 392289 h 4521200"/>
              <a:gd name="connsiteX118" fmla="*/ 207434 w 3818467"/>
              <a:gd name="connsiteY118" fmla="*/ 333022 h 4521200"/>
              <a:gd name="connsiteX119" fmla="*/ 148167 w 3818467"/>
              <a:gd name="connsiteY119" fmla="*/ 341489 h 4521200"/>
              <a:gd name="connsiteX120" fmla="*/ 122767 w 3818467"/>
              <a:gd name="connsiteY120" fmla="*/ 366889 h 4521200"/>
              <a:gd name="connsiteX121" fmla="*/ 88900 w 3818467"/>
              <a:gd name="connsiteY121" fmla="*/ 409222 h 4521200"/>
              <a:gd name="connsiteX122" fmla="*/ 97367 w 3818467"/>
              <a:gd name="connsiteY122" fmla="*/ 451556 h 4521200"/>
              <a:gd name="connsiteX123" fmla="*/ 173567 w 3818467"/>
              <a:gd name="connsiteY123" fmla="*/ 468489 h 4521200"/>
              <a:gd name="connsiteX124" fmla="*/ 224367 w 3818467"/>
              <a:gd name="connsiteY124" fmla="*/ 595489 h 4521200"/>
              <a:gd name="connsiteX125" fmla="*/ 283634 w 3818467"/>
              <a:gd name="connsiteY125" fmla="*/ 620889 h 4521200"/>
              <a:gd name="connsiteX126" fmla="*/ 393700 w 3818467"/>
              <a:gd name="connsiteY126" fmla="*/ 570089 h 4521200"/>
              <a:gd name="connsiteX127" fmla="*/ 495300 w 3818467"/>
              <a:gd name="connsiteY127" fmla="*/ 570089 h 4521200"/>
              <a:gd name="connsiteX128" fmla="*/ 588434 w 3818467"/>
              <a:gd name="connsiteY128" fmla="*/ 570089 h 4521200"/>
              <a:gd name="connsiteX129" fmla="*/ 681567 w 3818467"/>
              <a:gd name="connsiteY129" fmla="*/ 629356 h 4521200"/>
              <a:gd name="connsiteX130" fmla="*/ 732367 w 3818467"/>
              <a:gd name="connsiteY130" fmla="*/ 671689 h 4521200"/>
              <a:gd name="connsiteX131" fmla="*/ 791634 w 3818467"/>
              <a:gd name="connsiteY131" fmla="*/ 722489 h 4521200"/>
              <a:gd name="connsiteX132" fmla="*/ 825500 w 3818467"/>
              <a:gd name="connsiteY132" fmla="*/ 790222 h 4521200"/>
              <a:gd name="connsiteX133" fmla="*/ 817034 w 3818467"/>
              <a:gd name="connsiteY133" fmla="*/ 891822 h 4521200"/>
              <a:gd name="connsiteX134" fmla="*/ 808567 w 3818467"/>
              <a:gd name="connsiteY134" fmla="*/ 984956 h 4521200"/>
              <a:gd name="connsiteX135" fmla="*/ 808567 w 3818467"/>
              <a:gd name="connsiteY135" fmla="*/ 1120422 h 4521200"/>
              <a:gd name="connsiteX136" fmla="*/ 859367 w 3818467"/>
              <a:gd name="connsiteY136" fmla="*/ 1205089 h 4521200"/>
              <a:gd name="connsiteX137" fmla="*/ 910167 w 3818467"/>
              <a:gd name="connsiteY137" fmla="*/ 1205089 h 4521200"/>
              <a:gd name="connsiteX138" fmla="*/ 969434 w 3818467"/>
              <a:gd name="connsiteY138" fmla="*/ 1222022 h 4521200"/>
              <a:gd name="connsiteX139" fmla="*/ 1037167 w 3818467"/>
              <a:gd name="connsiteY139" fmla="*/ 1255889 h 4521200"/>
              <a:gd name="connsiteX140" fmla="*/ 1037167 w 3818467"/>
              <a:gd name="connsiteY140" fmla="*/ 1255889 h 4521200"/>
              <a:gd name="connsiteX141" fmla="*/ 1121834 w 3818467"/>
              <a:gd name="connsiteY141" fmla="*/ 1349022 h 4521200"/>
              <a:gd name="connsiteX142" fmla="*/ 1189567 w 3818467"/>
              <a:gd name="connsiteY142" fmla="*/ 1560689 h 4521200"/>
              <a:gd name="connsiteX143" fmla="*/ 1375834 w 3818467"/>
              <a:gd name="connsiteY143" fmla="*/ 1730022 h 4521200"/>
              <a:gd name="connsiteX144" fmla="*/ 1435100 w 3818467"/>
              <a:gd name="connsiteY144" fmla="*/ 1823156 h 4521200"/>
              <a:gd name="connsiteX145" fmla="*/ 1562100 w 3818467"/>
              <a:gd name="connsiteY145" fmla="*/ 2026356 h 4521200"/>
              <a:gd name="connsiteX146" fmla="*/ 1595967 w 3818467"/>
              <a:gd name="connsiteY146" fmla="*/ 2153356 h 4521200"/>
              <a:gd name="connsiteX147" fmla="*/ 1638300 w 3818467"/>
              <a:gd name="connsiteY147" fmla="*/ 2246489 h 4521200"/>
              <a:gd name="connsiteX148" fmla="*/ 1689100 w 3818467"/>
              <a:gd name="connsiteY148" fmla="*/ 2305756 h 4521200"/>
              <a:gd name="connsiteX149" fmla="*/ 1706034 w 3818467"/>
              <a:gd name="connsiteY149" fmla="*/ 2331156 h 4521200"/>
              <a:gd name="connsiteX150" fmla="*/ 1672167 w 3818467"/>
              <a:gd name="connsiteY150" fmla="*/ 2381956 h 4521200"/>
              <a:gd name="connsiteX151" fmla="*/ 1595967 w 3818467"/>
              <a:gd name="connsiteY151" fmla="*/ 2415822 h 4521200"/>
              <a:gd name="connsiteX152" fmla="*/ 1595967 w 3818467"/>
              <a:gd name="connsiteY152" fmla="*/ 2432756 h 4521200"/>
              <a:gd name="connsiteX153" fmla="*/ 1570567 w 3818467"/>
              <a:gd name="connsiteY153" fmla="*/ 2508956 h 4521200"/>
              <a:gd name="connsiteX154" fmla="*/ 1545167 w 3818467"/>
              <a:gd name="connsiteY154" fmla="*/ 2602089 h 4521200"/>
              <a:gd name="connsiteX155" fmla="*/ 1468967 w 3818467"/>
              <a:gd name="connsiteY155" fmla="*/ 2635956 h 4521200"/>
              <a:gd name="connsiteX156" fmla="*/ 1392767 w 3818467"/>
              <a:gd name="connsiteY156" fmla="*/ 2678289 h 4521200"/>
              <a:gd name="connsiteX157" fmla="*/ 1274234 w 3818467"/>
              <a:gd name="connsiteY157" fmla="*/ 2737556 h 4521200"/>
              <a:gd name="connsiteX158" fmla="*/ 1155700 w 3818467"/>
              <a:gd name="connsiteY158" fmla="*/ 2822222 h 4521200"/>
              <a:gd name="connsiteX159" fmla="*/ 1104900 w 3818467"/>
              <a:gd name="connsiteY159" fmla="*/ 2889956 h 4521200"/>
              <a:gd name="connsiteX160" fmla="*/ 1028700 w 3818467"/>
              <a:gd name="connsiteY160" fmla="*/ 2932289 h 4521200"/>
              <a:gd name="connsiteX161" fmla="*/ 901700 w 3818467"/>
              <a:gd name="connsiteY161" fmla="*/ 3093156 h 4521200"/>
              <a:gd name="connsiteX162" fmla="*/ 842434 w 3818467"/>
              <a:gd name="connsiteY162" fmla="*/ 3220156 h 4521200"/>
              <a:gd name="connsiteX163" fmla="*/ 749300 w 3818467"/>
              <a:gd name="connsiteY163" fmla="*/ 3287889 h 4521200"/>
              <a:gd name="connsiteX164" fmla="*/ 698500 w 3818467"/>
              <a:gd name="connsiteY164" fmla="*/ 3313289 h 4521200"/>
              <a:gd name="connsiteX165" fmla="*/ 588434 w 3818467"/>
              <a:gd name="connsiteY165" fmla="*/ 3364089 h 4521200"/>
              <a:gd name="connsiteX166" fmla="*/ 520700 w 3818467"/>
              <a:gd name="connsiteY166" fmla="*/ 3457222 h 4521200"/>
              <a:gd name="connsiteX167" fmla="*/ 461434 w 3818467"/>
              <a:gd name="connsiteY167" fmla="*/ 3575756 h 4521200"/>
              <a:gd name="connsiteX168" fmla="*/ 410634 w 3818467"/>
              <a:gd name="connsiteY168" fmla="*/ 3660422 h 4521200"/>
              <a:gd name="connsiteX169" fmla="*/ 334434 w 3818467"/>
              <a:gd name="connsiteY169" fmla="*/ 3804356 h 4521200"/>
              <a:gd name="connsiteX170" fmla="*/ 283634 w 3818467"/>
              <a:gd name="connsiteY170" fmla="*/ 3855156 h 4521200"/>
              <a:gd name="connsiteX171" fmla="*/ 232834 w 3818467"/>
              <a:gd name="connsiteY171" fmla="*/ 3914422 h 4521200"/>
              <a:gd name="connsiteX172" fmla="*/ 190500 w 3818467"/>
              <a:gd name="connsiteY172" fmla="*/ 3956756 h 4521200"/>
              <a:gd name="connsiteX173" fmla="*/ 139700 w 3818467"/>
              <a:gd name="connsiteY173" fmla="*/ 3999089 h 4521200"/>
              <a:gd name="connsiteX174" fmla="*/ 80434 w 3818467"/>
              <a:gd name="connsiteY174" fmla="*/ 4041422 h 4521200"/>
              <a:gd name="connsiteX175" fmla="*/ 29634 w 3818467"/>
              <a:gd name="connsiteY175" fmla="*/ 4066822 h 4521200"/>
              <a:gd name="connsiteX176" fmla="*/ 12700 w 3818467"/>
              <a:gd name="connsiteY176" fmla="*/ 4075289 h 4521200"/>
              <a:gd name="connsiteX177" fmla="*/ 105834 w 3818467"/>
              <a:gd name="connsiteY177" fmla="*/ 4092222 h 4521200"/>
              <a:gd name="connsiteX178" fmla="*/ 156634 w 3818467"/>
              <a:gd name="connsiteY178" fmla="*/ 4058356 h 4521200"/>
              <a:gd name="connsiteX179" fmla="*/ 156634 w 3818467"/>
              <a:gd name="connsiteY179" fmla="*/ 4024489 h 4521200"/>
              <a:gd name="connsiteX180" fmla="*/ 207434 w 3818467"/>
              <a:gd name="connsiteY180" fmla="*/ 3990622 h 4521200"/>
              <a:gd name="connsiteX181" fmla="*/ 241300 w 3818467"/>
              <a:gd name="connsiteY181" fmla="*/ 3990622 h 4521200"/>
              <a:gd name="connsiteX182" fmla="*/ 283634 w 3818467"/>
              <a:gd name="connsiteY182" fmla="*/ 3999089 h 4521200"/>
              <a:gd name="connsiteX183" fmla="*/ 325967 w 3818467"/>
              <a:gd name="connsiteY183" fmla="*/ 4024489 h 4521200"/>
              <a:gd name="connsiteX184" fmla="*/ 385234 w 3818467"/>
              <a:gd name="connsiteY184" fmla="*/ 3990622 h 4521200"/>
              <a:gd name="connsiteX185" fmla="*/ 402167 w 3818467"/>
              <a:gd name="connsiteY185" fmla="*/ 3914422 h 4521200"/>
              <a:gd name="connsiteX186" fmla="*/ 444500 w 3818467"/>
              <a:gd name="connsiteY186" fmla="*/ 3863622 h 4521200"/>
              <a:gd name="connsiteX187" fmla="*/ 478367 w 3818467"/>
              <a:gd name="connsiteY187" fmla="*/ 3812822 h 4521200"/>
              <a:gd name="connsiteX188" fmla="*/ 529167 w 3818467"/>
              <a:gd name="connsiteY188" fmla="*/ 3804356 h 4521200"/>
              <a:gd name="connsiteX189" fmla="*/ 571500 w 3818467"/>
              <a:gd name="connsiteY189" fmla="*/ 3804356 h 4521200"/>
              <a:gd name="connsiteX190" fmla="*/ 673100 w 3818467"/>
              <a:gd name="connsiteY190" fmla="*/ 3778956 h 4521200"/>
              <a:gd name="connsiteX191" fmla="*/ 698500 w 3818467"/>
              <a:gd name="connsiteY191" fmla="*/ 3728156 h 4521200"/>
              <a:gd name="connsiteX192" fmla="*/ 774700 w 3818467"/>
              <a:gd name="connsiteY192" fmla="*/ 3702756 h 4521200"/>
              <a:gd name="connsiteX193" fmla="*/ 850900 w 3818467"/>
              <a:gd name="connsiteY193" fmla="*/ 3702756 h 4521200"/>
              <a:gd name="connsiteX194" fmla="*/ 927100 w 3818467"/>
              <a:gd name="connsiteY194" fmla="*/ 3702756 h 4521200"/>
              <a:gd name="connsiteX195" fmla="*/ 969434 w 3818467"/>
              <a:gd name="connsiteY195" fmla="*/ 3745089 h 4521200"/>
              <a:gd name="connsiteX196" fmla="*/ 994834 w 3818467"/>
              <a:gd name="connsiteY196" fmla="*/ 3795889 h 4521200"/>
              <a:gd name="connsiteX197" fmla="*/ 994834 w 3818467"/>
              <a:gd name="connsiteY197" fmla="*/ 3863622 h 4521200"/>
              <a:gd name="connsiteX198" fmla="*/ 1003300 w 3818467"/>
              <a:gd name="connsiteY198" fmla="*/ 3939822 h 4521200"/>
              <a:gd name="connsiteX199" fmla="*/ 1054100 w 3818467"/>
              <a:gd name="connsiteY199" fmla="*/ 3956756 h 4521200"/>
              <a:gd name="connsiteX200" fmla="*/ 1079500 w 3818467"/>
              <a:gd name="connsiteY200" fmla="*/ 3999089 h 4521200"/>
              <a:gd name="connsiteX201" fmla="*/ 1147234 w 3818467"/>
              <a:gd name="connsiteY201" fmla="*/ 4016022 h 4521200"/>
              <a:gd name="connsiteX202" fmla="*/ 1223434 w 3818467"/>
              <a:gd name="connsiteY202" fmla="*/ 4032956 h 4521200"/>
              <a:gd name="connsiteX203" fmla="*/ 1248834 w 3818467"/>
              <a:gd name="connsiteY203" fmla="*/ 4049889 h 4521200"/>
              <a:gd name="connsiteX204" fmla="*/ 1274234 w 3818467"/>
              <a:gd name="connsiteY204" fmla="*/ 4109156 h 4521200"/>
              <a:gd name="connsiteX205" fmla="*/ 1282700 w 3818467"/>
              <a:gd name="connsiteY205" fmla="*/ 4193822 h 4521200"/>
              <a:gd name="connsiteX206" fmla="*/ 1303571 w 3818467"/>
              <a:gd name="connsiteY206" fmla="*/ 4266905 h 4521200"/>
              <a:gd name="connsiteX207" fmla="*/ 1248834 w 3818467"/>
              <a:gd name="connsiteY207" fmla="*/ 4380089 h 4521200"/>
              <a:gd name="connsiteX208" fmla="*/ 1257300 w 3818467"/>
              <a:gd name="connsiteY208" fmla="*/ 4498622 h 4521200"/>
              <a:gd name="connsiteX209" fmla="*/ 1299634 w 3818467"/>
              <a:gd name="connsiteY209" fmla="*/ 4515556 h 4521200"/>
              <a:gd name="connsiteX210" fmla="*/ 1460500 w 3818467"/>
              <a:gd name="connsiteY210" fmla="*/ 4464756 h 4521200"/>
              <a:gd name="connsiteX211" fmla="*/ 1528234 w 3818467"/>
              <a:gd name="connsiteY211" fmla="*/ 4413956 h 4521200"/>
              <a:gd name="connsiteX212" fmla="*/ 1604434 w 3818467"/>
              <a:gd name="connsiteY212" fmla="*/ 4346222 h 4521200"/>
              <a:gd name="connsiteX213" fmla="*/ 1638300 w 3818467"/>
              <a:gd name="connsiteY213" fmla="*/ 4270022 h 4521200"/>
              <a:gd name="connsiteX214" fmla="*/ 1663700 w 3818467"/>
              <a:gd name="connsiteY214" fmla="*/ 4092222 h 4521200"/>
              <a:gd name="connsiteX215" fmla="*/ 1646767 w 3818467"/>
              <a:gd name="connsiteY215" fmla="*/ 4016022 h 4521200"/>
              <a:gd name="connsiteX216" fmla="*/ 1621367 w 3818467"/>
              <a:gd name="connsiteY216" fmla="*/ 3956756 h 4521200"/>
              <a:gd name="connsiteX217" fmla="*/ 1579034 w 3818467"/>
              <a:gd name="connsiteY217" fmla="*/ 3889022 h 4521200"/>
              <a:gd name="connsiteX218" fmla="*/ 1536700 w 3818467"/>
              <a:gd name="connsiteY218" fmla="*/ 3812822 h 4521200"/>
              <a:gd name="connsiteX219" fmla="*/ 1536700 w 3818467"/>
              <a:gd name="connsiteY219" fmla="*/ 3753556 h 4521200"/>
              <a:gd name="connsiteX220" fmla="*/ 1536700 w 3818467"/>
              <a:gd name="connsiteY220" fmla="*/ 3651956 h 4521200"/>
              <a:gd name="connsiteX221" fmla="*/ 1536700 w 3818467"/>
              <a:gd name="connsiteY221" fmla="*/ 3567289 h 4521200"/>
              <a:gd name="connsiteX222" fmla="*/ 1545167 w 3818467"/>
              <a:gd name="connsiteY222" fmla="*/ 3499556 h 4521200"/>
              <a:gd name="connsiteX223" fmla="*/ 1579034 w 3818467"/>
              <a:gd name="connsiteY223" fmla="*/ 3448756 h 4521200"/>
              <a:gd name="connsiteX224" fmla="*/ 1663700 w 3818467"/>
              <a:gd name="connsiteY224" fmla="*/ 3389489 h 4521200"/>
              <a:gd name="connsiteX225" fmla="*/ 1714500 w 3818467"/>
              <a:gd name="connsiteY225" fmla="*/ 3330222 h 4521200"/>
              <a:gd name="connsiteX226" fmla="*/ 1790700 w 3818467"/>
              <a:gd name="connsiteY226" fmla="*/ 3228622 h 4521200"/>
              <a:gd name="connsiteX227" fmla="*/ 1824567 w 3818467"/>
              <a:gd name="connsiteY227" fmla="*/ 3135489 h 4521200"/>
              <a:gd name="connsiteX228" fmla="*/ 1858434 w 3818467"/>
              <a:gd name="connsiteY228" fmla="*/ 3101622 h 4521200"/>
              <a:gd name="connsiteX229" fmla="*/ 1917700 w 3818467"/>
              <a:gd name="connsiteY229" fmla="*/ 3076222 h 4521200"/>
              <a:gd name="connsiteX230" fmla="*/ 1976967 w 3818467"/>
              <a:gd name="connsiteY230" fmla="*/ 3050822 h 4521200"/>
              <a:gd name="connsiteX231" fmla="*/ 2027767 w 3818467"/>
              <a:gd name="connsiteY231" fmla="*/ 3042356 h 4521200"/>
              <a:gd name="connsiteX232" fmla="*/ 2095500 w 3818467"/>
              <a:gd name="connsiteY232" fmla="*/ 3042356 h 4521200"/>
              <a:gd name="connsiteX233" fmla="*/ 2163234 w 3818467"/>
              <a:gd name="connsiteY233" fmla="*/ 3033889 h 4521200"/>
              <a:gd name="connsiteX234" fmla="*/ 2222500 w 3818467"/>
              <a:gd name="connsiteY234" fmla="*/ 3025422 h 4521200"/>
              <a:gd name="connsiteX235" fmla="*/ 2315634 w 3818467"/>
              <a:gd name="connsiteY235" fmla="*/ 3033889 h 4521200"/>
              <a:gd name="connsiteX236" fmla="*/ 2383367 w 3818467"/>
              <a:gd name="connsiteY236" fmla="*/ 3033889 h 4521200"/>
              <a:gd name="connsiteX237" fmla="*/ 2476500 w 3818467"/>
              <a:gd name="connsiteY237" fmla="*/ 3067756 h 4521200"/>
              <a:gd name="connsiteX238" fmla="*/ 2510615 w 3818467"/>
              <a:gd name="connsiteY238" fmla="*/ 3114777 h 4521200"/>
              <a:gd name="connsiteX239" fmla="*/ 2510615 w 3818467"/>
              <a:gd name="connsiteY239" fmla="*/ 3114777 h 4521200"/>
              <a:gd name="connsiteX240" fmla="*/ 2501900 w 3818467"/>
              <a:gd name="connsiteY240" fmla="*/ 3186289 h 4521200"/>
              <a:gd name="connsiteX241" fmla="*/ 2484967 w 3818467"/>
              <a:gd name="connsiteY241" fmla="*/ 3262489 h 4521200"/>
              <a:gd name="connsiteX242" fmla="*/ 2476500 w 3818467"/>
              <a:gd name="connsiteY242" fmla="*/ 3279422 h 4521200"/>
              <a:gd name="connsiteX243" fmla="*/ 2518834 w 3818467"/>
              <a:gd name="connsiteY243" fmla="*/ 3321756 h 4521200"/>
              <a:gd name="connsiteX244" fmla="*/ 2628900 w 3818467"/>
              <a:gd name="connsiteY244" fmla="*/ 3347156 h 4521200"/>
              <a:gd name="connsiteX245" fmla="*/ 2713567 w 3818467"/>
              <a:gd name="connsiteY245" fmla="*/ 3347156 h 4521200"/>
              <a:gd name="connsiteX246" fmla="*/ 2772834 w 3818467"/>
              <a:gd name="connsiteY246" fmla="*/ 3321756 h 4521200"/>
              <a:gd name="connsiteX247" fmla="*/ 2857500 w 3818467"/>
              <a:gd name="connsiteY247" fmla="*/ 3296356 h 4521200"/>
              <a:gd name="connsiteX248" fmla="*/ 2891367 w 3818467"/>
              <a:gd name="connsiteY248" fmla="*/ 3287889 h 4521200"/>
              <a:gd name="connsiteX249" fmla="*/ 2908300 w 3818467"/>
              <a:gd name="connsiteY249" fmla="*/ 3287889 h 4521200"/>
              <a:gd name="connsiteX250" fmla="*/ 2933700 w 3818467"/>
              <a:gd name="connsiteY250" fmla="*/ 3313289 h 4521200"/>
              <a:gd name="connsiteX251" fmla="*/ 2967567 w 3818467"/>
              <a:gd name="connsiteY251" fmla="*/ 3381022 h 4521200"/>
              <a:gd name="connsiteX252" fmla="*/ 2992967 w 3818467"/>
              <a:gd name="connsiteY252" fmla="*/ 3389489 h 4521200"/>
              <a:gd name="connsiteX253" fmla="*/ 3052234 w 3818467"/>
              <a:gd name="connsiteY253" fmla="*/ 3381022 h 4521200"/>
              <a:gd name="connsiteX254" fmla="*/ 3136900 w 3818467"/>
              <a:gd name="connsiteY254" fmla="*/ 3372556 h 4521200"/>
              <a:gd name="connsiteX255" fmla="*/ 3170767 w 3818467"/>
              <a:gd name="connsiteY255" fmla="*/ 3338689 h 4521200"/>
              <a:gd name="connsiteX256" fmla="*/ 3246967 w 3818467"/>
              <a:gd name="connsiteY256" fmla="*/ 3321756 h 4521200"/>
              <a:gd name="connsiteX257" fmla="*/ 3263900 w 3818467"/>
              <a:gd name="connsiteY257" fmla="*/ 3355622 h 4521200"/>
              <a:gd name="connsiteX258" fmla="*/ 3314700 w 3818467"/>
              <a:gd name="connsiteY258" fmla="*/ 3397956 h 4521200"/>
              <a:gd name="connsiteX259" fmla="*/ 3348567 w 3818467"/>
              <a:gd name="connsiteY259" fmla="*/ 3372556 h 4521200"/>
              <a:gd name="connsiteX260" fmla="*/ 3441700 w 3818467"/>
              <a:gd name="connsiteY260" fmla="*/ 3372556 h 4521200"/>
              <a:gd name="connsiteX261" fmla="*/ 3475567 w 3818467"/>
              <a:gd name="connsiteY261" fmla="*/ 3414889 h 4521200"/>
              <a:gd name="connsiteX262" fmla="*/ 3534834 w 3818467"/>
              <a:gd name="connsiteY262" fmla="*/ 3482622 h 4521200"/>
              <a:gd name="connsiteX263" fmla="*/ 3602567 w 3818467"/>
              <a:gd name="connsiteY263" fmla="*/ 3508022 h 4521200"/>
              <a:gd name="connsiteX264" fmla="*/ 3661834 w 3818467"/>
              <a:gd name="connsiteY264" fmla="*/ 3533422 h 4521200"/>
              <a:gd name="connsiteX265" fmla="*/ 3721100 w 3818467"/>
              <a:gd name="connsiteY265" fmla="*/ 3508022 h 4521200"/>
              <a:gd name="connsiteX0" fmla="*/ 3721100 w 3818467"/>
              <a:gd name="connsiteY0" fmla="*/ 3508022 h 4521200"/>
              <a:gd name="connsiteX1" fmla="*/ 3712634 w 3818467"/>
              <a:gd name="connsiteY1" fmla="*/ 3414889 h 4521200"/>
              <a:gd name="connsiteX2" fmla="*/ 3704167 w 3818467"/>
              <a:gd name="connsiteY2" fmla="*/ 3304822 h 4521200"/>
              <a:gd name="connsiteX3" fmla="*/ 3670300 w 3818467"/>
              <a:gd name="connsiteY3" fmla="*/ 3237089 h 4521200"/>
              <a:gd name="connsiteX4" fmla="*/ 3636434 w 3818467"/>
              <a:gd name="connsiteY4" fmla="*/ 3169356 h 4521200"/>
              <a:gd name="connsiteX5" fmla="*/ 3619500 w 3818467"/>
              <a:gd name="connsiteY5" fmla="*/ 3067756 h 4521200"/>
              <a:gd name="connsiteX6" fmla="*/ 3611034 w 3818467"/>
              <a:gd name="connsiteY6" fmla="*/ 2991556 h 4521200"/>
              <a:gd name="connsiteX7" fmla="*/ 3585634 w 3818467"/>
              <a:gd name="connsiteY7" fmla="*/ 2898422 h 4521200"/>
              <a:gd name="connsiteX8" fmla="*/ 3577167 w 3818467"/>
              <a:gd name="connsiteY8" fmla="*/ 2754489 h 4521200"/>
              <a:gd name="connsiteX9" fmla="*/ 3611034 w 3818467"/>
              <a:gd name="connsiteY9" fmla="*/ 2602089 h 4521200"/>
              <a:gd name="connsiteX10" fmla="*/ 3644900 w 3818467"/>
              <a:gd name="connsiteY10" fmla="*/ 2500489 h 4521200"/>
              <a:gd name="connsiteX11" fmla="*/ 3687234 w 3818467"/>
              <a:gd name="connsiteY11" fmla="*/ 2432756 h 4521200"/>
              <a:gd name="connsiteX12" fmla="*/ 3712634 w 3818467"/>
              <a:gd name="connsiteY12" fmla="*/ 2398889 h 4521200"/>
              <a:gd name="connsiteX13" fmla="*/ 3797300 w 3818467"/>
              <a:gd name="connsiteY13" fmla="*/ 2373489 h 4521200"/>
              <a:gd name="connsiteX14" fmla="*/ 3797300 w 3818467"/>
              <a:gd name="connsiteY14" fmla="*/ 2271889 h 4521200"/>
              <a:gd name="connsiteX15" fmla="*/ 3814234 w 3818467"/>
              <a:gd name="connsiteY15" fmla="*/ 2238022 h 4521200"/>
              <a:gd name="connsiteX16" fmla="*/ 3771900 w 3818467"/>
              <a:gd name="connsiteY16" fmla="*/ 2178756 h 4521200"/>
              <a:gd name="connsiteX17" fmla="*/ 3695700 w 3818467"/>
              <a:gd name="connsiteY17" fmla="*/ 2195689 h 4521200"/>
              <a:gd name="connsiteX18" fmla="*/ 3653367 w 3818467"/>
              <a:gd name="connsiteY18" fmla="*/ 2178756 h 4521200"/>
              <a:gd name="connsiteX19" fmla="*/ 3594100 w 3818467"/>
              <a:gd name="connsiteY19" fmla="*/ 2119489 h 4521200"/>
              <a:gd name="connsiteX20" fmla="*/ 3568700 w 3818467"/>
              <a:gd name="connsiteY20" fmla="*/ 2051756 h 4521200"/>
              <a:gd name="connsiteX21" fmla="*/ 3484034 w 3818467"/>
              <a:gd name="connsiteY21" fmla="*/ 1967089 h 4521200"/>
              <a:gd name="connsiteX22" fmla="*/ 3475567 w 3818467"/>
              <a:gd name="connsiteY22" fmla="*/ 1907822 h 4521200"/>
              <a:gd name="connsiteX23" fmla="*/ 3475567 w 3818467"/>
              <a:gd name="connsiteY23" fmla="*/ 1865489 h 4521200"/>
              <a:gd name="connsiteX24" fmla="*/ 3458634 w 3818467"/>
              <a:gd name="connsiteY24" fmla="*/ 1806222 h 4521200"/>
              <a:gd name="connsiteX25" fmla="*/ 3424767 w 3818467"/>
              <a:gd name="connsiteY25" fmla="*/ 1763889 h 4521200"/>
              <a:gd name="connsiteX26" fmla="*/ 3373967 w 3818467"/>
              <a:gd name="connsiteY26" fmla="*/ 1721556 h 4521200"/>
              <a:gd name="connsiteX27" fmla="*/ 3348567 w 3818467"/>
              <a:gd name="connsiteY27" fmla="*/ 1662289 h 4521200"/>
              <a:gd name="connsiteX28" fmla="*/ 3357034 w 3818467"/>
              <a:gd name="connsiteY28" fmla="*/ 1611489 h 4521200"/>
              <a:gd name="connsiteX29" fmla="*/ 3348567 w 3818467"/>
              <a:gd name="connsiteY29" fmla="*/ 1526822 h 4521200"/>
              <a:gd name="connsiteX30" fmla="*/ 3331634 w 3818467"/>
              <a:gd name="connsiteY30" fmla="*/ 1492956 h 4521200"/>
              <a:gd name="connsiteX31" fmla="*/ 3238500 w 3818467"/>
              <a:gd name="connsiteY31" fmla="*/ 1433689 h 4521200"/>
              <a:gd name="connsiteX32" fmla="*/ 3136900 w 3818467"/>
              <a:gd name="connsiteY32" fmla="*/ 1315156 h 4521200"/>
              <a:gd name="connsiteX33" fmla="*/ 3043767 w 3818467"/>
              <a:gd name="connsiteY33" fmla="*/ 1213556 h 4521200"/>
              <a:gd name="connsiteX34" fmla="*/ 3043767 w 3818467"/>
              <a:gd name="connsiteY34" fmla="*/ 1145822 h 4521200"/>
              <a:gd name="connsiteX35" fmla="*/ 3009900 w 3818467"/>
              <a:gd name="connsiteY35" fmla="*/ 1061156 h 4521200"/>
              <a:gd name="connsiteX36" fmla="*/ 2959100 w 3818467"/>
              <a:gd name="connsiteY36" fmla="*/ 959556 h 4521200"/>
              <a:gd name="connsiteX37" fmla="*/ 2959100 w 3818467"/>
              <a:gd name="connsiteY37" fmla="*/ 841022 h 4521200"/>
              <a:gd name="connsiteX38" fmla="*/ 3026834 w 3818467"/>
              <a:gd name="connsiteY38" fmla="*/ 722489 h 4521200"/>
              <a:gd name="connsiteX39" fmla="*/ 3060700 w 3818467"/>
              <a:gd name="connsiteY39" fmla="*/ 637822 h 4521200"/>
              <a:gd name="connsiteX40" fmla="*/ 3094567 w 3818467"/>
              <a:gd name="connsiteY40" fmla="*/ 570089 h 4521200"/>
              <a:gd name="connsiteX41" fmla="*/ 3060700 w 3818467"/>
              <a:gd name="connsiteY41" fmla="*/ 502356 h 4521200"/>
              <a:gd name="connsiteX42" fmla="*/ 3060700 w 3818467"/>
              <a:gd name="connsiteY42" fmla="*/ 383822 h 4521200"/>
              <a:gd name="connsiteX43" fmla="*/ 3094567 w 3818467"/>
              <a:gd name="connsiteY43" fmla="*/ 239889 h 4521200"/>
              <a:gd name="connsiteX44" fmla="*/ 3128434 w 3818467"/>
              <a:gd name="connsiteY44" fmla="*/ 180622 h 4521200"/>
              <a:gd name="connsiteX45" fmla="*/ 3111500 w 3818467"/>
              <a:gd name="connsiteY45" fmla="*/ 79022 h 4521200"/>
              <a:gd name="connsiteX46" fmla="*/ 3069167 w 3818467"/>
              <a:gd name="connsiteY46" fmla="*/ 11289 h 4521200"/>
              <a:gd name="connsiteX47" fmla="*/ 3009900 w 3818467"/>
              <a:gd name="connsiteY47" fmla="*/ 11289 h 4521200"/>
              <a:gd name="connsiteX48" fmla="*/ 2942167 w 3818467"/>
              <a:gd name="connsiteY48" fmla="*/ 11289 h 4521200"/>
              <a:gd name="connsiteX49" fmla="*/ 2882900 w 3818467"/>
              <a:gd name="connsiteY49" fmla="*/ 28222 h 4521200"/>
              <a:gd name="connsiteX50" fmla="*/ 2832100 w 3818467"/>
              <a:gd name="connsiteY50" fmla="*/ 87489 h 4521200"/>
              <a:gd name="connsiteX51" fmla="*/ 2874434 w 3818467"/>
              <a:gd name="connsiteY51" fmla="*/ 180622 h 4521200"/>
              <a:gd name="connsiteX52" fmla="*/ 2908300 w 3818467"/>
              <a:gd name="connsiteY52" fmla="*/ 316089 h 4521200"/>
              <a:gd name="connsiteX53" fmla="*/ 2891367 w 3818467"/>
              <a:gd name="connsiteY53" fmla="*/ 392289 h 4521200"/>
              <a:gd name="connsiteX54" fmla="*/ 2840567 w 3818467"/>
              <a:gd name="connsiteY54" fmla="*/ 409222 h 4521200"/>
              <a:gd name="connsiteX55" fmla="*/ 2789767 w 3818467"/>
              <a:gd name="connsiteY55" fmla="*/ 392289 h 4521200"/>
              <a:gd name="connsiteX56" fmla="*/ 2738967 w 3818467"/>
              <a:gd name="connsiteY56" fmla="*/ 375356 h 4521200"/>
              <a:gd name="connsiteX57" fmla="*/ 2645834 w 3818467"/>
              <a:gd name="connsiteY57" fmla="*/ 409222 h 4521200"/>
              <a:gd name="connsiteX58" fmla="*/ 2620434 w 3818467"/>
              <a:gd name="connsiteY58" fmla="*/ 468489 h 4521200"/>
              <a:gd name="connsiteX59" fmla="*/ 2578100 w 3818467"/>
              <a:gd name="connsiteY59" fmla="*/ 544689 h 4521200"/>
              <a:gd name="connsiteX60" fmla="*/ 2501900 w 3818467"/>
              <a:gd name="connsiteY60" fmla="*/ 587022 h 4521200"/>
              <a:gd name="connsiteX61" fmla="*/ 2400300 w 3818467"/>
              <a:gd name="connsiteY61" fmla="*/ 603956 h 4521200"/>
              <a:gd name="connsiteX62" fmla="*/ 2383367 w 3818467"/>
              <a:gd name="connsiteY62" fmla="*/ 705556 h 4521200"/>
              <a:gd name="connsiteX63" fmla="*/ 2374900 w 3818467"/>
              <a:gd name="connsiteY63" fmla="*/ 781756 h 4521200"/>
              <a:gd name="connsiteX64" fmla="*/ 2298700 w 3818467"/>
              <a:gd name="connsiteY64" fmla="*/ 790222 h 4521200"/>
              <a:gd name="connsiteX65" fmla="*/ 2264834 w 3818467"/>
              <a:gd name="connsiteY65" fmla="*/ 874889 h 4521200"/>
              <a:gd name="connsiteX66" fmla="*/ 2230967 w 3818467"/>
              <a:gd name="connsiteY66" fmla="*/ 917222 h 4521200"/>
              <a:gd name="connsiteX67" fmla="*/ 2163234 w 3818467"/>
              <a:gd name="connsiteY67" fmla="*/ 951089 h 4521200"/>
              <a:gd name="connsiteX68" fmla="*/ 2103967 w 3818467"/>
              <a:gd name="connsiteY68" fmla="*/ 1001889 h 4521200"/>
              <a:gd name="connsiteX69" fmla="*/ 2154767 w 3818467"/>
              <a:gd name="connsiteY69" fmla="*/ 1111956 h 4521200"/>
              <a:gd name="connsiteX70" fmla="*/ 2171700 w 3818467"/>
              <a:gd name="connsiteY70" fmla="*/ 1188156 h 4521200"/>
              <a:gd name="connsiteX71" fmla="*/ 2163234 w 3818467"/>
              <a:gd name="connsiteY71" fmla="*/ 1255889 h 4521200"/>
              <a:gd name="connsiteX72" fmla="*/ 2146300 w 3818467"/>
              <a:gd name="connsiteY72" fmla="*/ 1306689 h 4521200"/>
              <a:gd name="connsiteX73" fmla="*/ 2129367 w 3818467"/>
              <a:gd name="connsiteY73" fmla="*/ 1433689 h 4521200"/>
              <a:gd name="connsiteX74" fmla="*/ 2129367 w 3818467"/>
              <a:gd name="connsiteY74" fmla="*/ 1543756 h 4521200"/>
              <a:gd name="connsiteX75" fmla="*/ 2154767 w 3818467"/>
              <a:gd name="connsiteY75" fmla="*/ 1636889 h 4521200"/>
              <a:gd name="connsiteX76" fmla="*/ 2137834 w 3818467"/>
              <a:gd name="connsiteY76" fmla="*/ 1730022 h 4521200"/>
              <a:gd name="connsiteX77" fmla="*/ 2120900 w 3818467"/>
              <a:gd name="connsiteY77" fmla="*/ 1763889 h 4521200"/>
              <a:gd name="connsiteX78" fmla="*/ 2095500 w 3818467"/>
              <a:gd name="connsiteY78" fmla="*/ 1763889 h 4521200"/>
              <a:gd name="connsiteX79" fmla="*/ 2036234 w 3818467"/>
              <a:gd name="connsiteY79" fmla="*/ 1755422 h 4521200"/>
              <a:gd name="connsiteX80" fmla="*/ 1985434 w 3818467"/>
              <a:gd name="connsiteY80" fmla="*/ 1721556 h 4521200"/>
              <a:gd name="connsiteX81" fmla="*/ 1926167 w 3818467"/>
              <a:gd name="connsiteY81" fmla="*/ 1662289 h 4521200"/>
              <a:gd name="connsiteX82" fmla="*/ 1900767 w 3818467"/>
              <a:gd name="connsiteY82" fmla="*/ 1577622 h 4521200"/>
              <a:gd name="connsiteX83" fmla="*/ 1892300 w 3818467"/>
              <a:gd name="connsiteY83" fmla="*/ 1509889 h 4521200"/>
              <a:gd name="connsiteX84" fmla="*/ 1875367 w 3818467"/>
              <a:gd name="connsiteY84" fmla="*/ 1399822 h 4521200"/>
              <a:gd name="connsiteX85" fmla="*/ 1866900 w 3818467"/>
              <a:gd name="connsiteY85" fmla="*/ 1340556 h 4521200"/>
              <a:gd name="connsiteX86" fmla="*/ 1866900 w 3818467"/>
              <a:gd name="connsiteY86" fmla="*/ 1281289 h 4521200"/>
              <a:gd name="connsiteX87" fmla="*/ 1824567 w 3818467"/>
              <a:gd name="connsiteY87" fmla="*/ 1238956 h 4521200"/>
              <a:gd name="connsiteX88" fmla="*/ 1773767 w 3818467"/>
              <a:gd name="connsiteY88" fmla="*/ 1188156 h 4521200"/>
              <a:gd name="connsiteX89" fmla="*/ 1672167 w 3818467"/>
              <a:gd name="connsiteY89" fmla="*/ 1196622 h 4521200"/>
              <a:gd name="connsiteX90" fmla="*/ 1579034 w 3818467"/>
              <a:gd name="connsiteY90" fmla="*/ 1171222 h 4521200"/>
              <a:gd name="connsiteX91" fmla="*/ 1562100 w 3818467"/>
              <a:gd name="connsiteY91" fmla="*/ 1111956 h 4521200"/>
              <a:gd name="connsiteX92" fmla="*/ 1553634 w 3818467"/>
              <a:gd name="connsiteY92" fmla="*/ 993422 h 4521200"/>
              <a:gd name="connsiteX93" fmla="*/ 1562100 w 3818467"/>
              <a:gd name="connsiteY93" fmla="*/ 951089 h 4521200"/>
              <a:gd name="connsiteX94" fmla="*/ 1587500 w 3818467"/>
              <a:gd name="connsiteY94" fmla="*/ 891822 h 4521200"/>
              <a:gd name="connsiteX95" fmla="*/ 1604434 w 3818467"/>
              <a:gd name="connsiteY95" fmla="*/ 857956 h 4521200"/>
              <a:gd name="connsiteX96" fmla="*/ 1587500 w 3818467"/>
              <a:gd name="connsiteY96" fmla="*/ 773289 h 4521200"/>
              <a:gd name="connsiteX97" fmla="*/ 1587500 w 3818467"/>
              <a:gd name="connsiteY97" fmla="*/ 697089 h 4521200"/>
              <a:gd name="connsiteX98" fmla="*/ 1579034 w 3818467"/>
              <a:gd name="connsiteY98" fmla="*/ 637822 h 4521200"/>
              <a:gd name="connsiteX99" fmla="*/ 1536700 w 3818467"/>
              <a:gd name="connsiteY99" fmla="*/ 603956 h 4521200"/>
              <a:gd name="connsiteX100" fmla="*/ 1477434 w 3818467"/>
              <a:gd name="connsiteY100" fmla="*/ 544689 h 4521200"/>
              <a:gd name="connsiteX101" fmla="*/ 1502834 w 3818467"/>
              <a:gd name="connsiteY101" fmla="*/ 476956 h 4521200"/>
              <a:gd name="connsiteX102" fmla="*/ 1528234 w 3818467"/>
              <a:gd name="connsiteY102" fmla="*/ 358422 h 4521200"/>
              <a:gd name="connsiteX103" fmla="*/ 1452034 w 3818467"/>
              <a:gd name="connsiteY103" fmla="*/ 248356 h 4521200"/>
              <a:gd name="connsiteX104" fmla="*/ 1333500 w 3818467"/>
              <a:gd name="connsiteY104" fmla="*/ 248356 h 4521200"/>
              <a:gd name="connsiteX105" fmla="*/ 1240367 w 3818467"/>
              <a:gd name="connsiteY105" fmla="*/ 316089 h 4521200"/>
              <a:gd name="connsiteX106" fmla="*/ 1164167 w 3818467"/>
              <a:gd name="connsiteY106" fmla="*/ 375356 h 4521200"/>
              <a:gd name="connsiteX107" fmla="*/ 1079500 w 3818467"/>
              <a:gd name="connsiteY107" fmla="*/ 409222 h 4521200"/>
              <a:gd name="connsiteX108" fmla="*/ 884767 w 3818467"/>
              <a:gd name="connsiteY108" fmla="*/ 443089 h 4521200"/>
              <a:gd name="connsiteX109" fmla="*/ 817034 w 3818467"/>
              <a:gd name="connsiteY109" fmla="*/ 443089 h 4521200"/>
              <a:gd name="connsiteX110" fmla="*/ 740834 w 3818467"/>
              <a:gd name="connsiteY110" fmla="*/ 400756 h 4521200"/>
              <a:gd name="connsiteX111" fmla="*/ 690034 w 3818467"/>
              <a:gd name="connsiteY111" fmla="*/ 392289 h 4521200"/>
              <a:gd name="connsiteX112" fmla="*/ 630767 w 3818467"/>
              <a:gd name="connsiteY112" fmla="*/ 375356 h 4521200"/>
              <a:gd name="connsiteX113" fmla="*/ 554567 w 3818467"/>
              <a:gd name="connsiteY113" fmla="*/ 341489 h 4521200"/>
              <a:gd name="connsiteX114" fmla="*/ 469900 w 3818467"/>
              <a:gd name="connsiteY114" fmla="*/ 324556 h 4521200"/>
              <a:gd name="connsiteX115" fmla="*/ 351367 w 3818467"/>
              <a:gd name="connsiteY115" fmla="*/ 333022 h 4521200"/>
              <a:gd name="connsiteX116" fmla="*/ 300567 w 3818467"/>
              <a:gd name="connsiteY116" fmla="*/ 392289 h 4521200"/>
              <a:gd name="connsiteX117" fmla="*/ 241300 w 3818467"/>
              <a:gd name="connsiteY117" fmla="*/ 392289 h 4521200"/>
              <a:gd name="connsiteX118" fmla="*/ 207434 w 3818467"/>
              <a:gd name="connsiteY118" fmla="*/ 333022 h 4521200"/>
              <a:gd name="connsiteX119" fmla="*/ 148167 w 3818467"/>
              <a:gd name="connsiteY119" fmla="*/ 341489 h 4521200"/>
              <a:gd name="connsiteX120" fmla="*/ 122767 w 3818467"/>
              <a:gd name="connsiteY120" fmla="*/ 366889 h 4521200"/>
              <a:gd name="connsiteX121" fmla="*/ 88900 w 3818467"/>
              <a:gd name="connsiteY121" fmla="*/ 409222 h 4521200"/>
              <a:gd name="connsiteX122" fmla="*/ 97367 w 3818467"/>
              <a:gd name="connsiteY122" fmla="*/ 451556 h 4521200"/>
              <a:gd name="connsiteX123" fmla="*/ 173567 w 3818467"/>
              <a:gd name="connsiteY123" fmla="*/ 468489 h 4521200"/>
              <a:gd name="connsiteX124" fmla="*/ 224367 w 3818467"/>
              <a:gd name="connsiteY124" fmla="*/ 595489 h 4521200"/>
              <a:gd name="connsiteX125" fmla="*/ 283634 w 3818467"/>
              <a:gd name="connsiteY125" fmla="*/ 620889 h 4521200"/>
              <a:gd name="connsiteX126" fmla="*/ 393700 w 3818467"/>
              <a:gd name="connsiteY126" fmla="*/ 570089 h 4521200"/>
              <a:gd name="connsiteX127" fmla="*/ 495300 w 3818467"/>
              <a:gd name="connsiteY127" fmla="*/ 570089 h 4521200"/>
              <a:gd name="connsiteX128" fmla="*/ 588434 w 3818467"/>
              <a:gd name="connsiteY128" fmla="*/ 570089 h 4521200"/>
              <a:gd name="connsiteX129" fmla="*/ 681567 w 3818467"/>
              <a:gd name="connsiteY129" fmla="*/ 629356 h 4521200"/>
              <a:gd name="connsiteX130" fmla="*/ 732367 w 3818467"/>
              <a:gd name="connsiteY130" fmla="*/ 671689 h 4521200"/>
              <a:gd name="connsiteX131" fmla="*/ 791634 w 3818467"/>
              <a:gd name="connsiteY131" fmla="*/ 722489 h 4521200"/>
              <a:gd name="connsiteX132" fmla="*/ 825500 w 3818467"/>
              <a:gd name="connsiteY132" fmla="*/ 790222 h 4521200"/>
              <a:gd name="connsiteX133" fmla="*/ 817034 w 3818467"/>
              <a:gd name="connsiteY133" fmla="*/ 891822 h 4521200"/>
              <a:gd name="connsiteX134" fmla="*/ 808567 w 3818467"/>
              <a:gd name="connsiteY134" fmla="*/ 984956 h 4521200"/>
              <a:gd name="connsiteX135" fmla="*/ 808567 w 3818467"/>
              <a:gd name="connsiteY135" fmla="*/ 1120422 h 4521200"/>
              <a:gd name="connsiteX136" fmla="*/ 859367 w 3818467"/>
              <a:gd name="connsiteY136" fmla="*/ 1205089 h 4521200"/>
              <a:gd name="connsiteX137" fmla="*/ 910167 w 3818467"/>
              <a:gd name="connsiteY137" fmla="*/ 1205089 h 4521200"/>
              <a:gd name="connsiteX138" fmla="*/ 969434 w 3818467"/>
              <a:gd name="connsiteY138" fmla="*/ 1222022 h 4521200"/>
              <a:gd name="connsiteX139" fmla="*/ 1037167 w 3818467"/>
              <a:gd name="connsiteY139" fmla="*/ 1255889 h 4521200"/>
              <a:gd name="connsiteX140" fmla="*/ 1037167 w 3818467"/>
              <a:gd name="connsiteY140" fmla="*/ 1255889 h 4521200"/>
              <a:gd name="connsiteX141" fmla="*/ 1121834 w 3818467"/>
              <a:gd name="connsiteY141" fmla="*/ 1349022 h 4521200"/>
              <a:gd name="connsiteX142" fmla="*/ 1189567 w 3818467"/>
              <a:gd name="connsiteY142" fmla="*/ 1560689 h 4521200"/>
              <a:gd name="connsiteX143" fmla="*/ 1375834 w 3818467"/>
              <a:gd name="connsiteY143" fmla="*/ 1730022 h 4521200"/>
              <a:gd name="connsiteX144" fmla="*/ 1435100 w 3818467"/>
              <a:gd name="connsiteY144" fmla="*/ 1823156 h 4521200"/>
              <a:gd name="connsiteX145" fmla="*/ 1562100 w 3818467"/>
              <a:gd name="connsiteY145" fmla="*/ 2026356 h 4521200"/>
              <a:gd name="connsiteX146" fmla="*/ 1595967 w 3818467"/>
              <a:gd name="connsiteY146" fmla="*/ 2153356 h 4521200"/>
              <a:gd name="connsiteX147" fmla="*/ 1638300 w 3818467"/>
              <a:gd name="connsiteY147" fmla="*/ 2246489 h 4521200"/>
              <a:gd name="connsiteX148" fmla="*/ 1689100 w 3818467"/>
              <a:gd name="connsiteY148" fmla="*/ 2305756 h 4521200"/>
              <a:gd name="connsiteX149" fmla="*/ 1706034 w 3818467"/>
              <a:gd name="connsiteY149" fmla="*/ 2331156 h 4521200"/>
              <a:gd name="connsiteX150" fmla="*/ 1672167 w 3818467"/>
              <a:gd name="connsiteY150" fmla="*/ 2381956 h 4521200"/>
              <a:gd name="connsiteX151" fmla="*/ 1595967 w 3818467"/>
              <a:gd name="connsiteY151" fmla="*/ 2415822 h 4521200"/>
              <a:gd name="connsiteX152" fmla="*/ 1595967 w 3818467"/>
              <a:gd name="connsiteY152" fmla="*/ 2432756 h 4521200"/>
              <a:gd name="connsiteX153" fmla="*/ 1570567 w 3818467"/>
              <a:gd name="connsiteY153" fmla="*/ 2508956 h 4521200"/>
              <a:gd name="connsiteX154" fmla="*/ 1545167 w 3818467"/>
              <a:gd name="connsiteY154" fmla="*/ 2602089 h 4521200"/>
              <a:gd name="connsiteX155" fmla="*/ 1468967 w 3818467"/>
              <a:gd name="connsiteY155" fmla="*/ 2635956 h 4521200"/>
              <a:gd name="connsiteX156" fmla="*/ 1392767 w 3818467"/>
              <a:gd name="connsiteY156" fmla="*/ 2678289 h 4521200"/>
              <a:gd name="connsiteX157" fmla="*/ 1274234 w 3818467"/>
              <a:gd name="connsiteY157" fmla="*/ 2737556 h 4521200"/>
              <a:gd name="connsiteX158" fmla="*/ 1155700 w 3818467"/>
              <a:gd name="connsiteY158" fmla="*/ 2822222 h 4521200"/>
              <a:gd name="connsiteX159" fmla="*/ 1104900 w 3818467"/>
              <a:gd name="connsiteY159" fmla="*/ 2889956 h 4521200"/>
              <a:gd name="connsiteX160" fmla="*/ 1028700 w 3818467"/>
              <a:gd name="connsiteY160" fmla="*/ 2932289 h 4521200"/>
              <a:gd name="connsiteX161" fmla="*/ 901700 w 3818467"/>
              <a:gd name="connsiteY161" fmla="*/ 3093156 h 4521200"/>
              <a:gd name="connsiteX162" fmla="*/ 842434 w 3818467"/>
              <a:gd name="connsiteY162" fmla="*/ 3220156 h 4521200"/>
              <a:gd name="connsiteX163" fmla="*/ 749300 w 3818467"/>
              <a:gd name="connsiteY163" fmla="*/ 3287889 h 4521200"/>
              <a:gd name="connsiteX164" fmla="*/ 698500 w 3818467"/>
              <a:gd name="connsiteY164" fmla="*/ 3313289 h 4521200"/>
              <a:gd name="connsiteX165" fmla="*/ 588434 w 3818467"/>
              <a:gd name="connsiteY165" fmla="*/ 3364089 h 4521200"/>
              <a:gd name="connsiteX166" fmla="*/ 520700 w 3818467"/>
              <a:gd name="connsiteY166" fmla="*/ 3457222 h 4521200"/>
              <a:gd name="connsiteX167" fmla="*/ 461434 w 3818467"/>
              <a:gd name="connsiteY167" fmla="*/ 3575756 h 4521200"/>
              <a:gd name="connsiteX168" fmla="*/ 410634 w 3818467"/>
              <a:gd name="connsiteY168" fmla="*/ 3660422 h 4521200"/>
              <a:gd name="connsiteX169" fmla="*/ 334434 w 3818467"/>
              <a:gd name="connsiteY169" fmla="*/ 3804356 h 4521200"/>
              <a:gd name="connsiteX170" fmla="*/ 283634 w 3818467"/>
              <a:gd name="connsiteY170" fmla="*/ 3855156 h 4521200"/>
              <a:gd name="connsiteX171" fmla="*/ 232834 w 3818467"/>
              <a:gd name="connsiteY171" fmla="*/ 3914422 h 4521200"/>
              <a:gd name="connsiteX172" fmla="*/ 190500 w 3818467"/>
              <a:gd name="connsiteY172" fmla="*/ 3956756 h 4521200"/>
              <a:gd name="connsiteX173" fmla="*/ 139700 w 3818467"/>
              <a:gd name="connsiteY173" fmla="*/ 3999089 h 4521200"/>
              <a:gd name="connsiteX174" fmla="*/ 80434 w 3818467"/>
              <a:gd name="connsiteY174" fmla="*/ 4041422 h 4521200"/>
              <a:gd name="connsiteX175" fmla="*/ 29634 w 3818467"/>
              <a:gd name="connsiteY175" fmla="*/ 4066822 h 4521200"/>
              <a:gd name="connsiteX176" fmla="*/ 12700 w 3818467"/>
              <a:gd name="connsiteY176" fmla="*/ 4075289 h 4521200"/>
              <a:gd name="connsiteX177" fmla="*/ 105834 w 3818467"/>
              <a:gd name="connsiteY177" fmla="*/ 4092222 h 4521200"/>
              <a:gd name="connsiteX178" fmla="*/ 156634 w 3818467"/>
              <a:gd name="connsiteY178" fmla="*/ 4058356 h 4521200"/>
              <a:gd name="connsiteX179" fmla="*/ 156634 w 3818467"/>
              <a:gd name="connsiteY179" fmla="*/ 4024489 h 4521200"/>
              <a:gd name="connsiteX180" fmla="*/ 207434 w 3818467"/>
              <a:gd name="connsiteY180" fmla="*/ 3990622 h 4521200"/>
              <a:gd name="connsiteX181" fmla="*/ 241300 w 3818467"/>
              <a:gd name="connsiteY181" fmla="*/ 3990622 h 4521200"/>
              <a:gd name="connsiteX182" fmla="*/ 283634 w 3818467"/>
              <a:gd name="connsiteY182" fmla="*/ 3999089 h 4521200"/>
              <a:gd name="connsiteX183" fmla="*/ 325967 w 3818467"/>
              <a:gd name="connsiteY183" fmla="*/ 4024489 h 4521200"/>
              <a:gd name="connsiteX184" fmla="*/ 385234 w 3818467"/>
              <a:gd name="connsiteY184" fmla="*/ 3990622 h 4521200"/>
              <a:gd name="connsiteX185" fmla="*/ 402167 w 3818467"/>
              <a:gd name="connsiteY185" fmla="*/ 3914422 h 4521200"/>
              <a:gd name="connsiteX186" fmla="*/ 444500 w 3818467"/>
              <a:gd name="connsiteY186" fmla="*/ 3863622 h 4521200"/>
              <a:gd name="connsiteX187" fmla="*/ 478367 w 3818467"/>
              <a:gd name="connsiteY187" fmla="*/ 3812822 h 4521200"/>
              <a:gd name="connsiteX188" fmla="*/ 529167 w 3818467"/>
              <a:gd name="connsiteY188" fmla="*/ 3804356 h 4521200"/>
              <a:gd name="connsiteX189" fmla="*/ 571500 w 3818467"/>
              <a:gd name="connsiteY189" fmla="*/ 3804356 h 4521200"/>
              <a:gd name="connsiteX190" fmla="*/ 673100 w 3818467"/>
              <a:gd name="connsiteY190" fmla="*/ 3778956 h 4521200"/>
              <a:gd name="connsiteX191" fmla="*/ 698500 w 3818467"/>
              <a:gd name="connsiteY191" fmla="*/ 3728156 h 4521200"/>
              <a:gd name="connsiteX192" fmla="*/ 774700 w 3818467"/>
              <a:gd name="connsiteY192" fmla="*/ 3702756 h 4521200"/>
              <a:gd name="connsiteX193" fmla="*/ 850900 w 3818467"/>
              <a:gd name="connsiteY193" fmla="*/ 3702756 h 4521200"/>
              <a:gd name="connsiteX194" fmla="*/ 927100 w 3818467"/>
              <a:gd name="connsiteY194" fmla="*/ 3702756 h 4521200"/>
              <a:gd name="connsiteX195" fmla="*/ 969434 w 3818467"/>
              <a:gd name="connsiteY195" fmla="*/ 3745089 h 4521200"/>
              <a:gd name="connsiteX196" fmla="*/ 994834 w 3818467"/>
              <a:gd name="connsiteY196" fmla="*/ 3795889 h 4521200"/>
              <a:gd name="connsiteX197" fmla="*/ 994834 w 3818467"/>
              <a:gd name="connsiteY197" fmla="*/ 3863622 h 4521200"/>
              <a:gd name="connsiteX198" fmla="*/ 1003300 w 3818467"/>
              <a:gd name="connsiteY198" fmla="*/ 3939822 h 4521200"/>
              <a:gd name="connsiteX199" fmla="*/ 1054100 w 3818467"/>
              <a:gd name="connsiteY199" fmla="*/ 3956756 h 4521200"/>
              <a:gd name="connsiteX200" fmla="*/ 1079500 w 3818467"/>
              <a:gd name="connsiteY200" fmla="*/ 3999089 h 4521200"/>
              <a:gd name="connsiteX201" fmla="*/ 1147234 w 3818467"/>
              <a:gd name="connsiteY201" fmla="*/ 4016022 h 4521200"/>
              <a:gd name="connsiteX202" fmla="*/ 1223434 w 3818467"/>
              <a:gd name="connsiteY202" fmla="*/ 4032956 h 4521200"/>
              <a:gd name="connsiteX203" fmla="*/ 1248834 w 3818467"/>
              <a:gd name="connsiteY203" fmla="*/ 4049889 h 4521200"/>
              <a:gd name="connsiteX204" fmla="*/ 1274234 w 3818467"/>
              <a:gd name="connsiteY204" fmla="*/ 4109156 h 4521200"/>
              <a:gd name="connsiteX205" fmla="*/ 1282700 w 3818467"/>
              <a:gd name="connsiteY205" fmla="*/ 4193822 h 4521200"/>
              <a:gd name="connsiteX206" fmla="*/ 1303571 w 3818467"/>
              <a:gd name="connsiteY206" fmla="*/ 4266905 h 4521200"/>
              <a:gd name="connsiteX207" fmla="*/ 1248834 w 3818467"/>
              <a:gd name="connsiteY207" fmla="*/ 4380089 h 4521200"/>
              <a:gd name="connsiteX208" fmla="*/ 1257300 w 3818467"/>
              <a:gd name="connsiteY208" fmla="*/ 4498622 h 4521200"/>
              <a:gd name="connsiteX209" fmla="*/ 1299634 w 3818467"/>
              <a:gd name="connsiteY209" fmla="*/ 4515556 h 4521200"/>
              <a:gd name="connsiteX210" fmla="*/ 1460500 w 3818467"/>
              <a:gd name="connsiteY210" fmla="*/ 4464756 h 4521200"/>
              <a:gd name="connsiteX211" fmla="*/ 1528234 w 3818467"/>
              <a:gd name="connsiteY211" fmla="*/ 4413956 h 4521200"/>
              <a:gd name="connsiteX212" fmla="*/ 1604434 w 3818467"/>
              <a:gd name="connsiteY212" fmla="*/ 4346222 h 4521200"/>
              <a:gd name="connsiteX213" fmla="*/ 1638300 w 3818467"/>
              <a:gd name="connsiteY213" fmla="*/ 4270022 h 4521200"/>
              <a:gd name="connsiteX214" fmla="*/ 1663700 w 3818467"/>
              <a:gd name="connsiteY214" fmla="*/ 4092222 h 4521200"/>
              <a:gd name="connsiteX215" fmla="*/ 1646767 w 3818467"/>
              <a:gd name="connsiteY215" fmla="*/ 4016022 h 4521200"/>
              <a:gd name="connsiteX216" fmla="*/ 1621367 w 3818467"/>
              <a:gd name="connsiteY216" fmla="*/ 3956756 h 4521200"/>
              <a:gd name="connsiteX217" fmla="*/ 1579034 w 3818467"/>
              <a:gd name="connsiteY217" fmla="*/ 3889022 h 4521200"/>
              <a:gd name="connsiteX218" fmla="*/ 1536700 w 3818467"/>
              <a:gd name="connsiteY218" fmla="*/ 3812822 h 4521200"/>
              <a:gd name="connsiteX219" fmla="*/ 1536700 w 3818467"/>
              <a:gd name="connsiteY219" fmla="*/ 3753556 h 4521200"/>
              <a:gd name="connsiteX220" fmla="*/ 1536700 w 3818467"/>
              <a:gd name="connsiteY220" fmla="*/ 3651956 h 4521200"/>
              <a:gd name="connsiteX221" fmla="*/ 1536700 w 3818467"/>
              <a:gd name="connsiteY221" fmla="*/ 3567289 h 4521200"/>
              <a:gd name="connsiteX222" fmla="*/ 1545167 w 3818467"/>
              <a:gd name="connsiteY222" fmla="*/ 3499556 h 4521200"/>
              <a:gd name="connsiteX223" fmla="*/ 1579034 w 3818467"/>
              <a:gd name="connsiteY223" fmla="*/ 3448756 h 4521200"/>
              <a:gd name="connsiteX224" fmla="*/ 1663700 w 3818467"/>
              <a:gd name="connsiteY224" fmla="*/ 3389489 h 4521200"/>
              <a:gd name="connsiteX225" fmla="*/ 1714500 w 3818467"/>
              <a:gd name="connsiteY225" fmla="*/ 3330222 h 4521200"/>
              <a:gd name="connsiteX226" fmla="*/ 1790700 w 3818467"/>
              <a:gd name="connsiteY226" fmla="*/ 3228622 h 4521200"/>
              <a:gd name="connsiteX227" fmla="*/ 1824567 w 3818467"/>
              <a:gd name="connsiteY227" fmla="*/ 3135489 h 4521200"/>
              <a:gd name="connsiteX228" fmla="*/ 1858434 w 3818467"/>
              <a:gd name="connsiteY228" fmla="*/ 3101622 h 4521200"/>
              <a:gd name="connsiteX229" fmla="*/ 1917700 w 3818467"/>
              <a:gd name="connsiteY229" fmla="*/ 3076222 h 4521200"/>
              <a:gd name="connsiteX230" fmla="*/ 1976967 w 3818467"/>
              <a:gd name="connsiteY230" fmla="*/ 3050822 h 4521200"/>
              <a:gd name="connsiteX231" fmla="*/ 2027767 w 3818467"/>
              <a:gd name="connsiteY231" fmla="*/ 3042356 h 4521200"/>
              <a:gd name="connsiteX232" fmla="*/ 2095500 w 3818467"/>
              <a:gd name="connsiteY232" fmla="*/ 3042356 h 4521200"/>
              <a:gd name="connsiteX233" fmla="*/ 2163234 w 3818467"/>
              <a:gd name="connsiteY233" fmla="*/ 3033889 h 4521200"/>
              <a:gd name="connsiteX234" fmla="*/ 2222500 w 3818467"/>
              <a:gd name="connsiteY234" fmla="*/ 3025422 h 4521200"/>
              <a:gd name="connsiteX235" fmla="*/ 2315634 w 3818467"/>
              <a:gd name="connsiteY235" fmla="*/ 3033889 h 4521200"/>
              <a:gd name="connsiteX236" fmla="*/ 2383367 w 3818467"/>
              <a:gd name="connsiteY236" fmla="*/ 3033889 h 4521200"/>
              <a:gd name="connsiteX237" fmla="*/ 2476500 w 3818467"/>
              <a:gd name="connsiteY237" fmla="*/ 3067756 h 4521200"/>
              <a:gd name="connsiteX238" fmla="*/ 2510615 w 3818467"/>
              <a:gd name="connsiteY238" fmla="*/ 3114777 h 4521200"/>
              <a:gd name="connsiteX239" fmla="*/ 2510615 w 3818467"/>
              <a:gd name="connsiteY239" fmla="*/ 3114777 h 4521200"/>
              <a:gd name="connsiteX240" fmla="*/ 2501900 w 3818467"/>
              <a:gd name="connsiteY240" fmla="*/ 3186289 h 4521200"/>
              <a:gd name="connsiteX241" fmla="*/ 2484967 w 3818467"/>
              <a:gd name="connsiteY241" fmla="*/ 3262489 h 4521200"/>
              <a:gd name="connsiteX242" fmla="*/ 2476500 w 3818467"/>
              <a:gd name="connsiteY242" fmla="*/ 3279422 h 4521200"/>
              <a:gd name="connsiteX243" fmla="*/ 2518834 w 3818467"/>
              <a:gd name="connsiteY243" fmla="*/ 3321756 h 4521200"/>
              <a:gd name="connsiteX244" fmla="*/ 2628900 w 3818467"/>
              <a:gd name="connsiteY244" fmla="*/ 3347156 h 4521200"/>
              <a:gd name="connsiteX245" fmla="*/ 2713567 w 3818467"/>
              <a:gd name="connsiteY245" fmla="*/ 3347156 h 4521200"/>
              <a:gd name="connsiteX246" fmla="*/ 2772834 w 3818467"/>
              <a:gd name="connsiteY246" fmla="*/ 3321756 h 4521200"/>
              <a:gd name="connsiteX247" fmla="*/ 2857500 w 3818467"/>
              <a:gd name="connsiteY247" fmla="*/ 3296356 h 4521200"/>
              <a:gd name="connsiteX248" fmla="*/ 2891367 w 3818467"/>
              <a:gd name="connsiteY248" fmla="*/ 3287889 h 4521200"/>
              <a:gd name="connsiteX249" fmla="*/ 2908300 w 3818467"/>
              <a:gd name="connsiteY249" fmla="*/ 3287889 h 4521200"/>
              <a:gd name="connsiteX250" fmla="*/ 2933700 w 3818467"/>
              <a:gd name="connsiteY250" fmla="*/ 3313289 h 4521200"/>
              <a:gd name="connsiteX251" fmla="*/ 2967567 w 3818467"/>
              <a:gd name="connsiteY251" fmla="*/ 3381022 h 4521200"/>
              <a:gd name="connsiteX252" fmla="*/ 2992967 w 3818467"/>
              <a:gd name="connsiteY252" fmla="*/ 3389489 h 4521200"/>
              <a:gd name="connsiteX253" fmla="*/ 3052234 w 3818467"/>
              <a:gd name="connsiteY253" fmla="*/ 3381022 h 4521200"/>
              <a:gd name="connsiteX254" fmla="*/ 3136900 w 3818467"/>
              <a:gd name="connsiteY254" fmla="*/ 3372556 h 4521200"/>
              <a:gd name="connsiteX255" fmla="*/ 3170767 w 3818467"/>
              <a:gd name="connsiteY255" fmla="*/ 3338689 h 4521200"/>
              <a:gd name="connsiteX256" fmla="*/ 3246967 w 3818467"/>
              <a:gd name="connsiteY256" fmla="*/ 3321756 h 4521200"/>
              <a:gd name="connsiteX257" fmla="*/ 3263900 w 3818467"/>
              <a:gd name="connsiteY257" fmla="*/ 3355622 h 4521200"/>
              <a:gd name="connsiteX258" fmla="*/ 3314700 w 3818467"/>
              <a:gd name="connsiteY258" fmla="*/ 3397956 h 4521200"/>
              <a:gd name="connsiteX259" fmla="*/ 3348567 w 3818467"/>
              <a:gd name="connsiteY259" fmla="*/ 3372556 h 4521200"/>
              <a:gd name="connsiteX260" fmla="*/ 3441700 w 3818467"/>
              <a:gd name="connsiteY260" fmla="*/ 3372556 h 4521200"/>
              <a:gd name="connsiteX261" fmla="*/ 3475567 w 3818467"/>
              <a:gd name="connsiteY261" fmla="*/ 3414889 h 4521200"/>
              <a:gd name="connsiteX262" fmla="*/ 3534834 w 3818467"/>
              <a:gd name="connsiteY262" fmla="*/ 3482622 h 4521200"/>
              <a:gd name="connsiteX263" fmla="*/ 3602567 w 3818467"/>
              <a:gd name="connsiteY263" fmla="*/ 3508022 h 4521200"/>
              <a:gd name="connsiteX264" fmla="*/ 3661834 w 3818467"/>
              <a:gd name="connsiteY264" fmla="*/ 3533422 h 4521200"/>
              <a:gd name="connsiteX265" fmla="*/ 3721100 w 3818467"/>
              <a:gd name="connsiteY265" fmla="*/ 3508022 h 4521200"/>
              <a:gd name="connsiteX0" fmla="*/ 3721100 w 3818467"/>
              <a:gd name="connsiteY0" fmla="*/ 3508022 h 4521200"/>
              <a:gd name="connsiteX1" fmla="*/ 3712634 w 3818467"/>
              <a:gd name="connsiteY1" fmla="*/ 3414889 h 4521200"/>
              <a:gd name="connsiteX2" fmla="*/ 3704167 w 3818467"/>
              <a:gd name="connsiteY2" fmla="*/ 3304822 h 4521200"/>
              <a:gd name="connsiteX3" fmla="*/ 3670300 w 3818467"/>
              <a:gd name="connsiteY3" fmla="*/ 3237089 h 4521200"/>
              <a:gd name="connsiteX4" fmla="*/ 3636434 w 3818467"/>
              <a:gd name="connsiteY4" fmla="*/ 3169356 h 4521200"/>
              <a:gd name="connsiteX5" fmla="*/ 3619500 w 3818467"/>
              <a:gd name="connsiteY5" fmla="*/ 3067756 h 4521200"/>
              <a:gd name="connsiteX6" fmla="*/ 3611034 w 3818467"/>
              <a:gd name="connsiteY6" fmla="*/ 2991556 h 4521200"/>
              <a:gd name="connsiteX7" fmla="*/ 3585634 w 3818467"/>
              <a:gd name="connsiteY7" fmla="*/ 2898422 h 4521200"/>
              <a:gd name="connsiteX8" fmla="*/ 3577167 w 3818467"/>
              <a:gd name="connsiteY8" fmla="*/ 2754489 h 4521200"/>
              <a:gd name="connsiteX9" fmla="*/ 3611034 w 3818467"/>
              <a:gd name="connsiteY9" fmla="*/ 2602089 h 4521200"/>
              <a:gd name="connsiteX10" fmla="*/ 3644900 w 3818467"/>
              <a:gd name="connsiteY10" fmla="*/ 2500489 h 4521200"/>
              <a:gd name="connsiteX11" fmla="*/ 3687234 w 3818467"/>
              <a:gd name="connsiteY11" fmla="*/ 2432756 h 4521200"/>
              <a:gd name="connsiteX12" fmla="*/ 3712634 w 3818467"/>
              <a:gd name="connsiteY12" fmla="*/ 2398889 h 4521200"/>
              <a:gd name="connsiteX13" fmla="*/ 3797300 w 3818467"/>
              <a:gd name="connsiteY13" fmla="*/ 2373489 h 4521200"/>
              <a:gd name="connsiteX14" fmla="*/ 3797300 w 3818467"/>
              <a:gd name="connsiteY14" fmla="*/ 2271889 h 4521200"/>
              <a:gd name="connsiteX15" fmla="*/ 3814234 w 3818467"/>
              <a:gd name="connsiteY15" fmla="*/ 2238022 h 4521200"/>
              <a:gd name="connsiteX16" fmla="*/ 3771900 w 3818467"/>
              <a:gd name="connsiteY16" fmla="*/ 2178756 h 4521200"/>
              <a:gd name="connsiteX17" fmla="*/ 3695700 w 3818467"/>
              <a:gd name="connsiteY17" fmla="*/ 2195689 h 4521200"/>
              <a:gd name="connsiteX18" fmla="*/ 3653367 w 3818467"/>
              <a:gd name="connsiteY18" fmla="*/ 2178756 h 4521200"/>
              <a:gd name="connsiteX19" fmla="*/ 3594100 w 3818467"/>
              <a:gd name="connsiteY19" fmla="*/ 2119489 h 4521200"/>
              <a:gd name="connsiteX20" fmla="*/ 3568700 w 3818467"/>
              <a:gd name="connsiteY20" fmla="*/ 2051756 h 4521200"/>
              <a:gd name="connsiteX21" fmla="*/ 3484034 w 3818467"/>
              <a:gd name="connsiteY21" fmla="*/ 1967089 h 4521200"/>
              <a:gd name="connsiteX22" fmla="*/ 3475567 w 3818467"/>
              <a:gd name="connsiteY22" fmla="*/ 1907822 h 4521200"/>
              <a:gd name="connsiteX23" fmla="*/ 3475567 w 3818467"/>
              <a:gd name="connsiteY23" fmla="*/ 1865489 h 4521200"/>
              <a:gd name="connsiteX24" fmla="*/ 3458634 w 3818467"/>
              <a:gd name="connsiteY24" fmla="*/ 1806222 h 4521200"/>
              <a:gd name="connsiteX25" fmla="*/ 3424767 w 3818467"/>
              <a:gd name="connsiteY25" fmla="*/ 1763889 h 4521200"/>
              <a:gd name="connsiteX26" fmla="*/ 3373967 w 3818467"/>
              <a:gd name="connsiteY26" fmla="*/ 1721556 h 4521200"/>
              <a:gd name="connsiteX27" fmla="*/ 3348567 w 3818467"/>
              <a:gd name="connsiteY27" fmla="*/ 1662289 h 4521200"/>
              <a:gd name="connsiteX28" fmla="*/ 3357034 w 3818467"/>
              <a:gd name="connsiteY28" fmla="*/ 1611489 h 4521200"/>
              <a:gd name="connsiteX29" fmla="*/ 3348567 w 3818467"/>
              <a:gd name="connsiteY29" fmla="*/ 1526822 h 4521200"/>
              <a:gd name="connsiteX30" fmla="*/ 3331634 w 3818467"/>
              <a:gd name="connsiteY30" fmla="*/ 1492956 h 4521200"/>
              <a:gd name="connsiteX31" fmla="*/ 3238500 w 3818467"/>
              <a:gd name="connsiteY31" fmla="*/ 1433689 h 4521200"/>
              <a:gd name="connsiteX32" fmla="*/ 3136900 w 3818467"/>
              <a:gd name="connsiteY32" fmla="*/ 1315156 h 4521200"/>
              <a:gd name="connsiteX33" fmla="*/ 3043767 w 3818467"/>
              <a:gd name="connsiteY33" fmla="*/ 1213556 h 4521200"/>
              <a:gd name="connsiteX34" fmla="*/ 3043767 w 3818467"/>
              <a:gd name="connsiteY34" fmla="*/ 1145822 h 4521200"/>
              <a:gd name="connsiteX35" fmla="*/ 3009900 w 3818467"/>
              <a:gd name="connsiteY35" fmla="*/ 1061156 h 4521200"/>
              <a:gd name="connsiteX36" fmla="*/ 2959100 w 3818467"/>
              <a:gd name="connsiteY36" fmla="*/ 959556 h 4521200"/>
              <a:gd name="connsiteX37" fmla="*/ 2959100 w 3818467"/>
              <a:gd name="connsiteY37" fmla="*/ 841022 h 4521200"/>
              <a:gd name="connsiteX38" fmla="*/ 3026834 w 3818467"/>
              <a:gd name="connsiteY38" fmla="*/ 722489 h 4521200"/>
              <a:gd name="connsiteX39" fmla="*/ 3060700 w 3818467"/>
              <a:gd name="connsiteY39" fmla="*/ 637822 h 4521200"/>
              <a:gd name="connsiteX40" fmla="*/ 3094567 w 3818467"/>
              <a:gd name="connsiteY40" fmla="*/ 570089 h 4521200"/>
              <a:gd name="connsiteX41" fmla="*/ 3060700 w 3818467"/>
              <a:gd name="connsiteY41" fmla="*/ 502356 h 4521200"/>
              <a:gd name="connsiteX42" fmla="*/ 3060700 w 3818467"/>
              <a:gd name="connsiteY42" fmla="*/ 383822 h 4521200"/>
              <a:gd name="connsiteX43" fmla="*/ 3094567 w 3818467"/>
              <a:gd name="connsiteY43" fmla="*/ 239889 h 4521200"/>
              <a:gd name="connsiteX44" fmla="*/ 3128434 w 3818467"/>
              <a:gd name="connsiteY44" fmla="*/ 180622 h 4521200"/>
              <a:gd name="connsiteX45" fmla="*/ 3111500 w 3818467"/>
              <a:gd name="connsiteY45" fmla="*/ 79022 h 4521200"/>
              <a:gd name="connsiteX46" fmla="*/ 3069167 w 3818467"/>
              <a:gd name="connsiteY46" fmla="*/ 11289 h 4521200"/>
              <a:gd name="connsiteX47" fmla="*/ 3009900 w 3818467"/>
              <a:gd name="connsiteY47" fmla="*/ 11289 h 4521200"/>
              <a:gd name="connsiteX48" fmla="*/ 2942167 w 3818467"/>
              <a:gd name="connsiteY48" fmla="*/ 11289 h 4521200"/>
              <a:gd name="connsiteX49" fmla="*/ 2882900 w 3818467"/>
              <a:gd name="connsiteY49" fmla="*/ 28222 h 4521200"/>
              <a:gd name="connsiteX50" fmla="*/ 2832100 w 3818467"/>
              <a:gd name="connsiteY50" fmla="*/ 87489 h 4521200"/>
              <a:gd name="connsiteX51" fmla="*/ 2874434 w 3818467"/>
              <a:gd name="connsiteY51" fmla="*/ 180622 h 4521200"/>
              <a:gd name="connsiteX52" fmla="*/ 2908300 w 3818467"/>
              <a:gd name="connsiteY52" fmla="*/ 316089 h 4521200"/>
              <a:gd name="connsiteX53" fmla="*/ 2891367 w 3818467"/>
              <a:gd name="connsiteY53" fmla="*/ 392289 h 4521200"/>
              <a:gd name="connsiteX54" fmla="*/ 2840567 w 3818467"/>
              <a:gd name="connsiteY54" fmla="*/ 409222 h 4521200"/>
              <a:gd name="connsiteX55" fmla="*/ 2789767 w 3818467"/>
              <a:gd name="connsiteY55" fmla="*/ 392289 h 4521200"/>
              <a:gd name="connsiteX56" fmla="*/ 2738967 w 3818467"/>
              <a:gd name="connsiteY56" fmla="*/ 375356 h 4521200"/>
              <a:gd name="connsiteX57" fmla="*/ 2645834 w 3818467"/>
              <a:gd name="connsiteY57" fmla="*/ 409222 h 4521200"/>
              <a:gd name="connsiteX58" fmla="*/ 2620434 w 3818467"/>
              <a:gd name="connsiteY58" fmla="*/ 468489 h 4521200"/>
              <a:gd name="connsiteX59" fmla="*/ 2578100 w 3818467"/>
              <a:gd name="connsiteY59" fmla="*/ 544689 h 4521200"/>
              <a:gd name="connsiteX60" fmla="*/ 2501900 w 3818467"/>
              <a:gd name="connsiteY60" fmla="*/ 587022 h 4521200"/>
              <a:gd name="connsiteX61" fmla="*/ 2400300 w 3818467"/>
              <a:gd name="connsiteY61" fmla="*/ 603956 h 4521200"/>
              <a:gd name="connsiteX62" fmla="*/ 2383367 w 3818467"/>
              <a:gd name="connsiteY62" fmla="*/ 705556 h 4521200"/>
              <a:gd name="connsiteX63" fmla="*/ 2374900 w 3818467"/>
              <a:gd name="connsiteY63" fmla="*/ 781756 h 4521200"/>
              <a:gd name="connsiteX64" fmla="*/ 2298700 w 3818467"/>
              <a:gd name="connsiteY64" fmla="*/ 790222 h 4521200"/>
              <a:gd name="connsiteX65" fmla="*/ 2264834 w 3818467"/>
              <a:gd name="connsiteY65" fmla="*/ 874889 h 4521200"/>
              <a:gd name="connsiteX66" fmla="*/ 2230967 w 3818467"/>
              <a:gd name="connsiteY66" fmla="*/ 917222 h 4521200"/>
              <a:gd name="connsiteX67" fmla="*/ 2163234 w 3818467"/>
              <a:gd name="connsiteY67" fmla="*/ 951089 h 4521200"/>
              <a:gd name="connsiteX68" fmla="*/ 2103967 w 3818467"/>
              <a:gd name="connsiteY68" fmla="*/ 1001889 h 4521200"/>
              <a:gd name="connsiteX69" fmla="*/ 2154767 w 3818467"/>
              <a:gd name="connsiteY69" fmla="*/ 1111956 h 4521200"/>
              <a:gd name="connsiteX70" fmla="*/ 2171700 w 3818467"/>
              <a:gd name="connsiteY70" fmla="*/ 1188156 h 4521200"/>
              <a:gd name="connsiteX71" fmla="*/ 2163234 w 3818467"/>
              <a:gd name="connsiteY71" fmla="*/ 1255889 h 4521200"/>
              <a:gd name="connsiteX72" fmla="*/ 2146300 w 3818467"/>
              <a:gd name="connsiteY72" fmla="*/ 1306689 h 4521200"/>
              <a:gd name="connsiteX73" fmla="*/ 2129367 w 3818467"/>
              <a:gd name="connsiteY73" fmla="*/ 1433689 h 4521200"/>
              <a:gd name="connsiteX74" fmla="*/ 2129367 w 3818467"/>
              <a:gd name="connsiteY74" fmla="*/ 1543756 h 4521200"/>
              <a:gd name="connsiteX75" fmla="*/ 2154767 w 3818467"/>
              <a:gd name="connsiteY75" fmla="*/ 1636889 h 4521200"/>
              <a:gd name="connsiteX76" fmla="*/ 2137834 w 3818467"/>
              <a:gd name="connsiteY76" fmla="*/ 1730022 h 4521200"/>
              <a:gd name="connsiteX77" fmla="*/ 2120900 w 3818467"/>
              <a:gd name="connsiteY77" fmla="*/ 1763889 h 4521200"/>
              <a:gd name="connsiteX78" fmla="*/ 2095500 w 3818467"/>
              <a:gd name="connsiteY78" fmla="*/ 1763889 h 4521200"/>
              <a:gd name="connsiteX79" fmla="*/ 2036234 w 3818467"/>
              <a:gd name="connsiteY79" fmla="*/ 1755422 h 4521200"/>
              <a:gd name="connsiteX80" fmla="*/ 1985434 w 3818467"/>
              <a:gd name="connsiteY80" fmla="*/ 1721556 h 4521200"/>
              <a:gd name="connsiteX81" fmla="*/ 1926167 w 3818467"/>
              <a:gd name="connsiteY81" fmla="*/ 1662289 h 4521200"/>
              <a:gd name="connsiteX82" fmla="*/ 1900767 w 3818467"/>
              <a:gd name="connsiteY82" fmla="*/ 1577622 h 4521200"/>
              <a:gd name="connsiteX83" fmla="*/ 1892300 w 3818467"/>
              <a:gd name="connsiteY83" fmla="*/ 1509889 h 4521200"/>
              <a:gd name="connsiteX84" fmla="*/ 1875367 w 3818467"/>
              <a:gd name="connsiteY84" fmla="*/ 1399822 h 4521200"/>
              <a:gd name="connsiteX85" fmla="*/ 1866900 w 3818467"/>
              <a:gd name="connsiteY85" fmla="*/ 1340556 h 4521200"/>
              <a:gd name="connsiteX86" fmla="*/ 1866900 w 3818467"/>
              <a:gd name="connsiteY86" fmla="*/ 1281289 h 4521200"/>
              <a:gd name="connsiteX87" fmla="*/ 1824567 w 3818467"/>
              <a:gd name="connsiteY87" fmla="*/ 1238956 h 4521200"/>
              <a:gd name="connsiteX88" fmla="*/ 1792129 w 3818467"/>
              <a:gd name="connsiteY88" fmla="*/ 1242078 h 4521200"/>
              <a:gd name="connsiteX89" fmla="*/ 1672167 w 3818467"/>
              <a:gd name="connsiteY89" fmla="*/ 1196622 h 4521200"/>
              <a:gd name="connsiteX90" fmla="*/ 1579034 w 3818467"/>
              <a:gd name="connsiteY90" fmla="*/ 1171222 h 4521200"/>
              <a:gd name="connsiteX91" fmla="*/ 1562100 w 3818467"/>
              <a:gd name="connsiteY91" fmla="*/ 1111956 h 4521200"/>
              <a:gd name="connsiteX92" fmla="*/ 1553634 w 3818467"/>
              <a:gd name="connsiteY92" fmla="*/ 993422 h 4521200"/>
              <a:gd name="connsiteX93" fmla="*/ 1562100 w 3818467"/>
              <a:gd name="connsiteY93" fmla="*/ 951089 h 4521200"/>
              <a:gd name="connsiteX94" fmla="*/ 1587500 w 3818467"/>
              <a:gd name="connsiteY94" fmla="*/ 891822 h 4521200"/>
              <a:gd name="connsiteX95" fmla="*/ 1604434 w 3818467"/>
              <a:gd name="connsiteY95" fmla="*/ 857956 h 4521200"/>
              <a:gd name="connsiteX96" fmla="*/ 1587500 w 3818467"/>
              <a:gd name="connsiteY96" fmla="*/ 773289 h 4521200"/>
              <a:gd name="connsiteX97" fmla="*/ 1587500 w 3818467"/>
              <a:gd name="connsiteY97" fmla="*/ 697089 h 4521200"/>
              <a:gd name="connsiteX98" fmla="*/ 1579034 w 3818467"/>
              <a:gd name="connsiteY98" fmla="*/ 637822 h 4521200"/>
              <a:gd name="connsiteX99" fmla="*/ 1536700 w 3818467"/>
              <a:gd name="connsiteY99" fmla="*/ 603956 h 4521200"/>
              <a:gd name="connsiteX100" fmla="*/ 1477434 w 3818467"/>
              <a:gd name="connsiteY100" fmla="*/ 544689 h 4521200"/>
              <a:gd name="connsiteX101" fmla="*/ 1502834 w 3818467"/>
              <a:gd name="connsiteY101" fmla="*/ 476956 h 4521200"/>
              <a:gd name="connsiteX102" fmla="*/ 1528234 w 3818467"/>
              <a:gd name="connsiteY102" fmla="*/ 358422 h 4521200"/>
              <a:gd name="connsiteX103" fmla="*/ 1452034 w 3818467"/>
              <a:gd name="connsiteY103" fmla="*/ 248356 h 4521200"/>
              <a:gd name="connsiteX104" fmla="*/ 1333500 w 3818467"/>
              <a:gd name="connsiteY104" fmla="*/ 248356 h 4521200"/>
              <a:gd name="connsiteX105" fmla="*/ 1240367 w 3818467"/>
              <a:gd name="connsiteY105" fmla="*/ 316089 h 4521200"/>
              <a:gd name="connsiteX106" fmla="*/ 1164167 w 3818467"/>
              <a:gd name="connsiteY106" fmla="*/ 375356 h 4521200"/>
              <a:gd name="connsiteX107" fmla="*/ 1079500 w 3818467"/>
              <a:gd name="connsiteY107" fmla="*/ 409222 h 4521200"/>
              <a:gd name="connsiteX108" fmla="*/ 884767 w 3818467"/>
              <a:gd name="connsiteY108" fmla="*/ 443089 h 4521200"/>
              <a:gd name="connsiteX109" fmla="*/ 817034 w 3818467"/>
              <a:gd name="connsiteY109" fmla="*/ 443089 h 4521200"/>
              <a:gd name="connsiteX110" fmla="*/ 740834 w 3818467"/>
              <a:gd name="connsiteY110" fmla="*/ 400756 h 4521200"/>
              <a:gd name="connsiteX111" fmla="*/ 690034 w 3818467"/>
              <a:gd name="connsiteY111" fmla="*/ 392289 h 4521200"/>
              <a:gd name="connsiteX112" fmla="*/ 630767 w 3818467"/>
              <a:gd name="connsiteY112" fmla="*/ 375356 h 4521200"/>
              <a:gd name="connsiteX113" fmla="*/ 554567 w 3818467"/>
              <a:gd name="connsiteY113" fmla="*/ 341489 h 4521200"/>
              <a:gd name="connsiteX114" fmla="*/ 469900 w 3818467"/>
              <a:gd name="connsiteY114" fmla="*/ 324556 h 4521200"/>
              <a:gd name="connsiteX115" fmla="*/ 351367 w 3818467"/>
              <a:gd name="connsiteY115" fmla="*/ 333022 h 4521200"/>
              <a:gd name="connsiteX116" fmla="*/ 300567 w 3818467"/>
              <a:gd name="connsiteY116" fmla="*/ 392289 h 4521200"/>
              <a:gd name="connsiteX117" fmla="*/ 241300 w 3818467"/>
              <a:gd name="connsiteY117" fmla="*/ 392289 h 4521200"/>
              <a:gd name="connsiteX118" fmla="*/ 207434 w 3818467"/>
              <a:gd name="connsiteY118" fmla="*/ 333022 h 4521200"/>
              <a:gd name="connsiteX119" fmla="*/ 148167 w 3818467"/>
              <a:gd name="connsiteY119" fmla="*/ 341489 h 4521200"/>
              <a:gd name="connsiteX120" fmla="*/ 122767 w 3818467"/>
              <a:gd name="connsiteY120" fmla="*/ 366889 h 4521200"/>
              <a:gd name="connsiteX121" fmla="*/ 88900 w 3818467"/>
              <a:gd name="connsiteY121" fmla="*/ 409222 h 4521200"/>
              <a:gd name="connsiteX122" fmla="*/ 97367 w 3818467"/>
              <a:gd name="connsiteY122" fmla="*/ 451556 h 4521200"/>
              <a:gd name="connsiteX123" fmla="*/ 173567 w 3818467"/>
              <a:gd name="connsiteY123" fmla="*/ 468489 h 4521200"/>
              <a:gd name="connsiteX124" fmla="*/ 224367 w 3818467"/>
              <a:gd name="connsiteY124" fmla="*/ 595489 h 4521200"/>
              <a:gd name="connsiteX125" fmla="*/ 283634 w 3818467"/>
              <a:gd name="connsiteY125" fmla="*/ 620889 h 4521200"/>
              <a:gd name="connsiteX126" fmla="*/ 393700 w 3818467"/>
              <a:gd name="connsiteY126" fmla="*/ 570089 h 4521200"/>
              <a:gd name="connsiteX127" fmla="*/ 495300 w 3818467"/>
              <a:gd name="connsiteY127" fmla="*/ 570089 h 4521200"/>
              <a:gd name="connsiteX128" fmla="*/ 588434 w 3818467"/>
              <a:gd name="connsiteY128" fmla="*/ 570089 h 4521200"/>
              <a:gd name="connsiteX129" fmla="*/ 681567 w 3818467"/>
              <a:gd name="connsiteY129" fmla="*/ 629356 h 4521200"/>
              <a:gd name="connsiteX130" fmla="*/ 732367 w 3818467"/>
              <a:gd name="connsiteY130" fmla="*/ 671689 h 4521200"/>
              <a:gd name="connsiteX131" fmla="*/ 791634 w 3818467"/>
              <a:gd name="connsiteY131" fmla="*/ 722489 h 4521200"/>
              <a:gd name="connsiteX132" fmla="*/ 825500 w 3818467"/>
              <a:gd name="connsiteY132" fmla="*/ 790222 h 4521200"/>
              <a:gd name="connsiteX133" fmla="*/ 817034 w 3818467"/>
              <a:gd name="connsiteY133" fmla="*/ 891822 h 4521200"/>
              <a:gd name="connsiteX134" fmla="*/ 808567 w 3818467"/>
              <a:gd name="connsiteY134" fmla="*/ 984956 h 4521200"/>
              <a:gd name="connsiteX135" fmla="*/ 808567 w 3818467"/>
              <a:gd name="connsiteY135" fmla="*/ 1120422 h 4521200"/>
              <a:gd name="connsiteX136" fmla="*/ 859367 w 3818467"/>
              <a:gd name="connsiteY136" fmla="*/ 1205089 h 4521200"/>
              <a:gd name="connsiteX137" fmla="*/ 910167 w 3818467"/>
              <a:gd name="connsiteY137" fmla="*/ 1205089 h 4521200"/>
              <a:gd name="connsiteX138" fmla="*/ 969434 w 3818467"/>
              <a:gd name="connsiteY138" fmla="*/ 1222022 h 4521200"/>
              <a:gd name="connsiteX139" fmla="*/ 1037167 w 3818467"/>
              <a:gd name="connsiteY139" fmla="*/ 1255889 h 4521200"/>
              <a:gd name="connsiteX140" fmla="*/ 1037167 w 3818467"/>
              <a:gd name="connsiteY140" fmla="*/ 1255889 h 4521200"/>
              <a:gd name="connsiteX141" fmla="*/ 1121834 w 3818467"/>
              <a:gd name="connsiteY141" fmla="*/ 1349022 h 4521200"/>
              <a:gd name="connsiteX142" fmla="*/ 1189567 w 3818467"/>
              <a:gd name="connsiteY142" fmla="*/ 1560689 h 4521200"/>
              <a:gd name="connsiteX143" fmla="*/ 1375834 w 3818467"/>
              <a:gd name="connsiteY143" fmla="*/ 1730022 h 4521200"/>
              <a:gd name="connsiteX144" fmla="*/ 1435100 w 3818467"/>
              <a:gd name="connsiteY144" fmla="*/ 1823156 h 4521200"/>
              <a:gd name="connsiteX145" fmla="*/ 1562100 w 3818467"/>
              <a:gd name="connsiteY145" fmla="*/ 2026356 h 4521200"/>
              <a:gd name="connsiteX146" fmla="*/ 1595967 w 3818467"/>
              <a:gd name="connsiteY146" fmla="*/ 2153356 h 4521200"/>
              <a:gd name="connsiteX147" fmla="*/ 1638300 w 3818467"/>
              <a:gd name="connsiteY147" fmla="*/ 2246489 h 4521200"/>
              <a:gd name="connsiteX148" fmla="*/ 1689100 w 3818467"/>
              <a:gd name="connsiteY148" fmla="*/ 2305756 h 4521200"/>
              <a:gd name="connsiteX149" fmla="*/ 1706034 w 3818467"/>
              <a:gd name="connsiteY149" fmla="*/ 2331156 h 4521200"/>
              <a:gd name="connsiteX150" fmla="*/ 1672167 w 3818467"/>
              <a:gd name="connsiteY150" fmla="*/ 2381956 h 4521200"/>
              <a:gd name="connsiteX151" fmla="*/ 1595967 w 3818467"/>
              <a:gd name="connsiteY151" fmla="*/ 2415822 h 4521200"/>
              <a:gd name="connsiteX152" fmla="*/ 1595967 w 3818467"/>
              <a:gd name="connsiteY152" fmla="*/ 2432756 h 4521200"/>
              <a:gd name="connsiteX153" fmla="*/ 1570567 w 3818467"/>
              <a:gd name="connsiteY153" fmla="*/ 2508956 h 4521200"/>
              <a:gd name="connsiteX154" fmla="*/ 1545167 w 3818467"/>
              <a:gd name="connsiteY154" fmla="*/ 2602089 h 4521200"/>
              <a:gd name="connsiteX155" fmla="*/ 1468967 w 3818467"/>
              <a:gd name="connsiteY155" fmla="*/ 2635956 h 4521200"/>
              <a:gd name="connsiteX156" fmla="*/ 1392767 w 3818467"/>
              <a:gd name="connsiteY156" fmla="*/ 2678289 h 4521200"/>
              <a:gd name="connsiteX157" fmla="*/ 1274234 w 3818467"/>
              <a:gd name="connsiteY157" fmla="*/ 2737556 h 4521200"/>
              <a:gd name="connsiteX158" fmla="*/ 1155700 w 3818467"/>
              <a:gd name="connsiteY158" fmla="*/ 2822222 h 4521200"/>
              <a:gd name="connsiteX159" fmla="*/ 1104900 w 3818467"/>
              <a:gd name="connsiteY159" fmla="*/ 2889956 h 4521200"/>
              <a:gd name="connsiteX160" fmla="*/ 1028700 w 3818467"/>
              <a:gd name="connsiteY160" fmla="*/ 2932289 h 4521200"/>
              <a:gd name="connsiteX161" fmla="*/ 901700 w 3818467"/>
              <a:gd name="connsiteY161" fmla="*/ 3093156 h 4521200"/>
              <a:gd name="connsiteX162" fmla="*/ 842434 w 3818467"/>
              <a:gd name="connsiteY162" fmla="*/ 3220156 h 4521200"/>
              <a:gd name="connsiteX163" fmla="*/ 749300 w 3818467"/>
              <a:gd name="connsiteY163" fmla="*/ 3287889 h 4521200"/>
              <a:gd name="connsiteX164" fmla="*/ 698500 w 3818467"/>
              <a:gd name="connsiteY164" fmla="*/ 3313289 h 4521200"/>
              <a:gd name="connsiteX165" fmla="*/ 588434 w 3818467"/>
              <a:gd name="connsiteY165" fmla="*/ 3364089 h 4521200"/>
              <a:gd name="connsiteX166" fmla="*/ 520700 w 3818467"/>
              <a:gd name="connsiteY166" fmla="*/ 3457222 h 4521200"/>
              <a:gd name="connsiteX167" fmla="*/ 461434 w 3818467"/>
              <a:gd name="connsiteY167" fmla="*/ 3575756 h 4521200"/>
              <a:gd name="connsiteX168" fmla="*/ 410634 w 3818467"/>
              <a:gd name="connsiteY168" fmla="*/ 3660422 h 4521200"/>
              <a:gd name="connsiteX169" fmla="*/ 334434 w 3818467"/>
              <a:gd name="connsiteY169" fmla="*/ 3804356 h 4521200"/>
              <a:gd name="connsiteX170" fmla="*/ 283634 w 3818467"/>
              <a:gd name="connsiteY170" fmla="*/ 3855156 h 4521200"/>
              <a:gd name="connsiteX171" fmla="*/ 232834 w 3818467"/>
              <a:gd name="connsiteY171" fmla="*/ 3914422 h 4521200"/>
              <a:gd name="connsiteX172" fmla="*/ 190500 w 3818467"/>
              <a:gd name="connsiteY172" fmla="*/ 3956756 h 4521200"/>
              <a:gd name="connsiteX173" fmla="*/ 139700 w 3818467"/>
              <a:gd name="connsiteY173" fmla="*/ 3999089 h 4521200"/>
              <a:gd name="connsiteX174" fmla="*/ 80434 w 3818467"/>
              <a:gd name="connsiteY174" fmla="*/ 4041422 h 4521200"/>
              <a:gd name="connsiteX175" fmla="*/ 29634 w 3818467"/>
              <a:gd name="connsiteY175" fmla="*/ 4066822 h 4521200"/>
              <a:gd name="connsiteX176" fmla="*/ 12700 w 3818467"/>
              <a:gd name="connsiteY176" fmla="*/ 4075289 h 4521200"/>
              <a:gd name="connsiteX177" fmla="*/ 105834 w 3818467"/>
              <a:gd name="connsiteY177" fmla="*/ 4092222 h 4521200"/>
              <a:gd name="connsiteX178" fmla="*/ 156634 w 3818467"/>
              <a:gd name="connsiteY178" fmla="*/ 4058356 h 4521200"/>
              <a:gd name="connsiteX179" fmla="*/ 156634 w 3818467"/>
              <a:gd name="connsiteY179" fmla="*/ 4024489 h 4521200"/>
              <a:gd name="connsiteX180" fmla="*/ 207434 w 3818467"/>
              <a:gd name="connsiteY180" fmla="*/ 3990622 h 4521200"/>
              <a:gd name="connsiteX181" fmla="*/ 241300 w 3818467"/>
              <a:gd name="connsiteY181" fmla="*/ 3990622 h 4521200"/>
              <a:gd name="connsiteX182" fmla="*/ 283634 w 3818467"/>
              <a:gd name="connsiteY182" fmla="*/ 3999089 h 4521200"/>
              <a:gd name="connsiteX183" fmla="*/ 325967 w 3818467"/>
              <a:gd name="connsiteY183" fmla="*/ 4024489 h 4521200"/>
              <a:gd name="connsiteX184" fmla="*/ 385234 w 3818467"/>
              <a:gd name="connsiteY184" fmla="*/ 3990622 h 4521200"/>
              <a:gd name="connsiteX185" fmla="*/ 402167 w 3818467"/>
              <a:gd name="connsiteY185" fmla="*/ 3914422 h 4521200"/>
              <a:gd name="connsiteX186" fmla="*/ 444500 w 3818467"/>
              <a:gd name="connsiteY186" fmla="*/ 3863622 h 4521200"/>
              <a:gd name="connsiteX187" fmla="*/ 478367 w 3818467"/>
              <a:gd name="connsiteY187" fmla="*/ 3812822 h 4521200"/>
              <a:gd name="connsiteX188" fmla="*/ 529167 w 3818467"/>
              <a:gd name="connsiteY188" fmla="*/ 3804356 h 4521200"/>
              <a:gd name="connsiteX189" fmla="*/ 571500 w 3818467"/>
              <a:gd name="connsiteY189" fmla="*/ 3804356 h 4521200"/>
              <a:gd name="connsiteX190" fmla="*/ 673100 w 3818467"/>
              <a:gd name="connsiteY190" fmla="*/ 3778956 h 4521200"/>
              <a:gd name="connsiteX191" fmla="*/ 698500 w 3818467"/>
              <a:gd name="connsiteY191" fmla="*/ 3728156 h 4521200"/>
              <a:gd name="connsiteX192" fmla="*/ 774700 w 3818467"/>
              <a:gd name="connsiteY192" fmla="*/ 3702756 h 4521200"/>
              <a:gd name="connsiteX193" fmla="*/ 850900 w 3818467"/>
              <a:gd name="connsiteY193" fmla="*/ 3702756 h 4521200"/>
              <a:gd name="connsiteX194" fmla="*/ 927100 w 3818467"/>
              <a:gd name="connsiteY194" fmla="*/ 3702756 h 4521200"/>
              <a:gd name="connsiteX195" fmla="*/ 969434 w 3818467"/>
              <a:gd name="connsiteY195" fmla="*/ 3745089 h 4521200"/>
              <a:gd name="connsiteX196" fmla="*/ 994834 w 3818467"/>
              <a:gd name="connsiteY196" fmla="*/ 3795889 h 4521200"/>
              <a:gd name="connsiteX197" fmla="*/ 994834 w 3818467"/>
              <a:gd name="connsiteY197" fmla="*/ 3863622 h 4521200"/>
              <a:gd name="connsiteX198" fmla="*/ 1003300 w 3818467"/>
              <a:gd name="connsiteY198" fmla="*/ 3939822 h 4521200"/>
              <a:gd name="connsiteX199" fmla="*/ 1054100 w 3818467"/>
              <a:gd name="connsiteY199" fmla="*/ 3956756 h 4521200"/>
              <a:gd name="connsiteX200" fmla="*/ 1079500 w 3818467"/>
              <a:gd name="connsiteY200" fmla="*/ 3999089 h 4521200"/>
              <a:gd name="connsiteX201" fmla="*/ 1147234 w 3818467"/>
              <a:gd name="connsiteY201" fmla="*/ 4016022 h 4521200"/>
              <a:gd name="connsiteX202" fmla="*/ 1223434 w 3818467"/>
              <a:gd name="connsiteY202" fmla="*/ 4032956 h 4521200"/>
              <a:gd name="connsiteX203" fmla="*/ 1248834 w 3818467"/>
              <a:gd name="connsiteY203" fmla="*/ 4049889 h 4521200"/>
              <a:gd name="connsiteX204" fmla="*/ 1274234 w 3818467"/>
              <a:gd name="connsiteY204" fmla="*/ 4109156 h 4521200"/>
              <a:gd name="connsiteX205" fmla="*/ 1282700 w 3818467"/>
              <a:gd name="connsiteY205" fmla="*/ 4193822 h 4521200"/>
              <a:gd name="connsiteX206" fmla="*/ 1303571 w 3818467"/>
              <a:gd name="connsiteY206" fmla="*/ 4266905 h 4521200"/>
              <a:gd name="connsiteX207" fmla="*/ 1248834 w 3818467"/>
              <a:gd name="connsiteY207" fmla="*/ 4380089 h 4521200"/>
              <a:gd name="connsiteX208" fmla="*/ 1257300 w 3818467"/>
              <a:gd name="connsiteY208" fmla="*/ 4498622 h 4521200"/>
              <a:gd name="connsiteX209" fmla="*/ 1299634 w 3818467"/>
              <a:gd name="connsiteY209" fmla="*/ 4515556 h 4521200"/>
              <a:gd name="connsiteX210" fmla="*/ 1460500 w 3818467"/>
              <a:gd name="connsiteY210" fmla="*/ 4464756 h 4521200"/>
              <a:gd name="connsiteX211" fmla="*/ 1528234 w 3818467"/>
              <a:gd name="connsiteY211" fmla="*/ 4413956 h 4521200"/>
              <a:gd name="connsiteX212" fmla="*/ 1604434 w 3818467"/>
              <a:gd name="connsiteY212" fmla="*/ 4346222 h 4521200"/>
              <a:gd name="connsiteX213" fmla="*/ 1638300 w 3818467"/>
              <a:gd name="connsiteY213" fmla="*/ 4270022 h 4521200"/>
              <a:gd name="connsiteX214" fmla="*/ 1663700 w 3818467"/>
              <a:gd name="connsiteY214" fmla="*/ 4092222 h 4521200"/>
              <a:gd name="connsiteX215" fmla="*/ 1646767 w 3818467"/>
              <a:gd name="connsiteY215" fmla="*/ 4016022 h 4521200"/>
              <a:gd name="connsiteX216" fmla="*/ 1621367 w 3818467"/>
              <a:gd name="connsiteY216" fmla="*/ 3956756 h 4521200"/>
              <a:gd name="connsiteX217" fmla="*/ 1579034 w 3818467"/>
              <a:gd name="connsiteY217" fmla="*/ 3889022 h 4521200"/>
              <a:gd name="connsiteX218" fmla="*/ 1536700 w 3818467"/>
              <a:gd name="connsiteY218" fmla="*/ 3812822 h 4521200"/>
              <a:gd name="connsiteX219" fmla="*/ 1536700 w 3818467"/>
              <a:gd name="connsiteY219" fmla="*/ 3753556 h 4521200"/>
              <a:gd name="connsiteX220" fmla="*/ 1536700 w 3818467"/>
              <a:gd name="connsiteY220" fmla="*/ 3651956 h 4521200"/>
              <a:gd name="connsiteX221" fmla="*/ 1536700 w 3818467"/>
              <a:gd name="connsiteY221" fmla="*/ 3567289 h 4521200"/>
              <a:gd name="connsiteX222" fmla="*/ 1545167 w 3818467"/>
              <a:gd name="connsiteY222" fmla="*/ 3499556 h 4521200"/>
              <a:gd name="connsiteX223" fmla="*/ 1579034 w 3818467"/>
              <a:gd name="connsiteY223" fmla="*/ 3448756 h 4521200"/>
              <a:gd name="connsiteX224" fmla="*/ 1663700 w 3818467"/>
              <a:gd name="connsiteY224" fmla="*/ 3389489 h 4521200"/>
              <a:gd name="connsiteX225" fmla="*/ 1714500 w 3818467"/>
              <a:gd name="connsiteY225" fmla="*/ 3330222 h 4521200"/>
              <a:gd name="connsiteX226" fmla="*/ 1790700 w 3818467"/>
              <a:gd name="connsiteY226" fmla="*/ 3228622 h 4521200"/>
              <a:gd name="connsiteX227" fmla="*/ 1824567 w 3818467"/>
              <a:gd name="connsiteY227" fmla="*/ 3135489 h 4521200"/>
              <a:gd name="connsiteX228" fmla="*/ 1858434 w 3818467"/>
              <a:gd name="connsiteY228" fmla="*/ 3101622 h 4521200"/>
              <a:gd name="connsiteX229" fmla="*/ 1917700 w 3818467"/>
              <a:gd name="connsiteY229" fmla="*/ 3076222 h 4521200"/>
              <a:gd name="connsiteX230" fmla="*/ 1976967 w 3818467"/>
              <a:gd name="connsiteY230" fmla="*/ 3050822 h 4521200"/>
              <a:gd name="connsiteX231" fmla="*/ 2027767 w 3818467"/>
              <a:gd name="connsiteY231" fmla="*/ 3042356 h 4521200"/>
              <a:gd name="connsiteX232" fmla="*/ 2095500 w 3818467"/>
              <a:gd name="connsiteY232" fmla="*/ 3042356 h 4521200"/>
              <a:gd name="connsiteX233" fmla="*/ 2163234 w 3818467"/>
              <a:gd name="connsiteY233" fmla="*/ 3033889 h 4521200"/>
              <a:gd name="connsiteX234" fmla="*/ 2222500 w 3818467"/>
              <a:gd name="connsiteY234" fmla="*/ 3025422 h 4521200"/>
              <a:gd name="connsiteX235" fmla="*/ 2315634 w 3818467"/>
              <a:gd name="connsiteY235" fmla="*/ 3033889 h 4521200"/>
              <a:gd name="connsiteX236" fmla="*/ 2383367 w 3818467"/>
              <a:gd name="connsiteY236" fmla="*/ 3033889 h 4521200"/>
              <a:gd name="connsiteX237" fmla="*/ 2476500 w 3818467"/>
              <a:gd name="connsiteY237" fmla="*/ 3067756 h 4521200"/>
              <a:gd name="connsiteX238" fmla="*/ 2510615 w 3818467"/>
              <a:gd name="connsiteY238" fmla="*/ 3114777 h 4521200"/>
              <a:gd name="connsiteX239" fmla="*/ 2510615 w 3818467"/>
              <a:gd name="connsiteY239" fmla="*/ 3114777 h 4521200"/>
              <a:gd name="connsiteX240" fmla="*/ 2501900 w 3818467"/>
              <a:gd name="connsiteY240" fmla="*/ 3186289 h 4521200"/>
              <a:gd name="connsiteX241" fmla="*/ 2484967 w 3818467"/>
              <a:gd name="connsiteY241" fmla="*/ 3262489 h 4521200"/>
              <a:gd name="connsiteX242" fmla="*/ 2476500 w 3818467"/>
              <a:gd name="connsiteY242" fmla="*/ 3279422 h 4521200"/>
              <a:gd name="connsiteX243" fmla="*/ 2518834 w 3818467"/>
              <a:gd name="connsiteY243" fmla="*/ 3321756 h 4521200"/>
              <a:gd name="connsiteX244" fmla="*/ 2628900 w 3818467"/>
              <a:gd name="connsiteY244" fmla="*/ 3347156 h 4521200"/>
              <a:gd name="connsiteX245" fmla="*/ 2713567 w 3818467"/>
              <a:gd name="connsiteY245" fmla="*/ 3347156 h 4521200"/>
              <a:gd name="connsiteX246" fmla="*/ 2772834 w 3818467"/>
              <a:gd name="connsiteY246" fmla="*/ 3321756 h 4521200"/>
              <a:gd name="connsiteX247" fmla="*/ 2857500 w 3818467"/>
              <a:gd name="connsiteY247" fmla="*/ 3296356 h 4521200"/>
              <a:gd name="connsiteX248" fmla="*/ 2891367 w 3818467"/>
              <a:gd name="connsiteY248" fmla="*/ 3287889 h 4521200"/>
              <a:gd name="connsiteX249" fmla="*/ 2908300 w 3818467"/>
              <a:gd name="connsiteY249" fmla="*/ 3287889 h 4521200"/>
              <a:gd name="connsiteX250" fmla="*/ 2933700 w 3818467"/>
              <a:gd name="connsiteY250" fmla="*/ 3313289 h 4521200"/>
              <a:gd name="connsiteX251" fmla="*/ 2967567 w 3818467"/>
              <a:gd name="connsiteY251" fmla="*/ 3381022 h 4521200"/>
              <a:gd name="connsiteX252" fmla="*/ 2992967 w 3818467"/>
              <a:gd name="connsiteY252" fmla="*/ 3389489 h 4521200"/>
              <a:gd name="connsiteX253" fmla="*/ 3052234 w 3818467"/>
              <a:gd name="connsiteY253" fmla="*/ 3381022 h 4521200"/>
              <a:gd name="connsiteX254" fmla="*/ 3136900 w 3818467"/>
              <a:gd name="connsiteY254" fmla="*/ 3372556 h 4521200"/>
              <a:gd name="connsiteX255" fmla="*/ 3170767 w 3818467"/>
              <a:gd name="connsiteY255" fmla="*/ 3338689 h 4521200"/>
              <a:gd name="connsiteX256" fmla="*/ 3246967 w 3818467"/>
              <a:gd name="connsiteY256" fmla="*/ 3321756 h 4521200"/>
              <a:gd name="connsiteX257" fmla="*/ 3263900 w 3818467"/>
              <a:gd name="connsiteY257" fmla="*/ 3355622 h 4521200"/>
              <a:gd name="connsiteX258" fmla="*/ 3314700 w 3818467"/>
              <a:gd name="connsiteY258" fmla="*/ 3397956 h 4521200"/>
              <a:gd name="connsiteX259" fmla="*/ 3348567 w 3818467"/>
              <a:gd name="connsiteY259" fmla="*/ 3372556 h 4521200"/>
              <a:gd name="connsiteX260" fmla="*/ 3441700 w 3818467"/>
              <a:gd name="connsiteY260" fmla="*/ 3372556 h 4521200"/>
              <a:gd name="connsiteX261" fmla="*/ 3475567 w 3818467"/>
              <a:gd name="connsiteY261" fmla="*/ 3414889 h 4521200"/>
              <a:gd name="connsiteX262" fmla="*/ 3534834 w 3818467"/>
              <a:gd name="connsiteY262" fmla="*/ 3482622 h 4521200"/>
              <a:gd name="connsiteX263" fmla="*/ 3602567 w 3818467"/>
              <a:gd name="connsiteY263" fmla="*/ 3508022 h 4521200"/>
              <a:gd name="connsiteX264" fmla="*/ 3661834 w 3818467"/>
              <a:gd name="connsiteY264" fmla="*/ 3533422 h 4521200"/>
              <a:gd name="connsiteX265" fmla="*/ 3721100 w 3818467"/>
              <a:gd name="connsiteY265" fmla="*/ 3508022 h 452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Lst>
            <a:rect l="l" t="t" r="r" b="b"/>
            <a:pathLst>
              <a:path w="3818467" h="4521200">
                <a:moveTo>
                  <a:pt x="3721100" y="3508022"/>
                </a:moveTo>
                <a:cubicBezTo>
                  <a:pt x="3729567" y="3488267"/>
                  <a:pt x="3715456" y="3448756"/>
                  <a:pt x="3712634" y="3414889"/>
                </a:cubicBezTo>
                <a:cubicBezTo>
                  <a:pt x="3709812" y="3381022"/>
                  <a:pt x="3711223" y="3334455"/>
                  <a:pt x="3704167" y="3304822"/>
                </a:cubicBezTo>
                <a:cubicBezTo>
                  <a:pt x="3697111" y="3275189"/>
                  <a:pt x="3670300" y="3237089"/>
                  <a:pt x="3670300" y="3237089"/>
                </a:cubicBezTo>
                <a:cubicBezTo>
                  <a:pt x="3659011" y="3214511"/>
                  <a:pt x="3644901" y="3197578"/>
                  <a:pt x="3636434" y="3169356"/>
                </a:cubicBezTo>
                <a:cubicBezTo>
                  <a:pt x="3627967" y="3141134"/>
                  <a:pt x="3623733" y="3097389"/>
                  <a:pt x="3619500" y="3067756"/>
                </a:cubicBezTo>
                <a:cubicBezTo>
                  <a:pt x="3615267" y="3038123"/>
                  <a:pt x="3616678" y="3019778"/>
                  <a:pt x="3611034" y="2991556"/>
                </a:cubicBezTo>
                <a:cubicBezTo>
                  <a:pt x="3605390" y="2963334"/>
                  <a:pt x="3591278" y="2937933"/>
                  <a:pt x="3585634" y="2898422"/>
                </a:cubicBezTo>
                <a:cubicBezTo>
                  <a:pt x="3579990" y="2858911"/>
                  <a:pt x="3572934" y="2803878"/>
                  <a:pt x="3577167" y="2754489"/>
                </a:cubicBezTo>
                <a:cubicBezTo>
                  <a:pt x="3581400" y="2705100"/>
                  <a:pt x="3599745" y="2644422"/>
                  <a:pt x="3611034" y="2602089"/>
                </a:cubicBezTo>
                <a:cubicBezTo>
                  <a:pt x="3622323" y="2559756"/>
                  <a:pt x="3632200" y="2528711"/>
                  <a:pt x="3644900" y="2500489"/>
                </a:cubicBezTo>
                <a:cubicBezTo>
                  <a:pt x="3657600" y="2472267"/>
                  <a:pt x="3675945" y="2449689"/>
                  <a:pt x="3687234" y="2432756"/>
                </a:cubicBezTo>
                <a:cubicBezTo>
                  <a:pt x="3698523" y="2415823"/>
                  <a:pt x="3694290" y="2408767"/>
                  <a:pt x="3712634" y="2398889"/>
                </a:cubicBezTo>
                <a:cubicBezTo>
                  <a:pt x="3730978" y="2389011"/>
                  <a:pt x="3783189" y="2394656"/>
                  <a:pt x="3797300" y="2373489"/>
                </a:cubicBezTo>
                <a:cubicBezTo>
                  <a:pt x="3811411" y="2352322"/>
                  <a:pt x="3794478" y="2294467"/>
                  <a:pt x="3797300" y="2271889"/>
                </a:cubicBezTo>
                <a:cubicBezTo>
                  <a:pt x="3800122" y="2249311"/>
                  <a:pt x="3818467" y="2253544"/>
                  <a:pt x="3814234" y="2238022"/>
                </a:cubicBezTo>
                <a:cubicBezTo>
                  <a:pt x="3810001" y="2222500"/>
                  <a:pt x="3791656" y="2185811"/>
                  <a:pt x="3771900" y="2178756"/>
                </a:cubicBezTo>
                <a:cubicBezTo>
                  <a:pt x="3752144" y="2171701"/>
                  <a:pt x="3715455" y="2195689"/>
                  <a:pt x="3695700" y="2195689"/>
                </a:cubicBezTo>
                <a:cubicBezTo>
                  <a:pt x="3675945" y="2195689"/>
                  <a:pt x="3670300" y="2191456"/>
                  <a:pt x="3653367" y="2178756"/>
                </a:cubicBezTo>
                <a:cubicBezTo>
                  <a:pt x="3636434" y="2166056"/>
                  <a:pt x="3608211" y="2140656"/>
                  <a:pt x="3594100" y="2119489"/>
                </a:cubicBezTo>
                <a:cubicBezTo>
                  <a:pt x="3579989" y="2098322"/>
                  <a:pt x="3587044" y="2077156"/>
                  <a:pt x="3568700" y="2051756"/>
                </a:cubicBezTo>
                <a:cubicBezTo>
                  <a:pt x="3550356" y="2026356"/>
                  <a:pt x="3499556" y="1991078"/>
                  <a:pt x="3484034" y="1967089"/>
                </a:cubicBezTo>
                <a:cubicBezTo>
                  <a:pt x="3468512" y="1943100"/>
                  <a:pt x="3476978" y="1924755"/>
                  <a:pt x="3475567" y="1907822"/>
                </a:cubicBezTo>
                <a:cubicBezTo>
                  <a:pt x="3474156" y="1890889"/>
                  <a:pt x="3478389" y="1882422"/>
                  <a:pt x="3475567" y="1865489"/>
                </a:cubicBezTo>
                <a:cubicBezTo>
                  <a:pt x="3472745" y="1848556"/>
                  <a:pt x="3467101" y="1823155"/>
                  <a:pt x="3458634" y="1806222"/>
                </a:cubicBezTo>
                <a:cubicBezTo>
                  <a:pt x="3450167" y="1789289"/>
                  <a:pt x="3438878" y="1778000"/>
                  <a:pt x="3424767" y="1763889"/>
                </a:cubicBezTo>
                <a:cubicBezTo>
                  <a:pt x="3410656" y="1749778"/>
                  <a:pt x="3386667" y="1738489"/>
                  <a:pt x="3373967" y="1721556"/>
                </a:cubicBezTo>
                <a:cubicBezTo>
                  <a:pt x="3361267" y="1704623"/>
                  <a:pt x="3351389" y="1680634"/>
                  <a:pt x="3348567" y="1662289"/>
                </a:cubicBezTo>
                <a:cubicBezTo>
                  <a:pt x="3345745" y="1643945"/>
                  <a:pt x="3357034" y="1634067"/>
                  <a:pt x="3357034" y="1611489"/>
                </a:cubicBezTo>
                <a:cubicBezTo>
                  <a:pt x="3357034" y="1588911"/>
                  <a:pt x="3352800" y="1546578"/>
                  <a:pt x="3348567" y="1526822"/>
                </a:cubicBezTo>
                <a:cubicBezTo>
                  <a:pt x="3344334" y="1507067"/>
                  <a:pt x="3349978" y="1508478"/>
                  <a:pt x="3331634" y="1492956"/>
                </a:cubicBezTo>
                <a:cubicBezTo>
                  <a:pt x="3313290" y="1477434"/>
                  <a:pt x="3270956" y="1463322"/>
                  <a:pt x="3238500" y="1433689"/>
                </a:cubicBezTo>
                <a:cubicBezTo>
                  <a:pt x="3206044" y="1404056"/>
                  <a:pt x="3169356" y="1351845"/>
                  <a:pt x="3136900" y="1315156"/>
                </a:cubicBezTo>
                <a:cubicBezTo>
                  <a:pt x="3104445" y="1278467"/>
                  <a:pt x="3059289" y="1241778"/>
                  <a:pt x="3043767" y="1213556"/>
                </a:cubicBezTo>
                <a:cubicBezTo>
                  <a:pt x="3028245" y="1185334"/>
                  <a:pt x="3049412" y="1171222"/>
                  <a:pt x="3043767" y="1145822"/>
                </a:cubicBezTo>
                <a:cubicBezTo>
                  <a:pt x="3038123" y="1120422"/>
                  <a:pt x="3024011" y="1092200"/>
                  <a:pt x="3009900" y="1061156"/>
                </a:cubicBezTo>
                <a:cubicBezTo>
                  <a:pt x="2995789" y="1030112"/>
                  <a:pt x="2967567" y="996245"/>
                  <a:pt x="2959100" y="959556"/>
                </a:cubicBezTo>
                <a:cubicBezTo>
                  <a:pt x="2950633" y="922867"/>
                  <a:pt x="2947811" y="880533"/>
                  <a:pt x="2959100" y="841022"/>
                </a:cubicBezTo>
                <a:cubicBezTo>
                  <a:pt x="2970389" y="801511"/>
                  <a:pt x="3009901" y="756356"/>
                  <a:pt x="3026834" y="722489"/>
                </a:cubicBezTo>
                <a:cubicBezTo>
                  <a:pt x="3043767" y="688622"/>
                  <a:pt x="3049411" y="663222"/>
                  <a:pt x="3060700" y="637822"/>
                </a:cubicBezTo>
                <a:cubicBezTo>
                  <a:pt x="3071989" y="612422"/>
                  <a:pt x="3094567" y="592667"/>
                  <a:pt x="3094567" y="570089"/>
                </a:cubicBezTo>
                <a:cubicBezTo>
                  <a:pt x="3094567" y="547511"/>
                  <a:pt x="3066345" y="533401"/>
                  <a:pt x="3060700" y="502356"/>
                </a:cubicBezTo>
                <a:cubicBezTo>
                  <a:pt x="3055056" y="471312"/>
                  <a:pt x="3055056" y="427566"/>
                  <a:pt x="3060700" y="383822"/>
                </a:cubicBezTo>
                <a:cubicBezTo>
                  <a:pt x="3066344" y="340078"/>
                  <a:pt x="3083278" y="273756"/>
                  <a:pt x="3094567" y="239889"/>
                </a:cubicBezTo>
                <a:cubicBezTo>
                  <a:pt x="3105856" y="206022"/>
                  <a:pt x="3125612" y="207433"/>
                  <a:pt x="3128434" y="180622"/>
                </a:cubicBezTo>
                <a:cubicBezTo>
                  <a:pt x="3131256" y="153811"/>
                  <a:pt x="3121378" y="107244"/>
                  <a:pt x="3111500" y="79022"/>
                </a:cubicBezTo>
                <a:cubicBezTo>
                  <a:pt x="3101622" y="50800"/>
                  <a:pt x="3086100" y="22578"/>
                  <a:pt x="3069167" y="11289"/>
                </a:cubicBezTo>
                <a:cubicBezTo>
                  <a:pt x="3052234" y="0"/>
                  <a:pt x="3009900" y="11289"/>
                  <a:pt x="3009900" y="11289"/>
                </a:cubicBezTo>
                <a:cubicBezTo>
                  <a:pt x="2988733" y="11289"/>
                  <a:pt x="2963334" y="8467"/>
                  <a:pt x="2942167" y="11289"/>
                </a:cubicBezTo>
                <a:cubicBezTo>
                  <a:pt x="2921000" y="14111"/>
                  <a:pt x="2901245" y="15522"/>
                  <a:pt x="2882900" y="28222"/>
                </a:cubicBezTo>
                <a:cubicBezTo>
                  <a:pt x="2864555" y="40922"/>
                  <a:pt x="2833511" y="62089"/>
                  <a:pt x="2832100" y="87489"/>
                </a:cubicBezTo>
                <a:cubicBezTo>
                  <a:pt x="2830689" y="112889"/>
                  <a:pt x="2861734" y="142522"/>
                  <a:pt x="2874434" y="180622"/>
                </a:cubicBezTo>
                <a:cubicBezTo>
                  <a:pt x="2887134" y="218722"/>
                  <a:pt x="2905478" y="280811"/>
                  <a:pt x="2908300" y="316089"/>
                </a:cubicBezTo>
                <a:cubicBezTo>
                  <a:pt x="2911122" y="351367"/>
                  <a:pt x="2902656" y="376767"/>
                  <a:pt x="2891367" y="392289"/>
                </a:cubicBezTo>
                <a:cubicBezTo>
                  <a:pt x="2880078" y="407811"/>
                  <a:pt x="2857500" y="409222"/>
                  <a:pt x="2840567" y="409222"/>
                </a:cubicBezTo>
                <a:cubicBezTo>
                  <a:pt x="2823634" y="409222"/>
                  <a:pt x="2789767" y="392289"/>
                  <a:pt x="2789767" y="392289"/>
                </a:cubicBezTo>
                <a:cubicBezTo>
                  <a:pt x="2772834" y="386645"/>
                  <a:pt x="2762956" y="372534"/>
                  <a:pt x="2738967" y="375356"/>
                </a:cubicBezTo>
                <a:cubicBezTo>
                  <a:pt x="2714978" y="378178"/>
                  <a:pt x="2665590" y="393700"/>
                  <a:pt x="2645834" y="409222"/>
                </a:cubicBezTo>
                <a:cubicBezTo>
                  <a:pt x="2626079" y="424744"/>
                  <a:pt x="2631723" y="445911"/>
                  <a:pt x="2620434" y="468489"/>
                </a:cubicBezTo>
                <a:cubicBezTo>
                  <a:pt x="2609145" y="491067"/>
                  <a:pt x="2597856" y="524934"/>
                  <a:pt x="2578100" y="544689"/>
                </a:cubicBezTo>
                <a:cubicBezTo>
                  <a:pt x="2558344" y="564444"/>
                  <a:pt x="2531533" y="577144"/>
                  <a:pt x="2501900" y="587022"/>
                </a:cubicBezTo>
                <a:cubicBezTo>
                  <a:pt x="2472267" y="596900"/>
                  <a:pt x="2420055" y="584200"/>
                  <a:pt x="2400300" y="603956"/>
                </a:cubicBezTo>
                <a:cubicBezTo>
                  <a:pt x="2380545" y="623712"/>
                  <a:pt x="2387600" y="675923"/>
                  <a:pt x="2383367" y="705556"/>
                </a:cubicBezTo>
                <a:cubicBezTo>
                  <a:pt x="2379134" y="735189"/>
                  <a:pt x="2389011" y="767645"/>
                  <a:pt x="2374900" y="781756"/>
                </a:cubicBezTo>
                <a:cubicBezTo>
                  <a:pt x="2360789" y="795867"/>
                  <a:pt x="2317044" y="774700"/>
                  <a:pt x="2298700" y="790222"/>
                </a:cubicBezTo>
                <a:cubicBezTo>
                  <a:pt x="2280356" y="805744"/>
                  <a:pt x="2276123" y="853722"/>
                  <a:pt x="2264834" y="874889"/>
                </a:cubicBezTo>
                <a:cubicBezTo>
                  <a:pt x="2253545" y="896056"/>
                  <a:pt x="2247900" y="904522"/>
                  <a:pt x="2230967" y="917222"/>
                </a:cubicBezTo>
                <a:cubicBezTo>
                  <a:pt x="2214034" y="929922"/>
                  <a:pt x="2184401" y="936978"/>
                  <a:pt x="2163234" y="951089"/>
                </a:cubicBezTo>
                <a:cubicBezTo>
                  <a:pt x="2142067" y="965200"/>
                  <a:pt x="2105378" y="975078"/>
                  <a:pt x="2103967" y="1001889"/>
                </a:cubicBezTo>
                <a:cubicBezTo>
                  <a:pt x="2102556" y="1028700"/>
                  <a:pt x="2143478" y="1080912"/>
                  <a:pt x="2154767" y="1111956"/>
                </a:cubicBezTo>
                <a:cubicBezTo>
                  <a:pt x="2166056" y="1143000"/>
                  <a:pt x="2170289" y="1164167"/>
                  <a:pt x="2171700" y="1188156"/>
                </a:cubicBezTo>
                <a:cubicBezTo>
                  <a:pt x="2173111" y="1212145"/>
                  <a:pt x="2167467" y="1236134"/>
                  <a:pt x="2163234" y="1255889"/>
                </a:cubicBezTo>
                <a:cubicBezTo>
                  <a:pt x="2159001" y="1275645"/>
                  <a:pt x="2151944" y="1277056"/>
                  <a:pt x="2146300" y="1306689"/>
                </a:cubicBezTo>
                <a:cubicBezTo>
                  <a:pt x="2140656" y="1336322"/>
                  <a:pt x="2132189" y="1394178"/>
                  <a:pt x="2129367" y="1433689"/>
                </a:cubicBezTo>
                <a:cubicBezTo>
                  <a:pt x="2126545" y="1473200"/>
                  <a:pt x="2125134" y="1509889"/>
                  <a:pt x="2129367" y="1543756"/>
                </a:cubicBezTo>
                <a:cubicBezTo>
                  <a:pt x="2133600" y="1577623"/>
                  <a:pt x="2153356" y="1605845"/>
                  <a:pt x="2154767" y="1636889"/>
                </a:cubicBezTo>
                <a:cubicBezTo>
                  <a:pt x="2156178" y="1667933"/>
                  <a:pt x="2143478" y="1708855"/>
                  <a:pt x="2137834" y="1730022"/>
                </a:cubicBezTo>
                <a:cubicBezTo>
                  <a:pt x="2132190" y="1751189"/>
                  <a:pt x="2127956" y="1758244"/>
                  <a:pt x="2120900" y="1763889"/>
                </a:cubicBezTo>
                <a:cubicBezTo>
                  <a:pt x="2113844" y="1769534"/>
                  <a:pt x="2109611" y="1765300"/>
                  <a:pt x="2095500" y="1763889"/>
                </a:cubicBezTo>
                <a:cubicBezTo>
                  <a:pt x="2081389" y="1762478"/>
                  <a:pt x="2054578" y="1762478"/>
                  <a:pt x="2036234" y="1755422"/>
                </a:cubicBezTo>
                <a:cubicBezTo>
                  <a:pt x="2017890" y="1748367"/>
                  <a:pt x="2003778" y="1737078"/>
                  <a:pt x="1985434" y="1721556"/>
                </a:cubicBezTo>
                <a:cubicBezTo>
                  <a:pt x="1967090" y="1706034"/>
                  <a:pt x="1940278" y="1686278"/>
                  <a:pt x="1926167" y="1662289"/>
                </a:cubicBezTo>
                <a:cubicBezTo>
                  <a:pt x="1912056" y="1638300"/>
                  <a:pt x="1906412" y="1603022"/>
                  <a:pt x="1900767" y="1577622"/>
                </a:cubicBezTo>
                <a:cubicBezTo>
                  <a:pt x="1895123" y="1552222"/>
                  <a:pt x="1896533" y="1539522"/>
                  <a:pt x="1892300" y="1509889"/>
                </a:cubicBezTo>
                <a:cubicBezTo>
                  <a:pt x="1888067" y="1480256"/>
                  <a:pt x="1879600" y="1428044"/>
                  <a:pt x="1875367" y="1399822"/>
                </a:cubicBezTo>
                <a:cubicBezTo>
                  <a:pt x="1871134" y="1371600"/>
                  <a:pt x="1868311" y="1360311"/>
                  <a:pt x="1866900" y="1340556"/>
                </a:cubicBezTo>
                <a:cubicBezTo>
                  <a:pt x="1865489" y="1320801"/>
                  <a:pt x="1873955" y="1298222"/>
                  <a:pt x="1866900" y="1281289"/>
                </a:cubicBezTo>
                <a:cubicBezTo>
                  <a:pt x="1859845" y="1264356"/>
                  <a:pt x="1824567" y="1238956"/>
                  <a:pt x="1824567" y="1238956"/>
                </a:cubicBezTo>
                <a:cubicBezTo>
                  <a:pt x="1809045" y="1223434"/>
                  <a:pt x="1810731" y="1311042"/>
                  <a:pt x="1792129" y="1242078"/>
                </a:cubicBezTo>
                <a:cubicBezTo>
                  <a:pt x="1784937" y="1281975"/>
                  <a:pt x="1707683" y="1208431"/>
                  <a:pt x="1672167" y="1196622"/>
                </a:cubicBezTo>
                <a:cubicBezTo>
                  <a:pt x="1636651" y="1184813"/>
                  <a:pt x="1597378" y="1185333"/>
                  <a:pt x="1579034" y="1171222"/>
                </a:cubicBezTo>
                <a:cubicBezTo>
                  <a:pt x="1560690" y="1157111"/>
                  <a:pt x="1566333" y="1141589"/>
                  <a:pt x="1562100" y="1111956"/>
                </a:cubicBezTo>
                <a:cubicBezTo>
                  <a:pt x="1557867" y="1082323"/>
                  <a:pt x="1553634" y="1020233"/>
                  <a:pt x="1553634" y="993422"/>
                </a:cubicBezTo>
                <a:cubicBezTo>
                  <a:pt x="1553634" y="966611"/>
                  <a:pt x="1556456" y="968022"/>
                  <a:pt x="1562100" y="951089"/>
                </a:cubicBezTo>
                <a:cubicBezTo>
                  <a:pt x="1567744" y="934156"/>
                  <a:pt x="1580444" y="907344"/>
                  <a:pt x="1587500" y="891822"/>
                </a:cubicBezTo>
                <a:cubicBezTo>
                  <a:pt x="1594556" y="876300"/>
                  <a:pt x="1604434" y="877711"/>
                  <a:pt x="1604434" y="857956"/>
                </a:cubicBezTo>
                <a:cubicBezTo>
                  <a:pt x="1604434" y="838201"/>
                  <a:pt x="1590322" y="800100"/>
                  <a:pt x="1587500" y="773289"/>
                </a:cubicBezTo>
                <a:cubicBezTo>
                  <a:pt x="1584678" y="746478"/>
                  <a:pt x="1588911" y="719667"/>
                  <a:pt x="1587500" y="697089"/>
                </a:cubicBezTo>
                <a:cubicBezTo>
                  <a:pt x="1586089" y="674511"/>
                  <a:pt x="1587501" y="653344"/>
                  <a:pt x="1579034" y="637822"/>
                </a:cubicBezTo>
                <a:cubicBezTo>
                  <a:pt x="1570567" y="622300"/>
                  <a:pt x="1553633" y="619478"/>
                  <a:pt x="1536700" y="603956"/>
                </a:cubicBezTo>
                <a:cubicBezTo>
                  <a:pt x="1519767" y="588434"/>
                  <a:pt x="1483078" y="565856"/>
                  <a:pt x="1477434" y="544689"/>
                </a:cubicBezTo>
                <a:cubicBezTo>
                  <a:pt x="1471790" y="523522"/>
                  <a:pt x="1494367" y="508000"/>
                  <a:pt x="1502834" y="476956"/>
                </a:cubicBezTo>
                <a:cubicBezTo>
                  <a:pt x="1511301" y="445912"/>
                  <a:pt x="1536701" y="396522"/>
                  <a:pt x="1528234" y="358422"/>
                </a:cubicBezTo>
                <a:cubicBezTo>
                  <a:pt x="1519767" y="320322"/>
                  <a:pt x="1484490" y="266700"/>
                  <a:pt x="1452034" y="248356"/>
                </a:cubicBezTo>
                <a:cubicBezTo>
                  <a:pt x="1419578" y="230012"/>
                  <a:pt x="1368778" y="237067"/>
                  <a:pt x="1333500" y="248356"/>
                </a:cubicBezTo>
                <a:cubicBezTo>
                  <a:pt x="1298222" y="259645"/>
                  <a:pt x="1268589" y="294922"/>
                  <a:pt x="1240367" y="316089"/>
                </a:cubicBezTo>
                <a:cubicBezTo>
                  <a:pt x="1212145" y="337256"/>
                  <a:pt x="1190978" y="359834"/>
                  <a:pt x="1164167" y="375356"/>
                </a:cubicBezTo>
                <a:cubicBezTo>
                  <a:pt x="1137356" y="390878"/>
                  <a:pt x="1126067" y="397933"/>
                  <a:pt x="1079500" y="409222"/>
                </a:cubicBezTo>
                <a:cubicBezTo>
                  <a:pt x="1032933" y="420511"/>
                  <a:pt x="928511" y="437445"/>
                  <a:pt x="884767" y="443089"/>
                </a:cubicBezTo>
                <a:cubicBezTo>
                  <a:pt x="841023" y="448733"/>
                  <a:pt x="841023" y="450144"/>
                  <a:pt x="817034" y="443089"/>
                </a:cubicBezTo>
                <a:cubicBezTo>
                  <a:pt x="793045" y="436034"/>
                  <a:pt x="762001" y="409223"/>
                  <a:pt x="740834" y="400756"/>
                </a:cubicBezTo>
                <a:cubicBezTo>
                  <a:pt x="719667" y="392289"/>
                  <a:pt x="708379" y="396522"/>
                  <a:pt x="690034" y="392289"/>
                </a:cubicBezTo>
                <a:cubicBezTo>
                  <a:pt x="671690" y="388056"/>
                  <a:pt x="653345" y="383823"/>
                  <a:pt x="630767" y="375356"/>
                </a:cubicBezTo>
                <a:cubicBezTo>
                  <a:pt x="608189" y="366889"/>
                  <a:pt x="581378" y="349956"/>
                  <a:pt x="554567" y="341489"/>
                </a:cubicBezTo>
                <a:cubicBezTo>
                  <a:pt x="527756" y="333022"/>
                  <a:pt x="503767" y="325967"/>
                  <a:pt x="469900" y="324556"/>
                </a:cubicBezTo>
                <a:cubicBezTo>
                  <a:pt x="436033" y="323145"/>
                  <a:pt x="379589" y="321733"/>
                  <a:pt x="351367" y="333022"/>
                </a:cubicBezTo>
                <a:cubicBezTo>
                  <a:pt x="323145" y="344311"/>
                  <a:pt x="318912" y="382411"/>
                  <a:pt x="300567" y="392289"/>
                </a:cubicBezTo>
                <a:cubicBezTo>
                  <a:pt x="282223" y="402167"/>
                  <a:pt x="256822" y="402167"/>
                  <a:pt x="241300" y="392289"/>
                </a:cubicBezTo>
                <a:cubicBezTo>
                  <a:pt x="225778" y="382411"/>
                  <a:pt x="222956" y="341489"/>
                  <a:pt x="207434" y="333022"/>
                </a:cubicBezTo>
                <a:cubicBezTo>
                  <a:pt x="191912" y="324555"/>
                  <a:pt x="162278" y="335845"/>
                  <a:pt x="148167" y="341489"/>
                </a:cubicBezTo>
                <a:cubicBezTo>
                  <a:pt x="134056" y="347134"/>
                  <a:pt x="132645" y="355600"/>
                  <a:pt x="122767" y="366889"/>
                </a:cubicBezTo>
                <a:cubicBezTo>
                  <a:pt x="112889" y="378178"/>
                  <a:pt x="93133" y="395111"/>
                  <a:pt x="88900" y="409222"/>
                </a:cubicBezTo>
                <a:cubicBezTo>
                  <a:pt x="84667" y="423333"/>
                  <a:pt x="83256" y="441678"/>
                  <a:pt x="97367" y="451556"/>
                </a:cubicBezTo>
                <a:cubicBezTo>
                  <a:pt x="111478" y="461434"/>
                  <a:pt x="152400" y="444500"/>
                  <a:pt x="173567" y="468489"/>
                </a:cubicBezTo>
                <a:cubicBezTo>
                  <a:pt x="194734" y="492478"/>
                  <a:pt x="206022" y="570089"/>
                  <a:pt x="224367" y="595489"/>
                </a:cubicBezTo>
                <a:cubicBezTo>
                  <a:pt x="242712" y="620889"/>
                  <a:pt x="255412" y="625122"/>
                  <a:pt x="283634" y="620889"/>
                </a:cubicBezTo>
                <a:cubicBezTo>
                  <a:pt x="311856" y="616656"/>
                  <a:pt x="358422" y="578556"/>
                  <a:pt x="393700" y="570089"/>
                </a:cubicBezTo>
                <a:cubicBezTo>
                  <a:pt x="428978" y="561622"/>
                  <a:pt x="495300" y="570089"/>
                  <a:pt x="495300" y="570089"/>
                </a:cubicBezTo>
                <a:cubicBezTo>
                  <a:pt x="527756" y="570089"/>
                  <a:pt x="557390" y="560211"/>
                  <a:pt x="588434" y="570089"/>
                </a:cubicBezTo>
                <a:cubicBezTo>
                  <a:pt x="619478" y="579967"/>
                  <a:pt x="657578" y="612423"/>
                  <a:pt x="681567" y="629356"/>
                </a:cubicBezTo>
                <a:cubicBezTo>
                  <a:pt x="705556" y="646289"/>
                  <a:pt x="714023" y="656167"/>
                  <a:pt x="732367" y="671689"/>
                </a:cubicBezTo>
                <a:cubicBezTo>
                  <a:pt x="750711" y="687211"/>
                  <a:pt x="776112" y="702734"/>
                  <a:pt x="791634" y="722489"/>
                </a:cubicBezTo>
                <a:cubicBezTo>
                  <a:pt x="807156" y="742245"/>
                  <a:pt x="821267" y="762000"/>
                  <a:pt x="825500" y="790222"/>
                </a:cubicBezTo>
                <a:cubicBezTo>
                  <a:pt x="829733" y="818444"/>
                  <a:pt x="819856" y="859366"/>
                  <a:pt x="817034" y="891822"/>
                </a:cubicBezTo>
                <a:cubicBezTo>
                  <a:pt x="814212" y="924278"/>
                  <a:pt x="809978" y="946856"/>
                  <a:pt x="808567" y="984956"/>
                </a:cubicBezTo>
                <a:cubicBezTo>
                  <a:pt x="807156" y="1023056"/>
                  <a:pt x="800100" y="1083733"/>
                  <a:pt x="808567" y="1120422"/>
                </a:cubicBezTo>
                <a:cubicBezTo>
                  <a:pt x="817034" y="1157111"/>
                  <a:pt x="842434" y="1190978"/>
                  <a:pt x="859367" y="1205089"/>
                </a:cubicBezTo>
                <a:cubicBezTo>
                  <a:pt x="876300" y="1219200"/>
                  <a:pt x="891823" y="1202267"/>
                  <a:pt x="910167" y="1205089"/>
                </a:cubicBezTo>
                <a:cubicBezTo>
                  <a:pt x="928512" y="1207911"/>
                  <a:pt x="948267" y="1213555"/>
                  <a:pt x="969434" y="1222022"/>
                </a:cubicBezTo>
                <a:cubicBezTo>
                  <a:pt x="990601" y="1230489"/>
                  <a:pt x="1037167" y="1255889"/>
                  <a:pt x="1037167" y="1255889"/>
                </a:cubicBezTo>
                <a:lnTo>
                  <a:pt x="1037167" y="1255889"/>
                </a:lnTo>
                <a:cubicBezTo>
                  <a:pt x="1051278" y="1271411"/>
                  <a:pt x="1096434" y="1298222"/>
                  <a:pt x="1121834" y="1349022"/>
                </a:cubicBezTo>
                <a:cubicBezTo>
                  <a:pt x="1147234" y="1399822"/>
                  <a:pt x="1147234" y="1497189"/>
                  <a:pt x="1189567" y="1560689"/>
                </a:cubicBezTo>
                <a:cubicBezTo>
                  <a:pt x="1231900" y="1624189"/>
                  <a:pt x="1334912" y="1686278"/>
                  <a:pt x="1375834" y="1730022"/>
                </a:cubicBezTo>
                <a:cubicBezTo>
                  <a:pt x="1416756" y="1773767"/>
                  <a:pt x="1435100" y="1823156"/>
                  <a:pt x="1435100" y="1823156"/>
                </a:cubicBezTo>
                <a:cubicBezTo>
                  <a:pt x="1466144" y="1872545"/>
                  <a:pt x="1535289" y="1971323"/>
                  <a:pt x="1562100" y="2026356"/>
                </a:cubicBezTo>
                <a:cubicBezTo>
                  <a:pt x="1588911" y="2081389"/>
                  <a:pt x="1583267" y="2116667"/>
                  <a:pt x="1595967" y="2153356"/>
                </a:cubicBezTo>
                <a:cubicBezTo>
                  <a:pt x="1608667" y="2190045"/>
                  <a:pt x="1622778" y="2221089"/>
                  <a:pt x="1638300" y="2246489"/>
                </a:cubicBezTo>
                <a:cubicBezTo>
                  <a:pt x="1653822" y="2271889"/>
                  <a:pt x="1677811" y="2291645"/>
                  <a:pt x="1689100" y="2305756"/>
                </a:cubicBezTo>
                <a:cubicBezTo>
                  <a:pt x="1700389" y="2319867"/>
                  <a:pt x="1708856" y="2318456"/>
                  <a:pt x="1706034" y="2331156"/>
                </a:cubicBezTo>
                <a:cubicBezTo>
                  <a:pt x="1703212" y="2343856"/>
                  <a:pt x="1690511" y="2367845"/>
                  <a:pt x="1672167" y="2381956"/>
                </a:cubicBezTo>
                <a:cubicBezTo>
                  <a:pt x="1653823" y="2396067"/>
                  <a:pt x="1608667" y="2407355"/>
                  <a:pt x="1595967" y="2415822"/>
                </a:cubicBezTo>
                <a:cubicBezTo>
                  <a:pt x="1583267" y="2424289"/>
                  <a:pt x="1600200" y="2417234"/>
                  <a:pt x="1595967" y="2432756"/>
                </a:cubicBezTo>
                <a:cubicBezTo>
                  <a:pt x="1591734" y="2448278"/>
                  <a:pt x="1579034" y="2480734"/>
                  <a:pt x="1570567" y="2508956"/>
                </a:cubicBezTo>
                <a:cubicBezTo>
                  <a:pt x="1562100" y="2537178"/>
                  <a:pt x="1562100" y="2580922"/>
                  <a:pt x="1545167" y="2602089"/>
                </a:cubicBezTo>
                <a:cubicBezTo>
                  <a:pt x="1528234" y="2623256"/>
                  <a:pt x="1494367" y="2623256"/>
                  <a:pt x="1468967" y="2635956"/>
                </a:cubicBezTo>
                <a:cubicBezTo>
                  <a:pt x="1443567" y="2648656"/>
                  <a:pt x="1425222" y="2661356"/>
                  <a:pt x="1392767" y="2678289"/>
                </a:cubicBezTo>
                <a:cubicBezTo>
                  <a:pt x="1360312" y="2695222"/>
                  <a:pt x="1313745" y="2713567"/>
                  <a:pt x="1274234" y="2737556"/>
                </a:cubicBezTo>
                <a:cubicBezTo>
                  <a:pt x="1234723" y="2761545"/>
                  <a:pt x="1183922" y="2796822"/>
                  <a:pt x="1155700" y="2822222"/>
                </a:cubicBezTo>
                <a:cubicBezTo>
                  <a:pt x="1127478" y="2847622"/>
                  <a:pt x="1126067" y="2871611"/>
                  <a:pt x="1104900" y="2889956"/>
                </a:cubicBezTo>
                <a:cubicBezTo>
                  <a:pt x="1083733" y="2908301"/>
                  <a:pt x="1062567" y="2898422"/>
                  <a:pt x="1028700" y="2932289"/>
                </a:cubicBezTo>
                <a:cubicBezTo>
                  <a:pt x="994833" y="2966156"/>
                  <a:pt x="932744" y="3045178"/>
                  <a:pt x="901700" y="3093156"/>
                </a:cubicBezTo>
                <a:cubicBezTo>
                  <a:pt x="870656" y="3141134"/>
                  <a:pt x="867834" y="3187701"/>
                  <a:pt x="842434" y="3220156"/>
                </a:cubicBezTo>
                <a:cubicBezTo>
                  <a:pt x="817034" y="3252612"/>
                  <a:pt x="773289" y="3272367"/>
                  <a:pt x="749300" y="3287889"/>
                </a:cubicBezTo>
                <a:cubicBezTo>
                  <a:pt x="725311" y="3303411"/>
                  <a:pt x="725311" y="3300589"/>
                  <a:pt x="698500" y="3313289"/>
                </a:cubicBezTo>
                <a:cubicBezTo>
                  <a:pt x="671689" y="3325989"/>
                  <a:pt x="618067" y="3340100"/>
                  <a:pt x="588434" y="3364089"/>
                </a:cubicBezTo>
                <a:cubicBezTo>
                  <a:pt x="558801" y="3388078"/>
                  <a:pt x="541867" y="3421944"/>
                  <a:pt x="520700" y="3457222"/>
                </a:cubicBezTo>
                <a:cubicBezTo>
                  <a:pt x="499533" y="3492500"/>
                  <a:pt x="479778" y="3541889"/>
                  <a:pt x="461434" y="3575756"/>
                </a:cubicBezTo>
                <a:cubicBezTo>
                  <a:pt x="443090" y="3609623"/>
                  <a:pt x="431801" y="3622322"/>
                  <a:pt x="410634" y="3660422"/>
                </a:cubicBezTo>
                <a:cubicBezTo>
                  <a:pt x="389467" y="3698522"/>
                  <a:pt x="355601" y="3771900"/>
                  <a:pt x="334434" y="3804356"/>
                </a:cubicBezTo>
                <a:cubicBezTo>
                  <a:pt x="313267" y="3836812"/>
                  <a:pt x="300567" y="3836812"/>
                  <a:pt x="283634" y="3855156"/>
                </a:cubicBezTo>
                <a:cubicBezTo>
                  <a:pt x="266701" y="3873500"/>
                  <a:pt x="248356" y="3897489"/>
                  <a:pt x="232834" y="3914422"/>
                </a:cubicBezTo>
                <a:cubicBezTo>
                  <a:pt x="217312" y="3931355"/>
                  <a:pt x="206022" y="3942645"/>
                  <a:pt x="190500" y="3956756"/>
                </a:cubicBezTo>
                <a:cubicBezTo>
                  <a:pt x="174978" y="3970867"/>
                  <a:pt x="158044" y="3984978"/>
                  <a:pt x="139700" y="3999089"/>
                </a:cubicBezTo>
                <a:cubicBezTo>
                  <a:pt x="121356" y="4013200"/>
                  <a:pt x="98778" y="4030133"/>
                  <a:pt x="80434" y="4041422"/>
                </a:cubicBezTo>
                <a:cubicBezTo>
                  <a:pt x="62090" y="4052711"/>
                  <a:pt x="29634" y="4066822"/>
                  <a:pt x="29634" y="4066822"/>
                </a:cubicBezTo>
                <a:cubicBezTo>
                  <a:pt x="18345" y="4072467"/>
                  <a:pt x="0" y="4071056"/>
                  <a:pt x="12700" y="4075289"/>
                </a:cubicBezTo>
                <a:cubicBezTo>
                  <a:pt x="25400" y="4079522"/>
                  <a:pt x="81845" y="4095044"/>
                  <a:pt x="105834" y="4092222"/>
                </a:cubicBezTo>
                <a:cubicBezTo>
                  <a:pt x="129823" y="4089400"/>
                  <a:pt x="148167" y="4069645"/>
                  <a:pt x="156634" y="4058356"/>
                </a:cubicBezTo>
                <a:cubicBezTo>
                  <a:pt x="165101" y="4047067"/>
                  <a:pt x="148167" y="4035778"/>
                  <a:pt x="156634" y="4024489"/>
                </a:cubicBezTo>
                <a:cubicBezTo>
                  <a:pt x="165101" y="4013200"/>
                  <a:pt x="193323" y="3996267"/>
                  <a:pt x="207434" y="3990622"/>
                </a:cubicBezTo>
                <a:cubicBezTo>
                  <a:pt x="221545" y="3984978"/>
                  <a:pt x="228600" y="3989211"/>
                  <a:pt x="241300" y="3990622"/>
                </a:cubicBezTo>
                <a:cubicBezTo>
                  <a:pt x="254000" y="3992033"/>
                  <a:pt x="269523" y="3993445"/>
                  <a:pt x="283634" y="3999089"/>
                </a:cubicBezTo>
                <a:cubicBezTo>
                  <a:pt x="297745" y="4004734"/>
                  <a:pt x="309034" y="4025900"/>
                  <a:pt x="325967" y="4024489"/>
                </a:cubicBezTo>
                <a:cubicBezTo>
                  <a:pt x="342900" y="4023078"/>
                  <a:pt x="372534" y="4008967"/>
                  <a:pt x="385234" y="3990622"/>
                </a:cubicBezTo>
                <a:cubicBezTo>
                  <a:pt x="397934" y="3972277"/>
                  <a:pt x="392289" y="3935589"/>
                  <a:pt x="402167" y="3914422"/>
                </a:cubicBezTo>
                <a:cubicBezTo>
                  <a:pt x="412045" y="3893255"/>
                  <a:pt x="431800" y="3880555"/>
                  <a:pt x="444500" y="3863622"/>
                </a:cubicBezTo>
                <a:cubicBezTo>
                  <a:pt x="457200" y="3846689"/>
                  <a:pt x="464256" y="3822700"/>
                  <a:pt x="478367" y="3812822"/>
                </a:cubicBezTo>
                <a:cubicBezTo>
                  <a:pt x="492478" y="3802944"/>
                  <a:pt x="513645" y="3805767"/>
                  <a:pt x="529167" y="3804356"/>
                </a:cubicBezTo>
                <a:cubicBezTo>
                  <a:pt x="544689" y="3802945"/>
                  <a:pt x="547511" y="3808589"/>
                  <a:pt x="571500" y="3804356"/>
                </a:cubicBezTo>
                <a:cubicBezTo>
                  <a:pt x="595489" y="3800123"/>
                  <a:pt x="651933" y="3791656"/>
                  <a:pt x="673100" y="3778956"/>
                </a:cubicBezTo>
                <a:cubicBezTo>
                  <a:pt x="694267" y="3766256"/>
                  <a:pt x="681567" y="3740856"/>
                  <a:pt x="698500" y="3728156"/>
                </a:cubicBezTo>
                <a:cubicBezTo>
                  <a:pt x="715433" y="3715456"/>
                  <a:pt x="749300" y="3706989"/>
                  <a:pt x="774700" y="3702756"/>
                </a:cubicBezTo>
                <a:cubicBezTo>
                  <a:pt x="800100" y="3698523"/>
                  <a:pt x="850900" y="3702756"/>
                  <a:pt x="850900" y="3702756"/>
                </a:cubicBezTo>
                <a:cubicBezTo>
                  <a:pt x="876300" y="3702756"/>
                  <a:pt x="907344" y="3695701"/>
                  <a:pt x="927100" y="3702756"/>
                </a:cubicBezTo>
                <a:cubicBezTo>
                  <a:pt x="946856" y="3709811"/>
                  <a:pt x="958145" y="3729567"/>
                  <a:pt x="969434" y="3745089"/>
                </a:cubicBezTo>
                <a:cubicBezTo>
                  <a:pt x="980723" y="3760611"/>
                  <a:pt x="990601" y="3776134"/>
                  <a:pt x="994834" y="3795889"/>
                </a:cubicBezTo>
                <a:cubicBezTo>
                  <a:pt x="999067" y="3815645"/>
                  <a:pt x="993423" y="3839633"/>
                  <a:pt x="994834" y="3863622"/>
                </a:cubicBezTo>
                <a:cubicBezTo>
                  <a:pt x="996245" y="3887611"/>
                  <a:pt x="993422" y="3924300"/>
                  <a:pt x="1003300" y="3939822"/>
                </a:cubicBezTo>
                <a:cubicBezTo>
                  <a:pt x="1013178" y="3955344"/>
                  <a:pt x="1041400" y="3946878"/>
                  <a:pt x="1054100" y="3956756"/>
                </a:cubicBezTo>
                <a:cubicBezTo>
                  <a:pt x="1066800" y="3966634"/>
                  <a:pt x="1063978" y="3989211"/>
                  <a:pt x="1079500" y="3999089"/>
                </a:cubicBezTo>
                <a:cubicBezTo>
                  <a:pt x="1095022" y="4008967"/>
                  <a:pt x="1123245" y="4010378"/>
                  <a:pt x="1147234" y="4016022"/>
                </a:cubicBezTo>
                <a:cubicBezTo>
                  <a:pt x="1171223" y="4021666"/>
                  <a:pt x="1206501" y="4027312"/>
                  <a:pt x="1223434" y="4032956"/>
                </a:cubicBezTo>
                <a:cubicBezTo>
                  <a:pt x="1240367" y="4038600"/>
                  <a:pt x="1240367" y="4037189"/>
                  <a:pt x="1248834" y="4049889"/>
                </a:cubicBezTo>
                <a:cubicBezTo>
                  <a:pt x="1257301" y="4062589"/>
                  <a:pt x="1268590" y="4085167"/>
                  <a:pt x="1274234" y="4109156"/>
                </a:cubicBezTo>
                <a:cubicBezTo>
                  <a:pt x="1279878" y="4133145"/>
                  <a:pt x="1277811" y="4167531"/>
                  <a:pt x="1282700" y="4193822"/>
                </a:cubicBezTo>
                <a:cubicBezTo>
                  <a:pt x="1287589" y="4220113"/>
                  <a:pt x="1309215" y="4235861"/>
                  <a:pt x="1303571" y="4266905"/>
                </a:cubicBezTo>
                <a:cubicBezTo>
                  <a:pt x="1297927" y="4297950"/>
                  <a:pt x="1256546" y="4341470"/>
                  <a:pt x="1248834" y="4380089"/>
                </a:cubicBezTo>
                <a:cubicBezTo>
                  <a:pt x="1241122" y="4418708"/>
                  <a:pt x="1248833" y="4476044"/>
                  <a:pt x="1257300" y="4498622"/>
                </a:cubicBezTo>
                <a:cubicBezTo>
                  <a:pt x="1265767" y="4521200"/>
                  <a:pt x="1265767" y="4521200"/>
                  <a:pt x="1299634" y="4515556"/>
                </a:cubicBezTo>
                <a:cubicBezTo>
                  <a:pt x="1333501" y="4509912"/>
                  <a:pt x="1422400" y="4481689"/>
                  <a:pt x="1460500" y="4464756"/>
                </a:cubicBezTo>
                <a:cubicBezTo>
                  <a:pt x="1498600" y="4447823"/>
                  <a:pt x="1504245" y="4433712"/>
                  <a:pt x="1528234" y="4413956"/>
                </a:cubicBezTo>
                <a:cubicBezTo>
                  <a:pt x="1552223" y="4394200"/>
                  <a:pt x="1586090" y="4370211"/>
                  <a:pt x="1604434" y="4346222"/>
                </a:cubicBezTo>
                <a:cubicBezTo>
                  <a:pt x="1622778" y="4322233"/>
                  <a:pt x="1628422" y="4312355"/>
                  <a:pt x="1638300" y="4270022"/>
                </a:cubicBezTo>
                <a:cubicBezTo>
                  <a:pt x="1648178" y="4227689"/>
                  <a:pt x="1662289" y="4134555"/>
                  <a:pt x="1663700" y="4092222"/>
                </a:cubicBezTo>
                <a:cubicBezTo>
                  <a:pt x="1665111" y="4049889"/>
                  <a:pt x="1653823" y="4038600"/>
                  <a:pt x="1646767" y="4016022"/>
                </a:cubicBezTo>
                <a:cubicBezTo>
                  <a:pt x="1639712" y="3993444"/>
                  <a:pt x="1632656" y="3977923"/>
                  <a:pt x="1621367" y="3956756"/>
                </a:cubicBezTo>
                <a:cubicBezTo>
                  <a:pt x="1610078" y="3935589"/>
                  <a:pt x="1593145" y="3913011"/>
                  <a:pt x="1579034" y="3889022"/>
                </a:cubicBezTo>
                <a:cubicBezTo>
                  <a:pt x="1564923" y="3865033"/>
                  <a:pt x="1543756" y="3835400"/>
                  <a:pt x="1536700" y="3812822"/>
                </a:cubicBezTo>
                <a:cubicBezTo>
                  <a:pt x="1529644" y="3790244"/>
                  <a:pt x="1536700" y="3753556"/>
                  <a:pt x="1536700" y="3753556"/>
                </a:cubicBezTo>
                <a:lnTo>
                  <a:pt x="1536700" y="3651956"/>
                </a:lnTo>
                <a:cubicBezTo>
                  <a:pt x="1536700" y="3620912"/>
                  <a:pt x="1535289" y="3592689"/>
                  <a:pt x="1536700" y="3567289"/>
                </a:cubicBezTo>
                <a:cubicBezTo>
                  <a:pt x="1538111" y="3541889"/>
                  <a:pt x="1538111" y="3519311"/>
                  <a:pt x="1545167" y="3499556"/>
                </a:cubicBezTo>
                <a:cubicBezTo>
                  <a:pt x="1552223" y="3479801"/>
                  <a:pt x="1559279" y="3467100"/>
                  <a:pt x="1579034" y="3448756"/>
                </a:cubicBezTo>
                <a:cubicBezTo>
                  <a:pt x="1598789" y="3430412"/>
                  <a:pt x="1641122" y="3409245"/>
                  <a:pt x="1663700" y="3389489"/>
                </a:cubicBezTo>
                <a:cubicBezTo>
                  <a:pt x="1686278" y="3369733"/>
                  <a:pt x="1693333" y="3357033"/>
                  <a:pt x="1714500" y="3330222"/>
                </a:cubicBezTo>
                <a:cubicBezTo>
                  <a:pt x="1735667" y="3303411"/>
                  <a:pt x="1772355" y="3261078"/>
                  <a:pt x="1790700" y="3228622"/>
                </a:cubicBezTo>
                <a:cubicBezTo>
                  <a:pt x="1809045" y="3196166"/>
                  <a:pt x="1813278" y="3156656"/>
                  <a:pt x="1824567" y="3135489"/>
                </a:cubicBezTo>
                <a:cubicBezTo>
                  <a:pt x="1835856" y="3114322"/>
                  <a:pt x="1842912" y="3111500"/>
                  <a:pt x="1858434" y="3101622"/>
                </a:cubicBezTo>
                <a:cubicBezTo>
                  <a:pt x="1873956" y="3091744"/>
                  <a:pt x="1917700" y="3076222"/>
                  <a:pt x="1917700" y="3076222"/>
                </a:cubicBezTo>
                <a:cubicBezTo>
                  <a:pt x="1937455" y="3067755"/>
                  <a:pt x="1958623" y="3056466"/>
                  <a:pt x="1976967" y="3050822"/>
                </a:cubicBezTo>
                <a:cubicBezTo>
                  <a:pt x="1995311" y="3045178"/>
                  <a:pt x="2008012" y="3043767"/>
                  <a:pt x="2027767" y="3042356"/>
                </a:cubicBezTo>
                <a:cubicBezTo>
                  <a:pt x="2047522" y="3040945"/>
                  <a:pt x="2072922" y="3043767"/>
                  <a:pt x="2095500" y="3042356"/>
                </a:cubicBezTo>
                <a:cubicBezTo>
                  <a:pt x="2118078" y="3040945"/>
                  <a:pt x="2163234" y="3033889"/>
                  <a:pt x="2163234" y="3033889"/>
                </a:cubicBezTo>
                <a:cubicBezTo>
                  <a:pt x="2184401" y="3031067"/>
                  <a:pt x="2197100" y="3025422"/>
                  <a:pt x="2222500" y="3025422"/>
                </a:cubicBezTo>
                <a:cubicBezTo>
                  <a:pt x="2247900" y="3025422"/>
                  <a:pt x="2288823" y="3032478"/>
                  <a:pt x="2315634" y="3033889"/>
                </a:cubicBezTo>
                <a:cubicBezTo>
                  <a:pt x="2342445" y="3035300"/>
                  <a:pt x="2356556" y="3028245"/>
                  <a:pt x="2383367" y="3033889"/>
                </a:cubicBezTo>
                <a:cubicBezTo>
                  <a:pt x="2410178" y="3039533"/>
                  <a:pt x="2455292" y="3054275"/>
                  <a:pt x="2476500" y="3067756"/>
                </a:cubicBezTo>
                <a:cubicBezTo>
                  <a:pt x="2497708" y="3081237"/>
                  <a:pt x="2504929" y="3106940"/>
                  <a:pt x="2510615" y="3114777"/>
                </a:cubicBezTo>
                <a:lnTo>
                  <a:pt x="2510615" y="3114777"/>
                </a:lnTo>
                <a:cubicBezTo>
                  <a:pt x="2509163" y="3126696"/>
                  <a:pt x="2506175" y="3161670"/>
                  <a:pt x="2501900" y="3186289"/>
                </a:cubicBezTo>
                <a:cubicBezTo>
                  <a:pt x="2497625" y="3210908"/>
                  <a:pt x="2489200" y="3246967"/>
                  <a:pt x="2484967" y="3262489"/>
                </a:cubicBezTo>
                <a:cubicBezTo>
                  <a:pt x="2480734" y="3278011"/>
                  <a:pt x="2470856" y="3269544"/>
                  <a:pt x="2476500" y="3279422"/>
                </a:cubicBezTo>
                <a:cubicBezTo>
                  <a:pt x="2482145" y="3289300"/>
                  <a:pt x="2493434" y="3310467"/>
                  <a:pt x="2518834" y="3321756"/>
                </a:cubicBezTo>
                <a:cubicBezTo>
                  <a:pt x="2544234" y="3333045"/>
                  <a:pt x="2596445" y="3342923"/>
                  <a:pt x="2628900" y="3347156"/>
                </a:cubicBezTo>
                <a:cubicBezTo>
                  <a:pt x="2661356" y="3351389"/>
                  <a:pt x="2689578" y="3351389"/>
                  <a:pt x="2713567" y="3347156"/>
                </a:cubicBezTo>
                <a:cubicBezTo>
                  <a:pt x="2737556" y="3342923"/>
                  <a:pt x="2748845" y="3330223"/>
                  <a:pt x="2772834" y="3321756"/>
                </a:cubicBezTo>
                <a:cubicBezTo>
                  <a:pt x="2796823" y="3313289"/>
                  <a:pt x="2837745" y="3302001"/>
                  <a:pt x="2857500" y="3296356"/>
                </a:cubicBezTo>
                <a:cubicBezTo>
                  <a:pt x="2877256" y="3290712"/>
                  <a:pt x="2882900" y="3289300"/>
                  <a:pt x="2891367" y="3287889"/>
                </a:cubicBezTo>
                <a:cubicBezTo>
                  <a:pt x="2899834" y="3286478"/>
                  <a:pt x="2901244" y="3283656"/>
                  <a:pt x="2908300" y="3287889"/>
                </a:cubicBezTo>
                <a:cubicBezTo>
                  <a:pt x="2915356" y="3292122"/>
                  <a:pt x="2923822" y="3297767"/>
                  <a:pt x="2933700" y="3313289"/>
                </a:cubicBezTo>
                <a:cubicBezTo>
                  <a:pt x="2943578" y="3328811"/>
                  <a:pt x="2957689" y="3368322"/>
                  <a:pt x="2967567" y="3381022"/>
                </a:cubicBezTo>
                <a:cubicBezTo>
                  <a:pt x="2977445" y="3393722"/>
                  <a:pt x="2978856" y="3389489"/>
                  <a:pt x="2992967" y="3389489"/>
                </a:cubicBezTo>
                <a:cubicBezTo>
                  <a:pt x="3007078" y="3389489"/>
                  <a:pt x="3028245" y="3383844"/>
                  <a:pt x="3052234" y="3381022"/>
                </a:cubicBezTo>
                <a:cubicBezTo>
                  <a:pt x="3076223" y="3378200"/>
                  <a:pt x="3117145" y="3379612"/>
                  <a:pt x="3136900" y="3372556"/>
                </a:cubicBezTo>
                <a:cubicBezTo>
                  <a:pt x="3156656" y="3365501"/>
                  <a:pt x="3152423" y="3347156"/>
                  <a:pt x="3170767" y="3338689"/>
                </a:cubicBezTo>
                <a:cubicBezTo>
                  <a:pt x="3189111" y="3330222"/>
                  <a:pt x="3231445" y="3318934"/>
                  <a:pt x="3246967" y="3321756"/>
                </a:cubicBezTo>
                <a:cubicBezTo>
                  <a:pt x="3262489" y="3324578"/>
                  <a:pt x="3252611" y="3342922"/>
                  <a:pt x="3263900" y="3355622"/>
                </a:cubicBezTo>
                <a:cubicBezTo>
                  <a:pt x="3275189" y="3368322"/>
                  <a:pt x="3300589" y="3395134"/>
                  <a:pt x="3314700" y="3397956"/>
                </a:cubicBezTo>
                <a:cubicBezTo>
                  <a:pt x="3328811" y="3400778"/>
                  <a:pt x="3327400" y="3376789"/>
                  <a:pt x="3348567" y="3372556"/>
                </a:cubicBezTo>
                <a:cubicBezTo>
                  <a:pt x="3369734" y="3368323"/>
                  <a:pt x="3420533" y="3365501"/>
                  <a:pt x="3441700" y="3372556"/>
                </a:cubicBezTo>
                <a:cubicBezTo>
                  <a:pt x="3462867" y="3379611"/>
                  <a:pt x="3460045" y="3396545"/>
                  <a:pt x="3475567" y="3414889"/>
                </a:cubicBezTo>
                <a:cubicBezTo>
                  <a:pt x="3491089" y="3433233"/>
                  <a:pt x="3513667" y="3467100"/>
                  <a:pt x="3534834" y="3482622"/>
                </a:cubicBezTo>
                <a:cubicBezTo>
                  <a:pt x="3556001" y="3498144"/>
                  <a:pt x="3581400" y="3499555"/>
                  <a:pt x="3602567" y="3508022"/>
                </a:cubicBezTo>
                <a:cubicBezTo>
                  <a:pt x="3623734" y="3516489"/>
                  <a:pt x="3640667" y="3530600"/>
                  <a:pt x="3661834" y="3533422"/>
                </a:cubicBezTo>
                <a:cubicBezTo>
                  <a:pt x="3683001" y="3536244"/>
                  <a:pt x="3712633" y="3527777"/>
                  <a:pt x="3721100" y="3508022"/>
                </a:cubicBezTo>
                <a:close/>
              </a:path>
            </a:pathLst>
          </a:custGeom>
          <a:solidFill>
            <a:srgbClr val="006600">
              <a:alpha val="40000"/>
            </a:srgbClr>
          </a:solidFill>
          <a:ln w="12700">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solidFill>
                <a:prstClr val="white"/>
              </a:solidFill>
            </a:endParaRPr>
          </a:p>
        </p:txBody>
      </p:sp>
      <p:sp>
        <p:nvSpPr>
          <p:cNvPr id="28" name="27 Forma libre"/>
          <p:cNvSpPr/>
          <p:nvPr/>
        </p:nvSpPr>
        <p:spPr>
          <a:xfrm>
            <a:off x="2016125" y="1089025"/>
            <a:ext cx="3470275" cy="1839913"/>
          </a:xfrm>
          <a:custGeom>
            <a:avLst/>
            <a:gdLst>
              <a:gd name="connsiteX0" fmla="*/ 3470031 w 3470031"/>
              <a:gd name="connsiteY0" fmla="*/ 1840523 h 1840523"/>
              <a:gd name="connsiteX1" fmla="*/ 3382108 w 3470031"/>
              <a:gd name="connsiteY1" fmla="*/ 1770184 h 1840523"/>
              <a:gd name="connsiteX2" fmla="*/ 3346938 w 3470031"/>
              <a:gd name="connsiteY2" fmla="*/ 1746738 h 1840523"/>
              <a:gd name="connsiteX3" fmla="*/ 3341077 w 3470031"/>
              <a:gd name="connsiteY3" fmla="*/ 1682261 h 1840523"/>
              <a:gd name="connsiteX4" fmla="*/ 3376246 w 3470031"/>
              <a:gd name="connsiteY4" fmla="*/ 1570892 h 1840523"/>
              <a:gd name="connsiteX5" fmla="*/ 3364523 w 3470031"/>
              <a:gd name="connsiteY5" fmla="*/ 1535723 h 1840523"/>
              <a:gd name="connsiteX6" fmla="*/ 3311769 w 3470031"/>
              <a:gd name="connsiteY6" fmla="*/ 1500553 h 1840523"/>
              <a:gd name="connsiteX7" fmla="*/ 3217985 w 3470031"/>
              <a:gd name="connsiteY7" fmla="*/ 1430215 h 1840523"/>
              <a:gd name="connsiteX8" fmla="*/ 3118338 w 3470031"/>
              <a:gd name="connsiteY8" fmla="*/ 1312984 h 1840523"/>
              <a:gd name="connsiteX9" fmla="*/ 3053861 w 3470031"/>
              <a:gd name="connsiteY9" fmla="*/ 1236784 h 1840523"/>
              <a:gd name="connsiteX10" fmla="*/ 3030415 w 3470031"/>
              <a:gd name="connsiteY10" fmla="*/ 1189892 h 1840523"/>
              <a:gd name="connsiteX11" fmla="*/ 3024554 w 3470031"/>
              <a:gd name="connsiteY11" fmla="*/ 1119553 h 1840523"/>
              <a:gd name="connsiteX12" fmla="*/ 2995246 w 3470031"/>
              <a:gd name="connsiteY12" fmla="*/ 1060938 h 1840523"/>
              <a:gd name="connsiteX13" fmla="*/ 2977661 w 3470031"/>
              <a:gd name="connsiteY13" fmla="*/ 984738 h 1840523"/>
              <a:gd name="connsiteX14" fmla="*/ 2983523 w 3470031"/>
              <a:gd name="connsiteY14" fmla="*/ 885092 h 1840523"/>
              <a:gd name="connsiteX15" fmla="*/ 3018692 w 3470031"/>
              <a:gd name="connsiteY15" fmla="*/ 791307 h 1840523"/>
              <a:gd name="connsiteX16" fmla="*/ 3059723 w 3470031"/>
              <a:gd name="connsiteY16" fmla="*/ 697523 h 1840523"/>
              <a:gd name="connsiteX17" fmla="*/ 3106615 w 3470031"/>
              <a:gd name="connsiteY17" fmla="*/ 603738 h 1840523"/>
              <a:gd name="connsiteX18" fmla="*/ 3065585 w 3470031"/>
              <a:gd name="connsiteY18" fmla="*/ 498230 h 1840523"/>
              <a:gd name="connsiteX19" fmla="*/ 3065585 w 3470031"/>
              <a:gd name="connsiteY19" fmla="*/ 439615 h 1840523"/>
              <a:gd name="connsiteX20" fmla="*/ 3089031 w 3470031"/>
              <a:gd name="connsiteY20" fmla="*/ 328246 h 1840523"/>
              <a:gd name="connsiteX21" fmla="*/ 3130061 w 3470031"/>
              <a:gd name="connsiteY21" fmla="*/ 228600 h 1840523"/>
              <a:gd name="connsiteX22" fmla="*/ 3112477 w 3470031"/>
              <a:gd name="connsiteY22" fmla="*/ 134815 h 1840523"/>
              <a:gd name="connsiteX23" fmla="*/ 3071446 w 3470031"/>
              <a:gd name="connsiteY23" fmla="*/ 58615 h 1840523"/>
              <a:gd name="connsiteX24" fmla="*/ 2989385 w 3470031"/>
              <a:gd name="connsiteY24" fmla="*/ 5861 h 1840523"/>
              <a:gd name="connsiteX25" fmla="*/ 2942492 w 3470031"/>
              <a:gd name="connsiteY25" fmla="*/ 23446 h 1840523"/>
              <a:gd name="connsiteX26" fmla="*/ 2919046 w 3470031"/>
              <a:gd name="connsiteY26" fmla="*/ 35169 h 1840523"/>
              <a:gd name="connsiteX27" fmla="*/ 2848708 w 3470031"/>
              <a:gd name="connsiteY27" fmla="*/ 35169 h 1840523"/>
              <a:gd name="connsiteX28" fmla="*/ 2807677 w 3470031"/>
              <a:gd name="connsiteY28" fmla="*/ 70338 h 1840523"/>
              <a:gd name="connsiteX29" fmla="*/ 2819400 w 3470031"/>
              <a:gd name="connsiteY29" fmla="*/ 146538 h 1840523"/>
              <a:gd name="connsiteX30" fmla="*/ 2842846 w 3470031"/>
              <a:gd name="connsiteY30" fmla="*/ 252046 h 1840523"/>
              <a:gd name="connsiteX31" fmla="*/ 2872154 w 3470031"/>
              <a:gd name="connsiteY31" fmla="*/ 334107 h 1840523"/>
              <a:gd name="connsiteX32" fmla="*/ 2854569 w 3470031"/>
              <a:gd name="connsiteY32" fmla="*/ 398584 h 1840523"/>
              <a:gd name="connsiteX33" fmla="*/ 2819400 w 3470031"/>
              <a:gd name="connsiteY33" fmla="*/ 416169 h 1840523"/>
              <a:gd name="connsiteX34" fmla="*/ 2778369 w 3470031"/>
              <a:gd name="connsiteY34" fmla="*/ 398584 h 1840523"/>
              <a:gd name="connsiteX35" fmla="*/ 2743200 w 3470031"/>
              <a:gd name="connsiteY35" fmla="*/ 375138 h 1840523"/>
              <a:gd name="connsiteX36" fmla="*/ 2696308 w 3470031"/>
              <a:gd name="connsiteY36" fmla="*/ 375138 h 1840523"/>
              <a:gd name="connsiteX37" fmla="*/ 2608385 w 3470031"/>
              <a:gd name="connsiteY37" fmla="*/ 416169 h 1840523"/>
              <a:gd name="connsiteX38" fmla="*/ 2584938 w 3470031"/>
              <a:gd name="connsiteY38" fmla="*/ 486507 h 1840523"/>
              <a:gd name="connsiteX39" fmla="*/ 2584938 w 3470031"/>
              <a:gd name="connsiteY39" fmla="*/ 550984 h 1840523"/>
              <a:gd name="connsiteX40" fmla="*/ 2538046 w 3470031"/>
              <a:gd name="connsiteY40" fmla="*/ 586153 h 1840523"/>
              <a:gd name="connsiteX41" fmla="*/ 2497015 w 3470031"/>
              <a:gd name="connsiteY41" fmla="*/ 621323 h 1840523"/>
              <a:gd name="connsiteX42" fmla="*/ 2414954 w 3470031"/>
              <a:gd name="connsiteY42" fmla="*/ 633046 h 1840523"/>
              <a:gd name="connsiteX43" fmla="*/ 2368061 w 3470031"/>
              <a:gd name="connsiteY43" fmla="*/ 674076 h 1840523"/>
              <a:gd name="connsiteX44" fmla="*/ 2344615 w 3470031"/>
              <a:gd name="connsiteY44" fmla="*/ 738553 h 1840523"/>
              <a:gd name="connsiteX45" fmla="*/ 2332892 w 3470031"/>
              <a:gd name="connsiteY45" fmla="*/ 773723 h 1840523"/>
              <a:gd name="connsiteX46" fmla="*/ 2262554 w 3470031"/>
              <a:gd name="connsiteY46" fmla="*/ 803030 h 1840523"/>
              <a:gd name="connsiteX47" fmla="*/ 2221523 w 3470031"/>
              <a:gd name="connsiteY47" fmla="*/ 879230 h 1840523"/>
              <a:gd name="connsiteX48" fmla="*/ 2192215 w 3470031"/>
              <a:gd name="connsiteY48" fmla="*/ 920261 h 1840523"/>
              <a:gd name="connsiteX49" fmla="*/ 2133600 w 3470031"/>
              <a:gd name="connsiteY49" fmla="*/ 931984 h 1840523"/>
              <a:gd name="connsiteX50" fmla="*/ 2074985 w 3470031"/>
              <a:gd name="connsiteY50" fmla="*/ 984738 h 1840523"/>
              <a:gd name="connsiteX51" fmla="*/ 2051538 w 3470031"/>
              <a:gd name="connsiteY51" fmla="*/ 1049215 h 1840523"/>
              <a:gd name="connsiteX52" fmla="*/ 2092569 w 3470031"/>
              <a:gd name="connsiteY52" fmla="*/ 1096107 h 1840523"/>
              <a:gd name="connsiteX53" fmla="*/ 2121877 w 3470031"/>
              <a:gd name="connsiteY53" fmla="*/ 1148861 h 1840523"/>
              <a:gd name="connsiteX54" fmla="*/ 2139461 w 3470031"/>
              <a:gd name="connsiteY54" fmla="*/ 1184030 h 1840523"/>
              <a:gd name="connsiteX55" fmla="*/ 2139461 w 3470031"/>
              <a:gd name="connsiteY55" fmla="*/ 1248507 h 1840523"/>
              <a:gd name="connsiteX56" fmla="*/ 2121877 w 3470031"/>
              <a:gd name="connsiteY56" fmla="*/ 1330569 h 1840523"/>
              <a:gd name="connsiteX57" fmla="*/ 2104292 w 3470031"/>
              <a:gd name="connsiteY57" fmla="*/ 1400907 h 1840523"/>
              <a:gd name="connsiteX58" fmla="*/ 2098431 w 3470031"/>
              <a:gd name="connsiteY58" fmla="*/ 1477107 h 1840523"/>
              <a:gd name="connsiteX59" fmla="*/ 2092569 w 3470031"/>
              <a:gd name="connsiteY59" fmla="*/ 1559169 h 1840523"/>
              <a:gd name="connsiteX60" fmla="*/ 2080846 w 3470031"/>
              <a:gd name="connsiteY60" fmla="*/ 1623646 h 1840523"/>
              <a:gd name="connsiteX61" fmla="*/ 2104292 w 3470031"/>
              <a:gd name="connsiteY61" fmla="*/ 1711569 h 1840523"/>
              <a:gd name="connsiteX62" fmla="*/ 2098431 w 3470031"/>
              <a:gd name="connsiteY62" fmla="*/ 1758461 h 1840523"/>
              <a:gd name="connsiteX63" fmla="*/ 2069123 w 3470031"/>
              <a:gd name="connsiteY63" fmla="*/ 1781907 h 1840523"/>
              <a:gd name="connsiteX64" fmla="*/ 2010508 w 3470031"/>
              <a:gd name="connsiteY64" fmla="*/ 1764323 h 1840523"/>
              <a:gd name="connsiteX65" fmla="*/ 1963615 w 3470031"/>
              <a:gd name="connsiteY65" fmla="*/ 1688123 h 1840523"/>
              <a:gd name="connsiteX66" fmla="*/ 1916723 w 3470031"/>
              <a:gd name="connsiteY66" fmla="*/ 1635369 h 1840523"/>
              <a:gd name="connsiteX67" fmla="*/ 1910861 w 3470031"/>
              <a:gd name="connsiteY67" fmla="*/ 1576753 h 1840523"/>
              <a:gd name="connsiteX68" fmla="*/ 1893277 w 3470031"/>
              <a:gd name="connsiteY68" fmla="*/ 1506415 h 1840523"/>
              <a:gd name="connsiteX69" fmla="*/ 1893277 w 3470031"/>
              <a:gd name="connsiteY69" fmla="*/ 1418492 h 1840523"/>
              <a:gd name="connsiteX70" fmla="*/ 1899138 w 3470031"/>
              <a:gd name="connsiteY70" fmla="*/ 1330569 h 1840523"/>
              <a:gd name="connsiteX71" fmla="*/ 1852246 w 3470031"/>
              <a:gd name="connsiteY71" fmla="*/ 1283676 h 1840523"/>
              <a:gd name="connsiteX72" fmla="*/ 1776046 w 3470031"/>
              <a:gd name="connsiteY72" fmla="*/ 1266092 h 1840523"/>
              <a:gd name="connsiteX73" fmla="*/ 1647092 w 3470031"/>
              <a:gd name="connsiteY73" fmla="*/ 1225061 h 1840523"/>
              <a:gd name="connsiteX74" fmla="*/ 1559169 w 3470031"/>
              <a:gd name="connsiteY74" fmla="*/ 1143000 h 1840523"/>
              <a:gd name="connsiteX75" fmla="*/ 1559169 w 3470031"/>
              <a:gd name="connsiteY75" fmla="*/ 1037492 h 1840523"/>
              <a:gd name="connsiteX76" fmla="*/ 1570892 w 3470031"/>
              <a:gd name="connsiteY76" fmla="*/ 967153 h 1840523"/>
              <a:gd name="connsiteX77" fmla="*/ 1594338 w 3470031"/>
              <a:gd name="connsiteY77" fmla="*/ 849923 h 1840523"/>
              <a:gd name="connsiteX78" fmla="*/ 1600200 w 3470031"/>
              <a:gd name="connsiteY78" fmla="*/ 720969 h 1840523"/>
              <a:gd name="connsiteX79" fmla="*/ 1541585 w 3470031"/>
              <a:gd name="connsiteY79" fmla="*/ 668215 h 1840523"/>
              <a:gd name="connsiteX80" fmla="*/ 1506415 w 3470031"/>
              <a:gd name="connsiteY80" fmla="*/ 597876 h 1840523"/>
              <a:gd name="connsiteX81" fmla="*/ 1506415 w 3470031"/>
              <a:gd name="connsiteY81" fmla="*/ 539261 h 1840523"/>
              <a:gd name="connsiteX82" fmla="*/ 1529861 w 3470031"/>
              <a:gd name="connsiteY82" fmla="*/ 451338 h 1840523"/>
              <a:gd name="connsiteX83" fmla="*/ 1529861 w 3470031"/>
              <a:gd name="connsiteY83" fmla="*/ 351692 h 1840523"/>
              <a:gd name="connsiteX84" fmla="*/ 1529861 w 3470031"/>
              <a:gd name="connsiteY84" fmla="*/ 316523 h 1840523"/>
              <a:gd name="connsiteX85" fmla="*/ 1471246 w 3470031"/>
              <a:gd name="connsiteY85" fmla="*/ 281353 h 1840523"/>
              <a:gd name="connsiteX86" fmla="*/ 1400908 w 3470031"/>
              <a:gd name="connsiteY86" fmla="*/ 263769 h 1840523"/>
              <a:gd name="connsiteX87" fmla="*/ 1318846 w 3470031"/>
              <a:gd name="connsiteY87" fmla="*/ 252046 h 1840523"/>
              <a:gd name="connsiteX88" fmla="*/ 1236785 w 3470031"/>
              <a:gd name="connsiteY88" fmla="*/ 316523 h 1840523"/>
              <a:gd name="connsiteX89" fmla="*/ 1166446 w 3470031"/>
              <a:gd name="connsiteY89" fmla="*/ 386861 h 1840523"/>
              <a:gd name="connsiteX90" fmla="*/ 1072661 w 3470031"/>
              <a:gd name="connsiteY90" fmla="*/ 433753 h 1840523"/>
              <a:gd name="connsiteX91" fmla="*/ 990600 w 3470031"/>
              <a:gd name="connsiteY91" fmla="*/ 457200 h 1840523"/>
              <a:gd name="connsiteX92" fmla="*/ 896815 w 3470031"/>
              <a:gd name="connsiteY92" fmla="*/ 463061 h 1840523"/>
              <a:gd name="connsiteX93" fmla="*/ 756138 w 3470031"/>
              <a:gd name="connsiteY93" fmla="*/ 457200 h 1840523"/>
              <a:gd name="connsiteX94" fmla="*/ 644769 w 3470031"/>
              <a:gd name="connsiteY94" fmla="*/ 404446 h 1840523"/>
              <a:gd name="connsiteX95" fmla="*/ 586154 w 3470031"/>
              <a:gd name="connsiteY95" fmla="*/ 363415 h 1840523"/>
              <a:gd name="connsiteX96" fmla="*/ 509954 w 3470031"/>
              <a:gd name="connsiteY96" fmla="*/ 339969 h 1840523"/>
              <a:gd name="connsiteX97" fmla="*/ 427892 w 3470031"/>
              <a:gd name="connsiteY97" fmla="*/ 322384 h 1840523"/>
              <a:gd name="connsiteX98" fmla="*/ 363415 w 3470031"/>
              <a:gd name="connsiteY98" fmla="*/ 345830 h 1840523"/>
              <a:gd name="connsiteX99" fmla="*/ 322385 w 3470031"/>
              <a:gd name="connsiteY99" fmla="*/ 381000 h 1840523"/>
              <a:gd name="connsiteX100" fmla="*/ 287215 w 3470031"/>
              <a:gd name="connsiteY100" fmla="*/ 410307 h 1840523"/>
              <a:gd name="connsiteX101" fmla="*/ 281354 w 3470031"/>
              <a:gd name="connsiteY101" fmla="*/ 410307 h 1840523"/>
              <a:gd name="connsiteX102" fmla="*/ 228600 w 3470031"/>
              <a:gd name="connsiteY102" fmla="*/ 404446 h 1840523"/>
              <a:gd name="connsiteX103" fmla="*/ 193431 w 3470031"/>
              <a:gd name="connsiteY103" fmla="*/ 369276 h 1840523"/>
              <a:gd name="connsiteX104" fmla="*/ 158261 w 3470031"/>
              <a:gd name="connsiteY104" fmla="*/ 363415 h 1840523"/>
              <a:gd name="connsiteX105" fmla="*/ 87923 w 3470031"/>
              <a:gd name="connsiteY105" fmla="*/ 386861 h 1840523"/>
              <a:gd name="connsiteX106" fmla="*/ 46892 w 3470031"/>
              <a:gd name="connsiteY106" fmla="*/ 386861 h 1840523"/>
              <a:gd name="connsiteX107" fmla="*/ 0 w 3470031"/>
              <a:gd name="connsiteY107" fmla="*/ 369276 h 184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3470031" h="1840523">
                <a:moveTo>
                  <a:pt x="3470031" y="1840523"/>
                </a:moveTo>
                <a:cubicBezTo>
                  <a:pt x="3436327" y="1813169"/>
                  <a:pt x="3402623" y="1785815"/>
                  <a:pt x="3382108" y="1770184"/>
                </a:cubicBezTo>
                <a:cubicBezTo>
                  <a:pt x="3361593" y="1754553"/>
                  <a:pt x="3353777" y="1761392"/>
                  <a:pt x="3346938" y="1746738"/>
                </a:cubicBezTo>
                <a:cubicBezTo>
                  <a:pt x="3340099" y="1732084"/>
                  <a:pt x="3336192" y="1711569"/>
                  <a:pt x="3341077" y="1682261"/>
                </a:cubicBezTo>
                <a:cubicBezTo>
                  <a:pt x="3345962" y="1652953"/>
                  <a:pt x="3372338" y="1595315"/>
                  <a:pt x="3376246" y="1570892"/>
                </a:cubicBezTo>
                <a:cubicBezTo>
                  <a:pt x="3380154" y="1546469"/>
                  <a:pt x="3375269" y="1547446"/>
                  <a:pt x="3364523" y="1535723"/>
                </a:cubicBezTo>
                <a:cubicBezTo>
                  <a:pt x="3353777" y="1524000"/>
                  <a:pt x="3336192" y="1518138"/>
                  <a:pt x="3311769" y="1500553"/>
                </a:cubicBezTo>
                <a:cubicBezTo>
                  <a:pt x="3287346" y="1482968"/>
                  <a:pt x="3250223" y="1461476"/>
                  <a:pt x="3217985" y="1430215"/>
                </a:cubicBezTo>
                <a:cubicBezTo>
                  <a:pt x="3185747" y="1398954"/>
                  <a:pt x="3118338" y="1312984"/>
                  <a:pt x="3118338" y="1312984"/>
                </a:cubicBezTo>
                <a:cubicBezTo>
                  <a:pt x="3090984" y="1280746"/>
                  <a:pt x="3068515" y="1257299"/>
                  <a:pt x="3053861" y="1236784"/>
                </a:cubicBezTo>
                <a:cubicBezTo>
                  <a:pt x="3039207" y="1216269"/>
                  <a:pt x="3035299" y="1209430"/>
                  <a:pt x="3030415" y="1189892"/>
                </a:cubicBezTo>
                <a:cubicBezTo>
                  <a:pt x="3025531" y="1170354"/>
                  <a:pt x="3030416" y="1141045"/>
                  <a:pt x="3024554" y="1119553"/>
                </a:cubicBezTo>
                <a:cubicBezTo>
                  <a:pt x="3018693" y="1098061"/>
                  <a:pt x="3003062" y="1083407"/>
                  <a:pt x="2995246" y="1060938"/>
                </a:cubicBezTo>
                <a:cubicBezTo>
                  <a:pt x="2987431" y="1038469"/>
                  <a:pt x="2979615" y="1014046"/>
                  <a:pt x="2977661" y="984738"/>
                </a:cubicBezTo>
                <a:cubicBezTo>
                  <a:pt x="2975707" y="955430"/>
                  <a:pt x="2976684" y="917331"/>
                  <a:pt x="2983523" y="885092"/>
                </a:cubicBezTo>
                <a:cubicBezTo>
                  <a:pt x="2990362" y="852853"/>
                  <a:pt x="3005992" y="822569"/>
                  <a:pt x="3018692" y="791307"/>
                </a:cubicBezTo>
                <a:cubicBezTo>
                  <a:pt x="3031392" y="760046"/>
                  <a:pt x="3045069" y="728784"/>
                  <a:pt x="3059723" y="697523"/>
                </a:cubicBezTo>
                <a:cubicBezTo>
                  <a:pt x="3074377" y="666262"/>
                  <a:pt x="3105638" y="636953"/>
                  <a:pt x="3106615" y="603738"/>
                </a:cubicBezTo>
                <a:cubicBezTo>
                  <a:pt x="3107592" y="570523"/>
                  <a:pt x="3072423" y="525584"/>
                  <a:pt x="3065585" y="498230"/>
                </a:cubicBezTo>
                <a:cubicBezTo>
                  <a:pt x="3058747" y="470876"/>
                  <a:pt x="3061677" y="467946"/>
                  <a:pt x="3065585" y="439615"/>
                </a:cubicBezTo>
                <a:cubicBezTo>
                  <a:pt x="3069493" y="411284"/>
                  <a:pt x="3078285" y="363415"/>
                  <a:pt x="3089031" y="328246"/>
                </a:cubicBezTo>
                <a:cubicBezTo>
                  <a:pt x="3099777" y="293077"/>
                  <a:pt x="3126153" y="260838"/>
                  <a:pt x="3130061" y="228600"/>
                </a:cubicBezTo>
                <a:cubicBezTo>
                  <a:pt x="3133969" y="196362"/>
                  <a:pt x="3122246" y="163146"/>
                  <a:pt x="3112477" y="134815"/>
                </a:cubicBezTo>
                <a:cubicBezTo>
                  <a:pt x="3102708" y="106484"/>
                  <a:pt x="3091961" y="80107"/>
                  <a:pt x="3071446" y="58615"/>
                </a:cubicBezTo>
                <a:cubicBezTo>
                  <a:pt x="3050931" y="37123"/>
                  <a:pt x="3010877" y="11723"/>
                  <a:pt x="2989385" y="5861"/>
                </a:cubicBezTo>
                <a:cubicBezTo>
                  <a:pt x="2967893" y="0"/>
                  <a:pt x="2954215" y="18561"/>
                  <a:pt x="2942492" y="23446"/>
                </a:cubicBezTo>
                <a:cubicBezTo>
                  <a:pt x="2930769" y="28331"/>
                  <a:pt x="2934677" y="33215"/>
                  <a:pt x="2919046" y="35169"/>
                </a:cubicBezTo>
                <a:cubicBezTo>
                  <a:pt x="2903415" y="37123"/>
                  <a:pt x="2867269" y="29308"/>
                  <a:pt x="2848708" y="35169"/>
                </a:cubicBezTo>
                <a:cubicBezTo>
                  <a:pt x="2830147" y="41030"/>
                  <a:pt x="2812562" y="51777"/>
                  <a:pt x="2807677" y="70338"/>
                </a:cubicBezTo>
                <a:cubicBezTo>
                  <a:pt x="2802792" y="88899"/>
                  <a:pt x="2813538" y="116253"/>
                  <a:pt x="2819400" y="146538"/>
                </a:cubicBezTo>
                <a:cubicBezTo>
                  <a:pt x="2825262" y="176823"/>
                  <a:pt x="2834054" y="220784"/>
                  <a:pt x="2842846" y="252046"/>
                </a:cubicBezTo>
                <a:cubicBezTo>
                  <a:pt x="2851638" y="283308"/>
                  <a:pt x="2870200" y="309684"/>
                  <a:pt x="2872154" y="334107"/>
                </a:cubicBezTo>
                <a:cubicBezTo>
                  <a:pt x="2874108" y="358530"/>
                  <a:pt x="2863361" y="384907"/>
                  <a:pt x="2854569" y="398584"/>
                </a:cubicBezTo>
                <a:cubicBezTo>
                  <a:pt x="2845777" y="412261"/>
                  <a:pt x="2832100" y="416169"/>
                  <a:pt x="2819400" y="416169"/>
                </a:cubicBezTo>
                <a:cubicBezTo>
                  <a:pt x="2806700" y="416169"/>
                  <a:pt x="2791069" y="405423"/>
                  <a:pt x="2778369" y="398584"/>
                </a:cubicBezTo>
                <a:cubicBezTo>
                  <a:pt x="2765669" y="391746"/>
                  <a:pt x="2756877" y="379046"/>
                  <a:pt x="2743200" y="375138"/>
                </a:cubicBezTo>
                <a:cubicBezTo>
                  <a:pt x="2729523" y="371230"/>
                  <a:pt x="2718777" y="368300"/>
                  <a:pt x="2696308" y="375138"/>
                </a:cubicBezTo>
                <a:cubicBezTo>
                  <a:pt x="2673839" y="381976"/>
                  <a:pt x="2626947" y="397608"/>
                  <a:pt x="2608385" y="416169"/>
                </a:cubicBezTo>
                <a:cubicBezTo>
                  <a:pt x="2589823" y="434730"/>
                  <a:pt x="2588846" y="464038"/>
                  <a:pt x="2584938" y="486507"/>
                </a:cubicBezTo>
                <a:cubicBezTo>
                  <a:pt x="2581030" y="508976"/>
                  <a:pt x="2592753" y="534377"/>
                  <a:pt x="2584938" y="550984"/>
                </a:cubicBezTo>
                <a:cubicBezTo>
                  <a:pt x="2577123" y="567591"/>
                  <a:pt x="2552700" y="574430"/>
                  <a:pt x="2538046" y="586153"/>
                </a:cubicBezTo>
                <a:cubicBezTo>
                  <a:pt x="2523392" y="597876"/>
                  <a:pt x="2517530" y="613507"/>
                  <a:pt x="2497015" y="621323"/>
                </a:cubicBezTo>
                <a:cubicBezTo>
                  <a:pt x="2476500" y="629139"/>
                  <a:pt x="2436446" y="624254"/>
                  <a:pt x="2414954" y="633046"/>
                </a:cubicBezTo>
                <a:cubicBezTo>
                  <a:pt x="2393462" y="641838"/>
                  <a:pt x="2379784" y="656491"/>
                  <a:pt x="2368061" y="674076"/>
                </a:cubicBezTo>
                <a:cubicBezTo>
                  <a:pt x="2356338" y="691661"/>
                  <a:pt x="2350477" y="721945"/>
                  <a:pt x="2344615" y="738553"/>
                </a:cubicBezTo>
                <a:cubicBezTo>
                  <a:pt x="2338754" y="755161"/>
                  <a:pt x="2346569" y="762977"/>
                  <a:pt x="2332892" y="773723"/>
                </a:cubicBezTo>
                <a:cubicBezTo>
                  <a:pt x="2319215" y="784469"/>
                  <a:pt x="2281115" y="785446"/>
                  <a:pt x="2262554" y="803030"/>
                </a:cubicBezTo>
                <a:cubicBezTo>
                  <a:pt x="2243993" y="820614"/>
                  <a:pt x="2233246" y="859692"/>
                  <a:pt x="2221523" y="879230"/>
                </a:cubicBezTo>
                <a:cubicBezTo>
                  <a:pt x="2209800" y="898769"/>
                  <a:pt x="2206869" y="911469"/>
                  <a:pt x="2192215" y="920261"/>
                </a:cubicBezTo>
                <a:cubicBezTo>
                  <a:pt x="2177561" y="929053"/>
                  <a:pt x="2153138" y="921238"/>
                  <a:pt x="2133600" y="931984"/>
                </a:cubicBezTo>
                <a:cubicBezTo>
                  <a:pt x="2114062" y="942730"/>
                  <a:pt x="2088662" y="965199"/>
                  <a:pt x="2074985" y="984738"/>
                </a:cubicBezTo>
                <a:cubicBezTo>
                  <a:pt x="2061308" y="1004277"/>
                  <a:pt x="2048607" y="1030654"/>
                  <a:pt x="2051538" y="1049215"/>
                </a:cubicBezTo>
                <a:cubicBezTo>
                  <a:pt x="2054469" y="1067776"/>
                  <a:pt x="2080846" y="1079499"/>
                  <a:pt x="2092569" y="1096107"/>
                </a:cubicBezTo>
                <a:cubicBezTo>
                  <a:pt x="2104292" y="1112715"/>
                  <a:pt x="2114062" y="1134207"/>
                  <a:pt x="2121877" y="1148861"/>
                </a:cubicBezTo>
                <a:cubicBezTo>
                  <a:pt x="2129692" y="1163515"/>
                  <a:pt x="2136530" y="1167422"/>
                  <a:pt x="2139461" y="1184030"/>
                </a:cubicBezTo>
                <a:cubicBezTo>
                  <a:pt x="2142392" y="1200638"/>
                  <a:pt x="2142392" y="1224084"/>
                  <a:pt x="2139461" y="1248507"/>
                </a:cubicBezTo>
                <a:cubicBezTo>
                  <a:pt x="2136530" y="1272930"/>
                  <a:pt x="2127738" y="1305169"/>
                  <a:pt x="2121877" y="1330569"/>
                </a:cubicBezTo>
                <a:cubicBezTo>
                  <a:pt x="2116016" y="1355969"/>
                  <a:pt x="2108200" y="1376484"/>
                  <a:pt x="2104292" y="1400907"/>
                </a:cubicBezTo>
                <a:cubicBezTo>
                  <a:pt x="2100384" y="1425330"/>
                  <a:pt x="2100385" y="1450730"/>
                  <a:pt x="2098431" y="1477107"/>
                </a:cubicBezTo>
                <a:cubicBezTo>
                  <a:pt x="2096477" y="1503484"/>
                  <a:pt x="2095500" y="1534746"/>
                  <a:pt x="2092569" y="1559169"/>
                </a:cubicBezTo>
                <a:cubicBezTo>
                  <a:pt x="2089638" y="1583592"/>
                  <a:pt x="2078892" y="1598246"/>
                  <a:pt x="2080846" y="1623646"/>
                </a:cubicBezTo>
                <a:cubicBezTo>
                  <a:pt x="2082800" y="1649046"/>
                  <a:pt x="2101361" y="1689100"/>
                  <a:pt x="2104292" y="1711569"/>
                </a:cubicBezTo>
                <a:cubicBezTo>
                  <a:pt x="2107223" y="1734038"/>
                  <a:pt x="2104292" y="1746738"/>
                  <a:pt x="2098431" y="1758461"/>
                </a:cubicBezTo>
                <a:cubicBezTo>
                  <a:pt x="2092570" y="1770184"/>
                  <a:pt x="2083777" y="1780930"/>
                  <a:pt x="2069123" y="1781907"/>
                </a:cubicBezTo>
                <a:cubicBezTo>
                  <a:pt x="2054469" y="1782884"/>
                  <a:pt x="2028093" y="1779954"/>
                  <a:pt x="2010508" y="1764323"/>
                </a:cubicBezTo>
                <a:cubicBezTo>
                  <a:pt x="1992923" y="1748692"/>
                  <a:pt x="1979246" y="1709615"/>
                  <a:pt x="1963615" y="1688123"/>
                </a:cubicBezTo>
                <a:cubicBezTo>
                  <a:pt x="1947984" y="1666631"/>
                  <a:pt x="1925515" y="1653931"/>
                  <a:pt x="1916723" y="1635369"/>
                </a:cubicBezTo>
                <a:cubicBezTo>
                  <a:pt x="1907931" y="1616807"/>
                  <a:pt x="1914769" y="1598245"/>
                  <a:pt x="1910861" y="1576753"/>
                </a:cubicBezTo>
                <a:cubicBezTo>
                  <a:pt x="1906953" y="1555261"/>
                  <a:pt x="1896208" y="1532792"/>
                  <a:pt x="1893277" y="1506415"/>
                </a:cubicBezTo>
                <a:cubicBezTo>
                  <a:pt x="1890346" y="1480038"/>
                  <a:pt x="1892300" y="1447800"/>
                  <a:pt x="1893277" y="1418492"/>
                </a:cubicBezTo>
                <a:cubicBezTo>
                  <a:pt x="1894254" y="1389184"/>
                  <a:pt x="1905976" y="1353038"/>
                  <a:pt x="1899138" y="1330569"/>
                </a:cubicBezTo>
                <a:cubicBezTo>
                  <a:pt x="1892300" y="1308100"/>
                  <a:pt x="1872761" y="1294422"/>
                  <a:pt x="1852246" y="1283676"/>
                </a:cubicBezTo>
                <a:cubicBezTo>
                  <a:pt x="1831731" y="1272930"/>
                  <a:pt x="1810238" y="1275861"/>
                  <a:pt x="1776046" y="1266092"/>
                </a:cubicBezTo>
                <a:cubicBezTo>
                  <a:pt x="1741854" y="1256323"/>
                  <a:pt x="1683238" y="1245576"/>
                  <a:pt x="1647092" y="1225061"/>
                </a:cubicBezTo>
                <a:cubicBezTo>
                  <a:pt x="1610946" y="1204546"/>
                  <a:pt x="1573823" y="1174261"/>
                  <a:pt x="1559169" y="1143000"/>
                </a:cubicBezTo>
                <a:cubicBezTo>
                  <a:pt x="1544515" y="1111739"/>
                  <a:pt x="1557215" y="1066800"/>
                  <a:pt x="1559169" y="1037492"/>
                </a:cubicBezTo>
                <a:cubicBezTo>
                  <a:pt x="1561123" y="1008184"/>
                  <a:pt x="1565031" y="998414"/>
                  <a:pt x="1570892" y="967153"/>
                </a:cubicBezTo>
                <a:cubicBezTo>
                  <a:pt x="1576753" y="935892"/>
                  <a:pt x="1589453" y="890954"/>
                  <a:pt x="1594338" y="849923"/>
                </a:cubicBezTo>
                <a:cubicBezTo>
                  <a:pt x="1599223" y="808892"/>
                  <a:pt x="1608992" y="751254"/>
                  <a:pt x="1600200" y="720969"/>
                </a:cubicBezTo>
                <a:cubicBezTo>
                  <a:pt x="1591408" y="690684"/>
                  <a:pt x="1557216" y="688730"/>
                  <a:pt x="1541585" y="668215"/>
                </a:cubicBezTo>
                <a:cubicBezTo>
                  <a:pt x="1525954" y="647700"/>
                  <a:pt x="1512277" y="619368"/>
                  <a:pt x="1506415" y="597876"/>
                </a:cubicBezTo>
                <a:cubicBezTo>
                  <a:pt x="1500553" y="576384"/>
                  <a:pt x="1502507" y="563684"/>
                  <a:pt x="1506415" y="539261"/>
                </a:cubicBezTo>
                <a:cubicBezTo>
                  <a:pt x="1510323" y="514838"/>
                  <a:pt x="1525953" y="482599"/>
                  <a:pt x="1529861" y="451338"/>
                </a:cubicBezTo>
                <a:cubicBezTo>
                  <a:pt x="1533769" y="420077"/>
                  <a:pt x="1529861" y="351692"/>
                  <a:pt x="1529861" y="351692"/>
                </a:cubicBezTo>
                <a:cubicBezTo>
                  <a:pt x="1529861" y="329223"/>
                  <a:pt x="1539630" y="328246"/>
                  <a:pt x="1529861" y="316523"/>
                </a:cubicBezTo>
                <a:cubicBezTo>
                  <a:pt x="1520092" y="304800"/>
                  <a:pt x="1492738" y="290145"/>
                  <a:pt x="1471246" y="281353"/>
                </a:cubicBezTo>
                <a:cubicBezTo>
                  <a:pt x="1449754" y="272561"/>
                  <a:pt x="1426308" y="268654"/>
                  <a:pt x="1400908" y="263769"/>
                </a:cubicBezTo>
                <a:cubicBezTo>
                  <a:pt x="1375508" y="258885"/>
                  <a:pt x="1346200" y="243254"/>
                  <a:pt x="1318846" y="252046"/>
                </a:cubicBezTo>
                <a:cubicBezTo>
                  <a:pt x="1291492" y="260838"/>
                  <a:pt x="1262185" y="294054"/>
                  <a:pt x="1236785" y="316523"/>
                </a:cubicBezTo>
                <a:cubicBezTo>
                  <a:pt x="1211385" y="338992"/>
                  <a:pt x="1193800" y="367323"/>
                  <a:pt x="1166446" y="386861"/>
                </a:cubicBezTo>
                <a:cubicBezTo>
                  <a:pt x="1139092" y="406399"/>
                  <a:pt x="1101969" y="422030"/>
                  <a:pt x="1072661" y="433753"/>
                </a:cubicBezTo>
                <a:cubicBezTo>
                  <a:pt x="1043353" y="445476"/>
                  <a:pt x="1019908" y="452315"/>
                  <a:pt x="990600" y="457200"/>
                </a:cubicBezTo>
                <a:cubicBezTo>
                  <a:pt x="961292" y="462085"/>
                  <a:pt x="935892" y="463061"/>
                  <a:pt x="896815" y="463061"/>
                </a:cubicBezTo>
                <a:cubicBezTo>
                  <a:pt x="857738" y="463061"/>
                  <a:pt x="798146" y="466969"/>
                  <a:pt x="756138" y="457200"/>
                </a:cubicBezTo>
                <a:cubicBezTo>
                  <a:pt x="714130" y="447431"/>
                  <a:pt x="673100" y="420077"/>
                  <a:pt x="644769" y="404446"/>
                </a:cubicBezTo>
                <a:cubicBezTo>
                  <a:pt x="616438" y="388815"/>
                  <a:pt x="608623" y="374161"/>
                  <a:pt x="586154" y="363415"/>
                </a:cubicBezTo>
                <a:cubicBezTo>
                  <a:pt x="563685" y="352669"/>
                  <a:pt x="536331" y="346808"/>
                  <a:pt x="509954" y="339969"/>
                </a:cubicBezTo>
                <a:cubicBezTo>
                  <a:pt x="483577" y="333131"/>
                  <a:pt x="452315" y="321407"/>
                  <a:pt x="427892" y="322384"/>
                </a:cubicBezTo>
                <a:cubicBezTo>
                  <a:pt x="403469" y="323361"/>
                  <a:pt x="381000" y="336061"/>
                  <a:pt x="363415" y="345830"/>
                </a:cubicBezTo>
                <a:cubicBezTo>
                  <a:pt x="345830" y="355599"/>
                  <a:pt x="335085" y="370254"/>
                  <a:pt x="322385" y="381000"/>
                </a:cubicBezTo>
                <a:cubicBezTo>
                  <a:pt x="309685" y="391746"/>
                  <a:pt x="294054" y="405423"/>
                  <a:pt x="287215" y="410307"/>
                </a:cubicBezTo>
                <a:cubicBezTo>
                  <a:pt x="280377" y="415192"/>
                  <a:pt x="291123" y="411284"/>
                  <a:pt x="281354" y="410307"/>
                </a:cubicBezTo>
                <a:cubicBezTo>
                  <a:pt x="271585" y="409330"/>
                  <a:pt x="243254" y="411285"/>
                  <a:pt x="228600" y="404446"/>
                </a:cubicBezTo>
                <a:cubicBezTo>
                  <a:pt x="213946" y="397607"/>
                  <a:pt x="205154" y="376114"/>
                  <a:pt x="193431" y="369276"/>
                </a:cubicBezTo>
                <a:cubicBezTo>
                  <a:pt x="181708" y="362438"/>
                  <a:pt x="175846" y="360484"/>
                  <a:pt x="158261" y="363415"/>
                </a:cubicBezTo>
                <a:cubicBezTo>
                  <a:pt x="140676" y="366346"/>
                  <a:pt x="106484" y="382953"/>
                  <a:pt x="87923" y="386861"/>
                </a:cubicBezTo>
                <a:cubicBezTo>
                  <a:pt x="69362" y="390769"/>
                  <a:pt x="61546" y="389792"/>
                  <a:pt x="46892" y="386861"/>
                </a:cubicBezTo>
                <a:cubicBezTo>
                  <a:pt x="32238" y="383930"/>
                  <a:pt x="16119" y="376603"/>
                  <a:pt x="0" y="369276"/>
                </a:cubicBezTo>
              </a:path>
            </a:pathLst>
          </a:custGeom>
          <a:ln w="38100">
            <a:solidFill>
              <a:schemeClr val="tx1">
                <a:alpha val="70000"/>
              </a:schemeClr>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a:solidFill>
                <a:prstClr val="black"/>
              </a:solidFill>
            </a:endParaRPr>
          </a:p>
        </p:txBody>
      </p:sp>
      <p:sp>
        <p:nvSpPr>
          <p:cNvPr id="32" name="31 Forma libre"/>
          <p:cNvSpPr/>
          <p:nvPr/>
        </p:nvSpPr>
        <p:spPr>
          <a:xfrm>
            <a:off x="4438650" y="2889250"/>
            <a:ext cx="1433513" cy="1782763"/>
          </a:xfrm>
          <a:custGeom>
            <a:avLst/>
            <a:gdLst>
              <a:gd name="connsiteX0" fmla="*/ 1395588 w 1432277"/>
              <a:gd name="connsiteY0" fmla="*/ 14817 h 1782939"/>
              <a:gd name="connsiteX1" fmla="*/ 1166988 w 1432277"/>
              <a:gd name="connsiteY1" fmla="*/ 86783 h 1782939"/>
              <a:gd name="connsiteX2" fmla="*/ 1035755 w 1432277"/>
              <a:gd name="connsiteY2" fmla="*/ 124883 h 1782939"/>
              <a:gd name="connsiteX3" fmla="*/ 900288 w 1432277"/>
              <a:gd name="connsiteY3" fmla="*/ 167217 h 1782939"/>
              <a:gd name="connsiteX4" fmla="*/ 764821 w 1432277"/>
              <a:gd name="connsiteY4" fmla="*/ 230717 h 1782939"/>
              <a:gd name="connsiteX5" fmla="*/ 646288 w 1432277"/>
              <a:gd name="connsiteY5" fmla="*/ 277283 h 1782939"/>
              <a:gd name="connsiteX6" fmla="*/ 561621 w 1432277"/>
              <a:gd name="connsiteY6" fmla="*/ 306917 h 1782939"/>
              <a:gd name="connsiteX7" fmla="*/ 443088 w 1432277"/>
              <a:gd name="connsiteY7" fmla="*/ 349250 h 1782939"/>
              <a:gd name="connsiteX8" fmla="*/ 354188 w 1432277"/>
              <a:gd name="connsiteY8" fmla="*/ 378883 h 1782939"/>
              <a:gd name="connsiteX9" fmla="*/ 307621 w 1432277"/>
              <a:gd name="connsiteY9" fmla="*/ 404283 h 1782939"/>
              <a:gd name="connsiteX10" fmla="*/ 265288 w 1432277"/>
              <a:gd name="connsiteY10" fmla="*/ 459317 h 1782939"/>
              <a:gd name="connsiteX11" fmla="*/ 150988 w 1432277"/>
              <a:gd name="connsiteY11" fmla="*/ 615950 h 1782939"/>
              <a:gd name="connsiteX12" fmla="*/ 66321 w 1432277"/>
              <a:gd name="connsiteY12" fmla="*/ 679450 h 1782939"/>
              <a:gd name="connsiteX13" fmla="*/ 7055 w 1432277"/>
              <a:gd name="connsiteY13" fmla="*/ 704850 h 1782939"/>
              <a:gd name="connsiteX14" fmla="*/ 23988 w 1432277"/>
              <a:gd name="connsiteY14" fmla="*/ 742950 h 1782939"/>
              <a:gd name="connsiteX15" fmla="*/ 134055 w 1432277"/>
              <a:gd name="connsiteY15" fmla="*/ 742950 h 1782939"/>
              <a:gd name="connsiteX16" fmla="*/ 235655 w 1432277"/>
              <a:gd name="connsiteY16" fmla="*/ 747183 h 1782939"/>
              <a:gd name="connsiteX17" fmla="*/ 320321 w 1432277"/>
              <a:gd name="connsiteY17" fmla="*/ 772583 h 1782939"/>
              <a:gd name="connsiteX18" fmla="*/ 362655 w 1432277"/>
              <a:gd name="connsiteY18" fmla="*/ 819150 h 1782939"/>
              <a:gd name="connsiteX19" fmla="*/ 421921 w 1432277"/>
              <a:gd name="connsiteY19" fmla="*/ 874183 h 1782939"/>
              <a:gd name="connsiteX20" fmla="*/ 455788 w 1432277"/>
              <a:gd name="connsiteY20" fmla="*/ 967317 h 1782939"/>
              <a:gd name="connsiteX21" fmla="*/ 489655 w 1432277"/>
              <a:gd name="connsiteY21" fmla="*/ 1051983 h 1782939"/>
              <a:gd name="connsiteX22" fmla="*/ 510821 w 1432277"/>
              <a:gd name="connsiteY22" fmla="*/ 1145117 h 1782939"/>
              <a:gd name="connsiteX23" fmla="*/ 523521 w 1432277"/>
              <a:gd name="connsiteY23" fmla="*/ 1229783 h 1782939"/>
              <a:gd name="connsiteX24" fmla="*/ 574321 w 1432277"/>
              <a:gd name="connsiteY24" fmla="*/ 1297517 h 1782939"/>
              <a:gd name="connsiteX25" fmla="*/ 680155 w 1432277"/>
              <a:gd name="connsiteY25" fmla="*/ 1352550 h 1782939"/>
              <a:gd name="connsiteX26" fmla="*/ 785988 w 1432277"/>
              <a:gd name="connsiteY26" fmla="*/ 1399117 h 1782939"/>
              <a:gd name="connsiteX27" fmla="*/ 900288 w 1432277"/>
              <a:gd name="connsiteY27" fmla="*/ 1471083 h 1782939"/>
              <a:gd name="connsiteX28" fmla="*/ 1006121 w 1432277"/>
              <a:gd name="connsiteY28" fmla="*/ 1530350 h 1782939"/>
              <a:gd name="connsiteX29" fmla="*/ 1065388 w 1432277"/>
              <a:gd name="connsiteY29" fmla="*/ 1585383 h 1782939"/>
              <a:gd name="connsiteX30" fmla="*/ 1120421 w 1432277"/>
              <a:gd name="connsiteY30" fmla="*/ 1640417 h 1782939"/>
              <a:gd name="connsiteX31" fmla="*/ 1154288 w 1432277"/>
              <a:gd name="connsiteY31" fmla="*/ 1686983 h 1782939"/>
              <a:gd name="connsiteX32" fmla="*/ 1205088 w 1432277"/>
              <a:gd name="connsiteY32" fmla="*/ 1742017 h 1782939"/>
              <a:gd name="connsiteX33" fmla="*/ 1277055 w 1432277"/>
              <a:gd name="connsiteY33" fmla="*/ 1758950 h 1782939"/>
              <a:gd name="connsiteX34" fmla="*/ 1285521 w 1432277"/>
              <a:gd name="connsiteY34" fmla="*/ 1598083 h 1782939"/>
              <a:gd name="connsiteX35" fmla="*/ 1298221 w 1432277"/>
              <a:gd name="connsiteY35" fmla="*/ 1373717 h 1782939"/>
              <a:gd name="connsiteX36" fmla="*/ 1319388 w 1432277"/>
              <a:gd name="connsiteY36" fmla="*/ 1094317 h 1782939"/>
              <a:gd name="connsiteX37" fmla="*/ 1340555 w 1432277"/>
              <a:gd name="connsiteY37" fmla="*/ 895350 h 1782939"/>
              <a:gd name="connsiteX38" fmla="*/ 1344788 w 1432277"/>
              <a:gd name="connsiteY38" fmla="*/ 734483 h 1782939"/>
              <a:gd name="connsiteX39" fmla="*/ 1353255 w 1432277"/>
              <a:gd name="connsiteY39" fmla="*/ 628650 h 1782939"/>
              <a:gd name="connsiteX40" fmla="*/ 1370188 w 1432277"/>
              <a:gd name="connsiteY40" fmla="*/ 497417 h 1782939"/>
              <a:gd name="connsiteX41" fmla="*/ 1374421 w 1432277"/>
              <a:gd name="connsiteY41" fmla="*/ 353483 h 1782939"/>
              <a:gd name="connsiteX42" fmla="*/ 1387121 w 1432277"/>
              <a:gd name="connsiteY42" fmla="*/ 175683 h 1782939"/>
              <a:gd name="connsiteX43" fmla="*/ 1395588 w 1432277"/>
              <a:gd name="connsiteY43" fmla="*/ 14817 h 1782939"/>
              <a:gd name="connsiteX0" fmla="*/ 1395588 w 1432277"/>
              <a:gd name="connsiteY0" fmla="*/ 14817 h 1782939"/>
              <a:gd name="connsiteX1" fmla="*/ 1166988 w 1432277"/>
              <a:gd name="connsiteY1" fmla="*/ 86783 h 1782939"/>
              <a:gd name="connsiteX2" fmla="*/ 1035755 w 1432277"/>
              <a:gd name="connsiteY2" fmla="*/ 124883 h 1782939"/>
              <a:gd name="connsiteX3" fmla="*/ 900288 w 1432277"/>
              <a:gd name="connsiteY3" fmla="*/ 167217 h 1782939"/>
              <a:gd name="connsiteX4" fmla="*/ 764821 w 1432277"/>
              <a:gd name="connsiteY4" fmla="*/ 230717 h 1782939"/>
              <a:gd name="connsiteX5" fmla="*/ 646288 w 1432277"/>
              <a:gd name="connsiteY5" fmla="*/ 277283 h 1782939"/>
              <a:gd name="connsiteX6" fmla="*/ 561621 w 1432277"/>
              <a:gd name="connsiteY6" fmla="*/ 306917 h 1782939"/>
              <a:gd name="connsiteX7" fmla="*/ 443088 w 1432277"/>
              <a:gd name="connsiteY7" fmla="*/ 349250 h 1782939"/>
              <a:gd name="connsiteX8" fmla="*/ 354188 w 1432277"/>
              <a:gd name="connsiteY8" fmla="*/ 378883 h 1782939"/>
              <a:gd name="connsiteX9" fmla="*/ 307621 w 1432277"/>
              <a:gd name="connsiteY9" fmla="*/ 404283 h 1782939"/>
              <a:gd name="connsiteX10" fmla="*/ 265288 w 1432277"/>
              <a:gd name="connsiteY10" fmla="*/ 459317 h 1782939"/>
              <a:gd name="connsiteX11" fmla="*/ 150988 w 1432277"/>
              <a:gd name="connsiteY11" fmla="*/ 615950 h 1782939"/>
              <a:gd name="connsiteX12" fmla="*/ 66321 w 1432277"/>
              <a:gd name="connsiteY12" fmla="*/ 679450 h 1782939"/>
              <a:gd name="connsiteX13" fmla="*/ 7055 w 1432277"/>
              <a:gd name="connsiteY13" fmla="*/ 704850 h 1782939"/>
              <a:gd name="connsiteX14" fmla="*/ 23988 w 1432277"/>
              <a:gd name="connsiteY14" fmla="*/ 742950 h 1782939"/>
              <a:gd name="connsiteX15" fmla="*/ 134055 w 1432277"/>
              <a:gd name="connsiteY15" fmla="*/ 742950 h 1782939"/>
              <a:gd name="connsiteX16" fmla="*/ 235655 w 1432277"/>
              <a:gd name="connsiteY16" fmla="*/ 747183 h 1782939"/>
              <a:gd name="connsiteX17" fmla="*/ 320321 w 1432277"/>
              <a:gd name="connsiteY17" fmla="*/ 772583 h 1782939"/>
              <a:gd name="connsiteX18" fmla="*/ 362655 w 1432277"/>
              <a:gd name="connsiteY18" fmla="*/ 819150 h 1782939"/>
              <a:gd name="connsiteX19" fmla="*/ 421921 w 1432277"/>
              <a:gd name="connsiteY19" fmla="*/ 874183 h 1782939"/>
              <a:gd name="connsiteX20" fmla="*/ 455788 w 1432277"/>
              <a:gd name="connsiteY20" fmla="*/ 967317 h 1782939"/>
              <a:gd name="connsiteX21" fmla="*/ 489655 w 1432277"/>
              <a:gd name="connsiteY21" fmla="*/ 1051983 h 1782939"/>
              <a:gd name="connsiteX22" fmla="*/ 510821 w 1432277"/>
              <a:gd name="connsiteY22" fmla="*/ 1145117 h 1782939"/>
              <a:gd name="connsiteX23" fmla="*/ 523521 w 1432277"/>
              <a:gd name="connsiteY23" fmla="*/ 1229783 h 1782939"/>
              <a:gd name="connsiteX24" fmla="*/ 574321 w 1432277"/>
              <a:gd name="connsiteY24" fmla="*/ 1297517 h 1782939"/>
              <a:gd name="connsiteX25" fmla="*/ 680155 w 1432277"/>
              <a:gd name="connsiteY25" fmla="*/ 1352550 h 1782939"/>
              <a:gd name="connsiteX26" fmla="*/ 785988 w 1432277"/>
              <a:gd name="connsiteY26" fmla="*/ 1399117 h 1782939"/>
              <a:gd name="connsiteX27" fmla="*/ 900288 w 1432277"/>
              <a:gd name="connsiteY27" fmla="*/ 1471083 h 1782939"/>
              <a:gd name="connsiteX28" fmla="*/ 1006121 w 1432277"/>
              <a:gd name="connsiteY28" fmla="*/ 1530350 h 1782939"/>
              <a:gd name="connsiteX29" fmla="*/ 1065388 w 1432277"/>
              <a:gd name="connsiteY29" fmla="*/ 1585383 h 1782939"/>
              <a:gd name="connsiteX30" fmla="*/ 1120421 w 1432277"/>
              <a:gd name="connsiteY30" fmla="*/ 1640417 h 1782939"/>
              <a:gd name="connsiteX31" fmla="*/ 1154288 w 1432277"/>
              <a:gd name="connsiteY31" fmla="*/ 1686983 h 1782939"/>
              <a:gd name="connsiteX32" fmla="*/ 1205088 w 1432277"/>
              <a:gd name="connsiteY32" fmla="*/ 1742017 h 1782939"/>
              <a:gd name="connsiteX33" fmla="*/ 1277055 w 1432277"/>
              <a:gd name="connsiteY33" fmla="*/ 1758950 h 1782939"/>
              <a:gd name="connsiteX34" fmla="*/ 1285521 w 1432277"/>
              <a:gd name="connsiteY34" fmla="*/ 1598083 h 1782939"/>
              <a:gd name="connsiteX35" fmla="*/ 1298221 w 1432277"/>
              <a:gd name="connsiteY35" fmla="*/ 1373717 h 1782939"/>
              <a:gd name="connsiteX36" fmla="*/ 1319388 w 1432277"/>
              <a:gd name="connsiteY36" fmla="*/ 1094317 h 1782939"/>
              <a:gd name="connsiteX37" fmla="*/ 1340555 w 1432277"/>
              <a:gd name="connsiteY37" fmla="*/ 895350 h 1782939"/>
              <a:gd name="connsiteX38" fmla="*/ 1344788 w 1432277"/>
              <a:gd name="connsiteY38" fmla="*/ 734483 h 1782939"/>
              <a:gd name="connsiteX39" fmla="*/ 1353255 w 1432277"/>
              <a:gd name="connsiteY39" fmla="*/ 628650 h 1782939"/>
              <a:gd name="connsiteX40" fmla="*/ 1370188 w 1432277"/>
              <a:gd name="connsiteY40" fmla="*/ 497417 h 1782939"/>
              <a:gd name="connsiteX41" fmla="*/ 1374421 w 1432277"/>
              <a:gd name="connsiteY41" fmla="*/ 353483 h 1782939"/>
              <a:gd name="connsiteX42" fmla="*/ 1387121 w 1432277"/>
              <a:gd name="connsiteY42" fmla="*/ 175683 h 1782939"/>
              <a:gd name="connsiteX43" fmla="*/ 1395588 w 1432277"/>
              <a:gd name="connsiteY43" fmla="*/ 14817 h 1782939"/>
              <a:gd name="connsiteX0" fmla="*/ 1395588 w 1432277"/>
              <a:gd name="connsiteY0" fmla="*/ 14817 h 1782939"/>
              <a:gd name="connsiteX1" fmla="*/ 1166988 w 1432277"/>
              <a:gd name="connsiteY1" fmla="*/ 86783 h 1782939"/>
              <a:gd name="connsiteX2" fmla="*/ 1035755 w 1432277"/>
              <a:gd name="connsiteY2" fmla="*/ 124883 h 1782939"/>
              <a:gd name="connsiteX3" fmla="*/ 900288 w 1432277"/>
              <a:gd name="connsiteY3" fmla="*/ 167217 h 1782939"/>
              <a:gd name="connsiteX4" fmla="*/ 764821 w 1432277"/>
              <a:gd name="connsiteY4" fmla="*/ 230717 h 1782939"/>
              <a:gd name="connsiteX5" fmla="*/ 646288 w 1432277"/>
              <a:gd name="connsiteY5" fmla="*/ 277283 h 1782939"/>
              <a:gd name="connsiteX6" fmla="*/ 561621 w 1432277"/>
              <a:gd name="connsiteY6" fmla="*/ 306917 h 1782939"/>
              <a:gd name="connsiteX7" fmla="*/ 443088 w 1432277"/>
              <a:gd name="connsiteY7" fmla="*/ 349250 h 1782939"/>
              <a:gd name="connsiteX8" fmla="*/ 354188 w 1432277"/>
              <a:gd name="connsiteY8" fmla="*/ 378883 h 1782939"/>
              <a:gd name="connsiteX9" fmla="*/ 307621 w 1432277"/>
              <a:gd name="connsiteY9" fmla="*/ 404283 h 1782939"/>
              <a:gd name="connsiteX10" fmla="*/ 265288 w 1432277"/>
              <a:gd name="connsiteY10" fmla="*/ 459317 h 1782939"/>
              <a:gd name="connsiteX11" fmla="*/ 150988 w 1432277"/>
              <a:gd name="connsiteY11" fmla="*/ 615950 h 1782939"/>
              <a:gd name="connsiteX12" fmla="*/ 66321 w 1432277"/>
              <a:gd name="connsiteY12" fmla="*/ 679450 h 1782939"/>
              <a:gd name="connsiteX13" fmla="*/ 7055 w 1432277"/>
              <a:gd name="connsiteY13" fmla="*/ 704850 h 1782939"/>
              <a:gd name="connsiteX14" fmla="*/ 23988 w 1432277"/>
              <a:gd name="connsiteY14" fmla="*/ 742950 h 1782939"/>
              <a:gd name="connsiteX15" fmla="*/ 134055 w 1432277"/>
              <a:gd name="connsiteY15" fmla="*/ 742950 h 1782939"/>
              <a:gd name="connsiteX16" fmla="*/ 235655 w 1432277"/>
              <a:gd name="connsiteY16" fmla="*/ 747183 h 1782939"/>
              <a:gd name="connsiteX17" fmla="*/ 320321 w 1432277"/>
              <a:gd name="connsiteY17" fmla="*/ 772583 h 1782939"/>
              <a:gd name="connsiteX18" fmla="*/ 362655 w 1432277"/>
              <a:gd name="connsiteY18" fmla="*/ 819150 h 1782939"/>
              <a:gd name="connsiteX19" fmla="*/ 421921 w 1432277"/>
              <a:gd name="connsiteY19" fmla="*/ 874183 h 1782939"/>
              <a:gd name="connsiteX20" fmla="*/ 455788 w 1432277"/>
              <a:gd name="connsiteY20" fmla="*/ 967317 h 1782939"/>
              <a:gd name="connsiteX21" fmla="*/ 489655 w 1432277"/>
              <a:gd name="connsiteY21" fmla="*/ 1051983 h 1782939"/>
              <a:gd name="connsiteX22" fmla="*/ 510821 w 1432277"/>
              <a:gd name="connsiteY22" fmla="*/ 1145117 h 1782939"/>
              <a:gd name="connsiteX23" fmla="*/ 523521 w 1432277"/>
              <a:gd name="connsiteY23" fmla="*/ 1229783 h 1782939"/>
              <a:gd name="connsiteX24" fmla="*/ 574321 w 1432277"/>
              <a:gd name="connsiteY24" fmla="*/ 1297517 h 1782939"/>
              <a:gd name="connsiteX25" fmla="*/ 680155 w 1432277"/>
              <a:gd name="connsiteY25" fmla="*/ 1352550 h 1782939"/>
              <a:gd name="connsiteX26" fmla="*/ 785988 w 1432277"/>
              <a:gd name="connsiteY26" fmla="*/ 1399117 h 1782939"/>
              <a:gd name="connsiteX27" fmla="*/ 900288 w 1432277"/>
              <a:gd name="connsiteY27" fmla="*/ 1471083 h 1782939"/>
              <a:gd name="connsiteX28" fmla="*/ 1006121 w 1432277"/>
              <a:gd name="connsiteY28" fmla="*/ 1530350 h 1782939"/>
              <a:gd name="connsiteX29" fmla="*/ 1065388 w 1432277"/>
              <a:gd name="connsiteY29" fmla="*/ 1585383 h 1782939"/>
              <a:gd name="connsiteX30" fmla="*/ 1120421 w 1432277"/>
              <a:gd name="connsiteY30" fmla="*/ 1640417 h 1782939"/>
              <a:gd name="connsiteX31" fmla="*/ 1154288 w 1432277"/>
              <a:gd name="connsiteY31" fmla="*/ 1686983 h 1782939"/>
              <a:gd name="connsiteX32" fmla="*/ 1205088 w 1432277"/>
              <a:gd name="connsiteY32" fmla="*/ 1742017 h 1782939"/>
              <a:gd name="connsiteX33" fmla="*/ 1277055 w 1432277"/>
              <a:gd name="connsiteY33" fmla="*/ 1758950 h 1782939"/>
              <a:gd name="connsiteX34" fmla="*/ 1285521 w 1432277"/>
              <a:gd name="connsiteY34" fmla="*/ 1598083 h 1782939"/>
              <a:gd name="connsiteX35" fmla="*/ 1298221 w 1432277"/>
              <a:gd name="connsiteY35" fmla="*/ 1373717 h 1782939"/>
              <a:gd name="connsiteX36" fmla="*/ 1319388 w 1432277"/>
              <a:gd name="connsiteY36" fmla="*/ 1094317 h 1782939"/>
              <a:gd name="connsiteX37" fmla="*/ 1340555 w 1432277"/>
              <a:gd name="connsiteY37" fmla="*/ 895350 h 1782939"/>
              <a:gd name="connsiteX38" fmla="*/ 1344788 w 1432277"/>
              <a:gd name="connsiteY38" fmla="*/ 734483 h 1782939"/>
              <a:gd name="connsiteX39" fmla="*/ 1353255 w 1432277"/>
              <a:gd name="connsiteY39" fmla="*/ 628650 h 1782939"/>
              <a:gd name="connsiteX40" fmla="*/ 1370188 w 1432277"/>
              <a:gd name="connsiteY40" fmla="*/ 497417 h 1782939"/>
              <a:gd name="connsiteX41" fmla="*/ 1374421 w 1432277"/>
              <a:gd name="connsiteY41" fmla="*/ 353483 h 1782939"/>
              <a:gd name="connsiteX42" fmla="*/ 1387121 w 1432277"/>
              <a:gd name="connsiteY42" fmla="*/ 175683 h 1782939"/>
              <a:gd name="connsiteX43" fmla="*/ 1395588 w 1432277"/>
              <a:gd name="connsiteY43" fmla="*/ 14817 h 178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32277" h="1782939">
                <a:moveTo>
                  <a:pt x="1395588" y="14817"/>
                </a:moveTo>
                <a:cubicBezTo>
                  <a:pt x="1358899" y="0"/>
                  <a:pt x="1226960" y="68439"/>
                  <a:pt x="1166988" y="86783"/>
                </a:cubicBezTo>
                <a:cubicBezTo>
                  <a:pt x="1107016" y="105127"/>
                  <a:pt x="1080205" y="111477"/>
                  <a:pt x="1035755" y="124883"/>
                </a:cubicBezTo>
                <a:cubicBezTo>
                  <a:pt x="991305" y="138289"/>
                  <a:pt x="945444" y="149578"/>
                  <a:pt x="900288" y="167217"/>
                </a:cubicBezTo>
                <a:cubicBezTo>
                  <a:pt x="855132" y="184856"/>
                  <a:pt x="807154" y="212373"/>
                  <a:pt x="764821" y="230717"/>
                </a:cubicBezTo>
                <a:cubicBezTo>
                  <a:pt x="722488" y="249061"/>
                  <a:pt x="680155" y="264583"/>
                  <a:pt x="646288" y="277283"/>
                </a:cubicBezTo>
                <a:cubicBezTo>
                  <a:pt x="612421" y="289983"/>
                  <a:pt x="561621" y="306917"/>
                  <a:pt x="561621" y="306917"/>
                </a:cubicBezTo>
                <a:lnTo>
                  <a:pt x="443088" y="349250"/>
                </a:lnTo>
                <a:cubicBezTo>
                  <a:pt x="408516" y="361244"/>
                  <a:pt x="376766" y="369711"/>
                  <a:pt x="354188" y="378883"/>
                </a:cubicBezTo>
                <a:cubicBezTo>
                  <a:pt x="331610" y="388055"/>
                  <a:pt x="322438" y="390877"/>
                  <a:pt x="307621" y="404283"/>
                </a:cubicBezTo>
                <a:cubicBezTo>
                  <a:pt x="292804" y="417689"/>
                  <a:pt x="291393" y="424039"/>
                  <a:pt x="265288" y="459317"/>
                </a:cubicBezTo>
                <a:cubicBezTo>
                  <a:pt x="239183" y="494595"/>
                  <a:pt x="184149" y="579261"/>
                  <a:pt x="150988" y="615950"/>
                </a:cubicBezTo>
                <a:cubicBezTo>
                  <a:pt x="117827" y="652639"/>
                  <a:pt x="90310" y="664633"/>
                  <a:pt x="66321" y="679450"/>
                </a:cubicBezTo>
                <a:cubicBezTo>
                  <a:pt x="42332" y="694267"/>
                  <a:pt x="14110" y="694267"/>
                  <a:pt x="7055" y="704850"/>
                </a:cubicBezTo>
                <a:cubicBezTo>
                  <a:pt x="0" y="715433"/>
                  <a:pt x="2821" y="736600"/>
                  <a:pt x="23988" y="742950"/>
                </a:cubicBezTo>
                <a:cubicBezTo>
                  <a:pt x="45155" y="749300"/>
                  <a:pt x="98777" y="742245"/>
                  <a:pt x="134055" y="742950"/>
                </a:cubicBezTo>
                <a:cubicBezTo>
                  <a:pt x="169333" y="743655"/>
                  <a:pt x="204611" y="742244"/>
                  <a:pt x="235655" y="747183"/>
                </a:cubicBezTo>
                <a:cubicBezTo>
                  <a:pt x="266699" y="752122"/>
                  <a:pt x="299154" y="760588"/>
                  <a:pt x="320321" y="772583"/>
                </a:cubicBezTo>
                <a:cubicBezTo>
                  <a:pt x="341488" y="784578"/>
                  <a:pt x="345722" y="802217"/>
                  <a:pt x="362655" y="819150"/>
                </a:cubicBezTo>
                <a:cubicBezTo>
                  <a:pt x="379588" y="836083"/>
                  <a:pt x="406399" y="849488"/>
                  <a:pt x="421921" y="874183"/>
                </a:cubicBezTo>
                <a:cubicBezTo>
                  <a:pt x="437443" y="898878"/>
                  <a:pt x="444499" y="937684"/>
                  <a:pt x="455788" y="967317"/>
                </a:cubicBezTo>
                <a:cubicBezTo>
                  <a:pt x="467077" y="996950"/>
                  <a:pt x="480483" y="1022350"/>
                  <a:pt x="489655" y="1051983"/>
                </a:cubicBezTo>
                <a:cubicBezTo>
                  <a:pt x="498827" y="1081616"/>
                  <a:pt x="505177" y="1115484"/>
                  <a:pt x="510821" y="1145117"/>
                </a:cubicBezTo>
                <a:cubicBezTo>
                  <a:pt x="516465" y="1174750"/>
                  <a:pt x="512938" y="1204383"/>
                  <a:pt x="523521" y="1229783"/>
                </a:cubicBezTo>
                <a:cubicBezTo>
                  <a:pt x="534104" y="1255183"/>
                  <a:pt x="548215" y="1277056"/>
                  <a:pt x="574321" y="1297517"/>
                </a:cubicBezTo>
                <a:cubicBezTo>
                  <a:pt x="600427" y="1317978"/>
                  <a:pt x="644877" y="1335617"/>
                  <a:pt x="680155" y="1352550"/>
                </a:cubicBezTo>
                <a:cubicBezTo>
                  <a:pt x="715433" y="1369483"/>
                  <a:pt x="749299" y="1379362"/>
                  <a:pt x="785988" y="1399117"/>
                </a:cubicBezTo>
                <a:cubicBezTo>
                  <a:pt x="822677" y="1418873"/>
                  <a:pt x="863599" y="1449211"/>
                  <a:pt x="900288" y="1471083"/>
                </a:cubicBezTo>
                <a:cubicBezTo>
                  <a:pt x="936977" y="1492955"/>
                  <a:pt x="978604" y="1511300"/>
                  <a:pt x="1006121" y="1530350"/>
                </a:cubicBezTo>
                <a:cubicBezTo>
                  <a:pt x="1033638" y="1549400"/>
                  <a:pt x="1046338" y="1567039"/>
                  <a:pt x="1065388" y="1585383"/>
                </a:cubicBezTo>
                <a:cubicBezTo>
                  <a:pt x="1084438" y="1603727"/>
                  <a:pt x="1105604" y="1623484"/>
                  <a:pt x="1120421" y="1640417"/>
                </a:cubicBezTo>
                <a:cubicBezTo>
                  <a:pt x="1135238" y="1657350"/>
                  <a:pt x="1140177" y="1670050"/>
                  <a:pt x="1154288" y="1686983"/>
                </a:cubicBezTo>
                <a:cubicBezTo>
                  <a:pt x="1168399" y="1703916"/>
                  <a:pt x="1184627" y="1730023"/>
                  <a:pt x="1205088" y="1742017"/>
                </a:cubicBezTo>
                <a:cubicBezTo>
                  <a:pt x="1225549" y="1754012"/>
                  <a:pt x="1263650" y="1782939"/>
                  <a:pt x="1277055" y="1758950"/>
                </a:cubicBezTo>
                <a:cubicBezTo>
                  <a:pt x="1290460" y="1734961"/>
                  <a:pt x="1281993" y="1662288"/>
                  <a:pt x="1285521" y="1598083"/>
                </a:cubicBezTo>
                <a:cubicBezTo>
                  <a:pt x="1289049" y="1533878"/>
                  <a:pt x="1292576" y="1457678"/>
                  <a:pt x="1298221" y="1373717"/>
                </a:cubicBezTo>
                <a:cubicBezTo>
                  <a:pt x="1303866" y="1289756"/>
                  <a:pt x="1312332" y="1174045"/>
                  <a:pt x="1319388" y="1094317"/>
                </a:cubicBezTo>
                <a:cubicBezTo>
                  <a:pt x="1326444" y="1014589"/>
                  <a:pt x="1336322" y="955322"/>
                  <a:pt x="1340555" y="895350"/>
                </a:cubicBezTo>
                <a:cubicBezTo>
                  <a:pt x="1344788" y="835378"/>
                  <a:pt x="1342671" y="778933"/>
                  <a:pt x="1344788" y="734483"/>
                </a:cubicBezTo>
                <a:cubicBezTo>
                  <a:pt x="1346905" y="690033"/>
                  <a:pt x="1349022" y="668161"/>
                  <a:pt x="1353255" y="628650"/>
                </a:cubicBezTo>
                <a:cubicBezTo>
                  <a:pt x="1357488" y="589139"/>
                  <a:pt x="1366660" y="543278"/>
                  <a:pt x="1370188" y="497417"/>
                </a:cubicBezTo>
                <a:cubicBezTo>
                  <a:pt x="1373716" y="451556"/>
                  <a:pt x="1371599" y="407105"/>
                  <a:pt x="1374421" y="353483"/>
                </a:cubicBezTo>
                <a:cubicBezTo>
                  <a:pt x="1377243" y="299861"/>
                  <a:pt x="1382182" y="231422"/>
                  <a:pt x="1387121" y="175683"/>
                </a:cubicBezTo>
                <a:cubicBezTo>
                  <a:pt x="1381568" y="73956"/>
                  <a:pt x="1432277" y="29634"/>
                  <a:pt x="1395588" y="14817"/>
                </a:cubicBezTo>
                <a:close/>
              </a:path>
            </a:pathLst>
          </a:custGeom>
          <a:solidFill>
            <a:srgbClr val="00CC00">
              <a:alpha val="5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solidFill>
                <a:prstClr val="white"/>
              </a:solidFill>
            </a:endParaRPr>
          </a:p>
        </p:txBody>
      </p:sp>
      <p:sp>
        <p:nvSpPr>
          <p:cNvPr id="31" name="30 Forma libre"/>
          <p:cNvSpPr/>
          <p:nvPr/>
        </p:nvSpPr>
        <p:spPr>
          <a:xfrm>
            <a:off x="5475288" y="2959100"/>
            <a:ext cx="352425" cy="401638"/>
          </a:xfrm>
          <a:custGeom>
            <a:avLst/>
            <a:gdLst>
              <a:gd name="connsiteX0" fmla="*/ 0 w 353291"/>
              <a:gd name="connsiteY0" fmla="*/ 0 h 401782"/>
              <a:gd name="connsiteX1" fmla="*/ 13855 w 353291"/>
              <a:gd name="connsiteY1" fmla="*/ 55418 h 401782"/>
              <a:gd name="connsiteX2" fmla="*/ 13855 w 353291"/>
              <a:gd name="connsiteY2" fmla="*/ 100446 h 401782"/>
              <a:gd name="connsiteX3" fmla="*/ 24246 w 353291"/>
              <a:gd name="connsiteY3" fmla="*/ 128155 h 401782"/>
              <a:gd name="connsiteX4" fmla="*/ 45028 w 353291"/>
              <a:gd name="connsiteY4" fmla="*/ 152400 h 401782"/>
              <a:gd name="connsiteX5" fmla="*/ 62346 w 353291"/>
              <a:gd name="connsiteY5" fmla="*/ 180109 h 401782"/>
              <a:gd name="connsiteX6" fmla="*/ 107373 w 353291"/>
              <a:gd name="connsiteY6" fmla="*/ 214746 h 401782"/>
              <a:gd name="connsiteX7" fmla="*/ 117764 w 353291"/>
              <a:gd name="connsiteY7" fmla="*/ 235527 h 401782"/>
              <a:gd name="connsiteX8" fmla="*/ 131618 w 353291"/>
              <a:gd name="connsiteY8" fmla="*/ 270164 h 401782"/>
              <a:gd name="connsiteX9" fmla="*/ 145473 w 353291"/>
              <a:gd name="connsiteY9" fmla="*/ 311727 h 401782"/>
              <a:gd name="connsiteX10" fmla="*/ 173182 w 353291"/>
              <a:gd name="connsiteY10" fmla="*/ 329046 h 401782"/>
              <a:gd name="connsiteX11" fmla="*/ 200891 w 353291"/>
              <a:gd name="connsiteY11" fmla="*/ 353291 h 401782"/>
              <a:gd name="connsiteX12" fmla="*/ 211282 w 353291"/>
              <a:gd name="connsiteY12" fmla="*/ 363682 h 401782"/>
              <a:gd name="connsiteX13" fmla="*/ 238991 w 353291"/>
              <a:gd name="connsiteY13" fmla="*/ 363682 h 401782"/>
              <a:gd name="connsiteX14" fmla="*/ 256309 w 353291"/>
              <a:gd name="connsiteY14" fmla="*/ 346364 h 401782"/>
              <a:gd name="connsiteX15" fmla="*/ 270164 w 353291"/>
              <a:gd name="connsiteY15" fmla="*/ 346364 h 401782"/>
              <a:gd name="connsiteX16" fmla="*/ 308264 w 353291"/>
              <a:gd name="connsiteY16" fmla="*/ 346364 h 401782"/>
              <a:gd name="connsiteX17" fmla="*/ 335973 w 353291"/>
              <a:gd name="connsiteY17" fmla="*/ 363682 h 401782"/>
              <a:gd name="connsiteX18" fmla="*/ 349828 w 353291"/>
              <a:gd name="connsiteY18" fmla="*/ 381000 h 401782"/>
              <a:gd name="connsiteX19" fmla="*/ 353291 w 353291"/>
              <a:gd name="connsiteY19" fmla="*/ 401782 h 40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3291" h="401782">
                <a:moveTo>
                  <a:pt x="0" y="0"/>
                </a:moveTo>
                <a:cubicBezTo>
                  <a:pt x="5773" y="19338"/>
                  <a:pt x="11546" y="38677"/>
                  <a:pt x="13855" y="55418"/>
                </a:cubicBezTo>
                <a:cubicBezTo>
                  <a:pt x="16164" y="72159"/>
                  <a:pt x="12123" y="88323"/>
                  <a:pt x="13855" y="100446"/>
                </a:cubicBezTo>
                <a:cubicBezTo>
                  <a:pt x="15587" y="112569"/>
                  <a:pt x="19051" y="119496"/>
                  <a:pt x="24246" y="128155"/>
                </a:cubicBezTo>
                <a:cubicBezTo>
                  <a:pt x="29441" y="136814"/>
                  <a:pt x="38678" y="143741"/>
                  <a:pt x="45028" y="152400"/>
                </a:cubicBezTo>
                <a:cubicBezTo>
                  <a:pt x="51378" y="161059"/>
                  <a:pt x="51955" y="169718"/>
                  <a:pt x="62346" y="180109"/>
                </a:cubicBezTo>
                <a:cubicBezTo>
                  <a:pt x="72737" y="190500"/>
                  <a:pt x="98137" y="205510"/>
                  <a:pt x="107373" y="214746"/>
                </a:cubicBezTo>
                <a:cubicBezTo>
                  <a:pt x="116609" y="223982"/>
                  <a:pt x="113723" y="226291"/>
                  <a:pt x="117764" y="235527"/>
                </a:cubicBezTo>
                <a:cubicBezTo>
                  <a:pt x="121805" y="244763"/>
                  <a:pt x="127000" y="257464"/>
                  <a:pt x="131618" y="270164"/>
                </a:cubicBezTo>
                <a:cubicBezTo>
                  <a:pt x="136236" y="282864"/>
                  <a:pt x="138546" y="301913"/>
                  <a:pt x="145473" y="311727"/>
                </a:cubicBezTo>
                <a:cubicBezTo>
                  <a:pt x="152400" y="321541"/>
                  <a:pt x="163946" y="322119"/>
                  <a:pt x="173182" y="329046"/>
                </a:cubicBezTo>
                <a:cubicBezTo>
                  <a:pt x="182418" y="335973"/>
                  <a:pt x="194541" y="347518"/>
                  <a:pt x="200891" y="353291"/>
                </a:cubicBezTo>
                <a:cubicBezTo>
                  <a:pt x="207241" y="359064"/>
                  <a:pt x="204932" y="361950"/>
                  <a:pt x="211282" y="363682"/>
                </a:cubicBezTo>
                <a:cubicBezTo>
                  <a:pt x="217632" y="365414"/>
                  <a:pt x="231487" y="366568"/>
                  <a:pt x="238991" y="363682"/>
                </a:cubicBezTo>
                <a:cubicBezTo>
                  <a:pt x="246495" y="360796"/>
                  <a:pt x="251114" y="349250"/>
                  <a:pt x="256309" y="346364"/>
                </a:cubicBezTo>
                <a:cubicBezTo>
                  <a:pt x="261505" y="343478"/>
                  <a:pt x="270164" y="346364"/>
                  <a:pt x="270164" y="346364"/>
                </a:cubicBezTo>
                <a:cubicBezTo>
                  <a:pt x="278823" y="346364"/>
                  <a:pt x="297296" y="343478"/>
                  <a:pt x="308264" y="346364"/>
                </a:cubicBezTo>
                <a:cubicBezTo>
                  <a:pt x="319232" y="349250"/>
                  <a:pt x="329046" y="357909"/>
                  <a:pt x="335973" y="363682"/>
                </a:cubicBezTo>
                <a:cubicBezTo>
                  <a:pt x="342900" y="369455"/>
                  <a:pt x="346942" y="374650"/>
                  <a:pt x="349828" y="381000"/>
                </a:cubicBezTo>
                <a:cubicBezTo>
                  <a:pt x="352714" y="387350"/>
                  <a:pt x="353002" y="394566"/>
                  <a:pt x="353291" y="401782"/>
                </a:cubicBezTo>
              </a:path>
            </a:pathLst>
          </a:custGeom>
          <a:ln w="38100">
            <a:solidFill>
              <a:schemeClr val="tx1">
                <a:alpha val="70000"/>
              </a:schemeClr>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a:solidFill>
                <a:prstClr val="black"/>
              </a:solidFill>
            </a:endParaRPr>
          </a:p>
        </p:txBody>
      </p:sp>
      <p:sp>
        <p:nvSpPr>
          <p:cNvPr id="22" name="21 Forma libre"/>
          <p:cNvSpPr/>
          <p:nvPr/>
        </p:nvSpPr>
        <p:spPr>
          <a:xfrm>
            <a:off x="5759450" y="609600"/>
            <a:ext cx="360363" cy="5661025"/>
          </a:xfrm>
          <a:custGeom>
            <a:avLst/>
            <a:gdLst>
              <a:gd name="connsiteX0" fmla="*/ 359228 w 359228"/>
              <a:gd name="connsiteY0" fmla="*/ 0 h 5660572"/>
              <a:gd name="connsiteX1" fmla="*/ 163285 w 359228"/>
              <a:gd name="connsiteY1" fmla="*/ 1719943 h 5660572"/>
              <a:gd name="connsiteX2" fmla="*/ 76200 w 359228"/>
              <a:gd name="connsiteY2" fmla="*/ 2808515 h 5660572"/>
              <a:gd name="connsiteX3" fmla="*/ 0 w 359228"/>
              <a:gd name="connsiteY3" fmla="*/ 4027715 h 5660572"/>
              <a:gd name="connsiteX4" fmla="*/ 76200 w 359228"/>
              <a:gd name="connsiteY4" fmla="*/ 4702629 h 5660572"/>
              <a:gd name="connsiteX5" fmla="*/ 206828 w 359228"/>
              <a:gd name="connsiteY5" fmla="*/ 5660572 h 566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228" h="5660572">
                <a:moveTo>
                  <a:pt x="359228" y="0"/>
                </a:moveTo>
                <a:cubicBezTo>
                  <a:pt x="284842" y="625928"/>
                  <a:pt x="210456" y="1251857"/>
                  <a:pt x="163285" y="1719943"/>
                </a:cubicBezTo>
                <a:cubicBezTo>
                  <a:pt x="116114" y="2188029"/>
                  <a:pt x="103414" y="2423886"/>
                  <a:pt x="76200" y="2808515"/>
                </a:cubicBezTo>
                <a:cubicBezTo>
                  <a:pt x="48986" y="3193144"/>
                  <a:pt x="0" y="3712029"/>
                  <a:pt x="0" y="4027715"/>
                </a:cubicBezTo>
                <a:cubicBezTo>
                  <a:pt x="0" y="4343401"/>
                  <a:pt x="41729" y="4430486"/>
                  <a:pt x="76200" y="4702629"/>
                </a:cubicBezTo>
                <a:cubicBezTo>
                  <a:pt x="110671" y="4974772"/>
                  <a:pt x="158749" y="5317672"/>
                  <a:pt x="206828" y="5660572"/>
                </a:cubicBezTo>
              </a:path>
            </a:pathLst>
          </a:custGeom>
          <a:ln w="76200">
            <a:solidFill>
              <a:schemeClr val="tx1">
                <a:alpha val="7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a:solidFill>
                <a:prstClr val="black"/>
              </a:solidFill>
            </a:endParaRPr>
          </a:p>
        </p:txBody>
      </p:sp>
      <p:sp>
        <p:nvSpPr>
          <p:cNvPr id="33" name="32 Forma libre"/>
          <p:cNvSpPr/>
          <p:nvPr/>
        </p:nvSpPr>
        <p:spPr>
          <a:xfrm>
            <a:off x="2051050" y="1400175"/>
            <a:ext cx="3630613" cy="3224213"/>
          </a:xfrm>
          <a:custGeom>
            <a:avLst/>
            <a:gdLst>
              <a:gd name="connsiteX0" fmla="*/ 0 w 3629891"/>
              <a:gd name="connsiteY0" fmla="*/ 133927 h 3223491"/>
              <a:gd name="connsiteX1" fmla="*/ 83127 w 3629891"/>
              <a:gd name="connsiteY1" fmla="*/ 113146 h 3223491"/>
              <a:gd name="connsiteX2" fmla="*/ 117764 w 3629891"/>
              <a:gd name="connsiteY2" fmla="*/ 120073 h 3223491"/>
              <a:gd name="connsiteX3" fmla="*/ 180109 w 3629891"/>
              <a:gd name="connsiteY3" fmla="*/ 175491 h 3223491"/>
              <a:gd name="connsiteX4" fmla="*/ 284018 w 3629891"/>
              <a:gd name="connsiteY4" fmla="*/ 127000 h 3223491"/>
              <a:gd name="connsiteX5" fmla="*/ 311727 w 3629891"/>
              <a:gd name="connsiteY5" fmla="*/ 85437 h 3223491"/>
              <a:gd name="connsiteX6" fmla="*/ 381000 w 3629891"/>
              <a:gd name="connsiteY6" fmla="*/ 85437 h 3223491"/>
              <a:gd name="connsiteX7" fmla="*/ 450273 w 3629891"/>
              <a:gd name="connsiteY7" fmla="*/ 99291 h 3223491"/>
              <a:gd name="connsiteX8" fmla="*/ 512618 w 3629891"/>
              <a:gd name="connsiteY8" fmla="*/ 127000 h 3223491"/>
              <a:gd name="connsiteX9" fmla="*/ 561109 w 3629891"/>
              <a:gd name="connsiteY9" fmla="*/ 154709 h 3223491"/>
              <a:gd name="connsiteX10" fmla="*/ 623454 w 3629891"/>
              <a:gd name="connsiteY10" fmla="*/ 182418 h 3223491"/>
              <a:gd name="connsiteX11" fmla="*/ 748145 w 3629891"/>
              <a:gd name="connsiteY11" fmla="*/ 210127 h 3223491"/>
              <a:gd name="connsiteX12" fmla="*/ 838200 w 3629891"/>
              <a:gd name="connsiteY12" fmla="*/ 210127 h 3223491"/>
              <a:gd name="connsiteX13" fmla="*/ 942109 w 3629891"/>
              <a:gd name="connsiteY13" fmla="*/ 203200 h 3223491"/>
              <a:gd name="connsiteX14" fmla="*/ 1066800 w 3629891"/>
              <a:gd name="connsiteY14" fmla="*/ 175491 h 3223491"/>
              <a:gd name="connsiteX15" fmla="*/ 1122218 w 3629891"/>
              <a:gd name="connsiteY15" fmla="*/ 133927 h 3223491"/>
              <a:gd name="connsiteX16" fmla="*/ 1184564 w 3629891"/>
              <a:gd name="connsiteY16" fmla="*/ 92364 h 3223491"/>
              <a:gd name="connsiteX17" fmla="*/ 1198418 w 3629891"/>
              <a:gd name="connsiteY17" fmla="*/ 57727 h 3223491"/>
              <a:gd name="connsiteX18" fmla="*/ 1274618 w 3629891"/>
              <a:gd name="connsiteY18" fmla="*/ 2309 h 3223491"/>
              <a:gd name="connsiteX19" fmla="*/ 1364673 w 3629891"/>
              <a:gd name="connsiteY19" fmla="*/ 43873 h 3223491"/>
              <a:gd name="connsiteX20" fmla="*/ 1406236 w 3629891"/>
              <a:gd name="connsiteY20" fmla="*/ 99291 h 3223491"/>
              <a:gd name="connsiteX21" fmla="*/ 1413164 w 3629891"/>
              <a:gd name="connsiteY21" fmla="*/ 154709 h 3223491"/>
              <a:gd name="connsiteX22" fmla="*/ 1357745 w 3629891"/>
              <a:gd name="connsiteY22" fmla="*/ 223982 h 3223491"/>
              <a:gd name="connsiteX23" fmla="*/ 1371600 w 3629891"/>
              <a:gd name="connsiteY23" fmla="*/ 300182 h 3223491"/>
              <a:gd name="connsiteX24" fmla="*/ 1392382 w 3629891"/>
              <a:gd name="connsiteY24" fmla="*/ 369455 h 3223491"/>
              <a:gd name="connsiteX25" fmla="*/ 1427018 w 3629891"/>
              <a:gd name="connsiteY25" fmla="*/ 397164 h 3223491"/>
              <a:gd name="connsiteX26" fmla="*/ 1468582 w 3629891"/>
              <a:gd name="connsiteY26" fmla="*/ 445655 h 3223491"/>
              <a:gd name="connsiteX27" fmla="*/ 1440873 w 3629891"/>
              <a:gd name="connsiteY27" fmla="*/ 688109 h 3223491"/>
              <a:gd name="connsiteX28" fmla="*/ 1427018 w 3629891"/>
              <a:gd name="connsiteY28" fmla="*/ 750455 h 3223491"/>
              <a:gd name="connsiteX29" fmla="*/ 1440873 w 3629891"/>
              <a:gd name="connsiteY29" fmla="*/ 854364 h 3223491"/>
              <a:gd name="connsiteX30" fmla="*/ 1468582 w 3629891"/>
              <a:gd name="connsiteY30" fmla="*/ 930564 h 3223491"/>
              <a:gd name="connsiteX31" fmla="*/ 1517073 w 3629891"/>
              <a:gd name="connsiteY31" fmla="*/ 951346 h 3223491"/>
              <a:gd name="connsiteX32" fmla="*/ 1593273 w 3629891"/>
              <a:gd name="connsiteY32" fmla="*/ 985982 h 3223491"/>
              <a:gd name="connsiteX33" fmla="*/ 1669473 w 3629891"/>
              <a:gd name="connsiteY33" fmla="*/ 1013691 h 3223491"/>
              <a:gd name="connsiteX34" fmla="*/ 1711036 w 3629891"/>
              <a:gd name="connsiteY34" fmla="*/ 1027546 h 3223491"/>
              <a:gd name="connsiteX35" fmla="*/ 1752600 w 3629891"/>
              <a:gd name="connsiteY35" fmla="*/ 1055255 h 3223491"/>
              <a:gd name="connsiteX36" fmla="*/ 1759527 w 3629891"/>
              <a:gd name="connsiteY36" fmla="*/ 1082964 h 3223491"/>
              <a:gd name="connsiteX37" fmla="*/ 1766454 w 3629891"/>
              <a:gd name="connsiteY37" fmla="*/ 1159164 h 3223491"/>
              <a:gd name="connsiteX38" fmla="*/ 1787236 w 3629891"/>
              <a:gd name="connsiteY38" fmla="*/ 1263073 h 3223491"/>
              <a:gd name="connsiteX39" fmla="*/ 1787236 w 3629891"/>
              <a:gd name="connsiteY39" fmla="*/ 1318491 h 3223491"/>
              <a:gd name="connsiteX40" fmla="*/ 1821873 w 3629891"/>
              <a:gd name="connsiteY40" fmla="*/ 1401618 h 3223491"/>
              <a:gd name="connsiteX41" fmla="*/ 1898073 w 3629891"/>
              <a:gd name="connsiteY41" fmla="*/ 1491673 h 3223491"/>
              <a:gd name="connsiteX42" fmla="*/ 2008909 w 3629891"/>
              <a:gd name="connsiteY42" fmla="*/ 1526309 h 3223491"/>
              <a:gd name="connsiteX43" fmla="*/ 2105891 w 3629891"/>
              <a:gd name="connsiteY43" fmla="*/ 1463964 h 3223491"/>
              <a:gd name="connsiteX44" fmla="*/ 2112818 w 3629891"/>
              <a:gd name="connsiteY44" fmla="*/ 1373909 h 3223491"/>
              <a:gd name="connsiteX45" fmla="*/ 2092036 w 3629891"/>
              <a:gd name="connsiteY45" fmla="*/ 1242291 h 3223491"/>
              <a:gd name="connsiteX46" fmla="*/ 2085109 w 3629891"/>
              <a:gd name="connsiteY46" fmla="*/ 1152237 h 3223491"/>
              <a:gd name="connsiteX47" fmla="*/ 2098964 w 3629891"/>
              <a:gd name="connsiteY47" fmla="*/ 1089891 h 3223491"/>
              <a:gd name="connsiteX48" fmla="*/ 2112818 w 3629891"/>
              <a:gd name="connsiteY48" fmla="*/ 1034473 h 3223491"/>
              <a:gd name="connsiteX49" fmla="*/ 2119745 w 3629891"/>
              <a:gd name="connsiteY49" fmla="*/ 965200 h 3223491"/>
              <a:gd name="connsiteX50" fmla="*/ 2126673 w 3629891"/>
              <a:gd name="connsiteY50" fmla="*/ 909782 h 3223491"/>
              <a:gd name="connsiteX51" fmla="*/ 2126673 w 3629891"/>
              <a:gd name="connsiteY51" fmla="*/ 868218 h 3223491"/>
              <a:gd name="connsiteX52" fmla="*/ 2112818 w 3629891"/>
              <a:gd name="connsiteY52" fmla="*/ 812800 h 3223491"/>
              <a:gd name="connsiteX53" fmla="*/ 2085109 w 3629891"/>
              <a:gd name="connsiteY53" fmla="*/ 764309 h 3223491"/>
              <a:gd name="connsiteX54" fmla="*/ 2085109 w 3629891"/>
              <a:gd name="connsiteY54" fmla="*/ 722746 h 3223491"/>
              <a:gd name="connsiteX55" fmla="*/ 2133600 w 3629891"/>
              <a:gd name="connsiteY55" fmla="*/ 701964 h 3223491"/>
              <a:gd name="connsiteX56" fmla="*/ 2182091 w 3629891"/>
              <a:gd name="connsiteY56" fmla="*/ 674255 h 3223491"/>
              <a:gd name="connsiteX57" fmla="*/ 2223654 w 3629891"/>
              <a:gd name="connsiteY57" fmla="*/ 577273 h 3223491"/>
              <a:gd name="connsiteX58" fmla="*/ 2272145 w 3629891"/>
              <a:gd name="connsiteY58" fmla="*/ 535709 h 3223491"/>
              <a:gd name="connsiteX59" fmla="*/ 2334491 w 3629891"/>
              <a:gd name="connsiteY59" fmla="*/ 473364 h 3223491"/>
              <a:gd name="connsiteX60" fmla="*/ 2355273 w 3629891"/>
              <a:gd name="connsiteY60" fmla="*/ 417946 h 3223491"/>
              <a:gd name="connsiteX61" fmla="*/ 2396836 w 3629891"/>
              <a:gd name="connsiteY61" fmla="*/ 376382 h 3223491"/>
              <a:gd name="connsiteX62" fmla="*/ 2403764 w 3629891"/>
              <a:gd name="connsiteY62" fmla="*/ 376382 h 3223491"/>
              <a:gd name="connsiteX63" fmla="*/ 2486891 w 3629891"/>
              <a:gd name="connsiteY63" fmla="*/ 355600 h 3223491"/>
              <a:gd name="connsiteX64" fmla="*/ 2542309 w 3629891"/>
              <a:gd name="connsiteY64" fmla="*/ 314037 h 3223491"/>
              <a:gd name="connsiteX65" fmla="*/ 2570018 w 3629891"/>
              <a:gd name="connsiteY65" fmla="*/ 237837 h 3223491"/>
              <a:gd name="connsiteX66" fmla="*/ 2597727 w 3629891"/>
              <a:gd name="connsiteY66" fmla="*/ 161637 h 3223491"/>
              <a:gd name="connsiteX67" fmla="*/ 2639291 w 3629891"/>
              <a:gd name="connsiteY67" fmla="*/ 140855 h 3223491"/>
              <a:gd name="connsiteX68" fmla="*/ 2680854 w 3629891"/>
              <a:gd name="connsiteY68" fmla="*/ 161637 h 3223491"/>
              <a:gd name="connsiteX69" fmla="*/ 2812473 w 3629891"/>
              <a:gd name="connsiteY69" fmla="*/ 168564 h 3223491"/>
              <a:gd name="connsiteX70" fmla="*/ 2888673 w 3629891"/>
              <a:gd name="connsiteY70" fmla="*/ 161637 h 3223491"/>
              <a:gd name="connsiteX71" fmla="*/ 2951018 w 3629891"/>
              <a:gd name="connsiteY71" fmla="*/ 210127 h 3223491"/>
              <a:gd name="connsiteX72" fmla="*/ 2957945 w 3629891"/>
              <a:gd name="connsiteY72" fmla="*/ 279400 h 3223491"/>
              <a:gd name="connsiteX73" fmla="*/ 2964873 w 3629891"/>
              <a:gd name="connsiteY73" fmla="*/ 314037 h 3223491"/>
              <a:gd name="connsiteX74" fmla="*/ 2937164 w 3629891"/>
              <a:gd name="connsiteY74" fmla="*/ 369455 h 3223491"/>
              <a:gd name="connsiteX75" fmla="*/ 2902527 w 3629891"/>
              <a:gd name="connsiteY75" fmla="*/ 438727 h 3223491"/>
              <a:gd name="connsiteX76" fmla="*/ 2874818 w 3629891"/>
              <a:gd name="connsiteY76" fmla="*/ 514927 h 3223491"/>
              <a:gd name="connsiteX77" fmla="*/ 2854036 w 3629891"/>
              <a:gd name="connsiteY77" fmla="*/ 618837 h 3223491"/>
              <a:gd name="connsiteX78" fmla="*/ 2854036 w 3629891"/>
              <a:gd name="connsiteY78" fmla="*/ 695037 h 3223491"/>
              <a:gd name="connsiteX79" fmla="*/ 2881745 w 3629891"/>
              <a:gd name="connsiteY79" fmla="*/ 771237 h 3223491"/>
              <a:gd name="connsiteX80" fmla="*/ 2888673 w 3629891"/>
              <a:gd name="connsiteY80" fmla="*/ 833582 h 3223491"/>
              <a:gd name="connsiteX81" fmla="*/ 2923309 w 3629891"/>
              <a:gd name="connsiteY81" fmla="*/ 937491 h 3223491"/>
              <a:gd name="connsiteX82" fmla="*/ 2944091 w 3629891"/>
              <a:gd name="connsiteY82" fmla="*/ 999837 h 3223491"/>
              <a:gd name="connsiteX83" fmla="*/ 3020291 w 3629891"/>
              <a:gd name="connsiteY83" fmla="*/ 1076037 h 3223491"/>
              <a:gd name="connsiteX84" fmla="*/ 3054927 w 3629891"/>
              <a:gd name="connsiteY84" fmla="*/ 1117600 h 3223491"/>
              <a:gd name="connsiteX85" fmla="*/ 3124200 w 3629891"/>
              <a:gd name="connsiteY85" fmla="*/ 1186873 h 3223491"/>
              <a:gd name="connsiteX86" fmla="*/ 3179618 w 3629891"/>
              <a:gd name="connsiteY86" fmla="*/ 1235364 h 3223491"/>
              <a:gd name="connsiteX87" fmla="*/ 3241964 w 3629891"/>
              <a:gd name="connsiteY87" fmla="*/ 1276927 h 3223491"/>
              <a:gd name="connsiteX88" fmla="*/ 3200400 w 3629891"/>
              <a:gd name="connsiteY88" fmla="*/ 1387764 h 3223491"/>
              <a:gd name="connsiteX89" fmla="*/ 3255818 w 3629891"/>
              <a:gd name="connsiteY89" fmla="*/ 1491673 h 3223491"/>
              <a:gd name="connsiteX90" fmla="*/ 3290454 w 3629891"/>
              <a:gd name="connsiteY90" fmla="*/ 1547091 h 3223491"/>
              <a:gd name="connsiteX91" fmla="*/ 3359727 w 3629891"/>
              <a:gd name="connsiteY91" fmla="*/ 1609437 h 3223491"/>
              <a:gd name="connsiteX92" fmla="*/ 3366654 w 3629891"/>
              <a:gd name="connsiteY92" fmla="*/ 1692564 h 3223491"/>
              <a:gd name="connsiteX93" fmla="*/ 3415145 w 3629891"/>
              <a:gd name="connsiteY93" fmla="*/ 1775691 h 3223491"/>
              <a:gd name="connsiteX94" fmla="*/ 3463636 w 3629891"/>
              <a:gd name="connsiteY94" fmla="*/ 1824182 h 3223491"/>
              <a:gd name="connsiteX95" fmla="*/ 3505200 w 3629891"/>
              <a:gd name="connsiteY95" fmla="*/ 1886527 h 3223491"/>
              <a:gd name="connsiteX96" fmla="*/ 3546764 w 3629891"/>
              <a:gd name="connsiteY96" fmla="*/ 1941946 h 3223491"/>
              <a:gd name="connsiteX97" fmla="*/ 3581400 w 3629891"/>
              <a:gd name="connsiteY97" fmla="*/ 2025073 h 3223491"/>
              <a:gd name="connsiteX98" fmla="*/ 3574473 w 3629891"/>
              <a:gd name="connsiteY98" fmla="*/ 2080491 h 3223491"/>
              <a:gd name="connsiteX99" fmla="*/ 3505200 w 3629891"/>
              <a:gd name="connsiteY99" fmla="*/ 2205182 h 3223491"/>
              <a:gd name="connsiteX100" fmla="*/ 3463636 w 3629891"/>
              <a:gd name="connsiteY100" fmla="*/ 2336800 h 3223491"/>
              <a:gd name="connsiteX101" fmla="*/ 3435927 w 3629891"/>
              <a:gd name="connsiteY101" fmla="*/ 2461491 h 3223491"/>
              <a:gd name="connsiteX102" fmla="*/ 3429000 w 3629891"/>
              <a:gd name="connsiteY102" fmla="*/ 2544618 h 3223491"/>
              <a:gd name="connsiteX103" fmla="*/ 3429000 w 3629891"/>
              <a:gd name="connsiteY103" fmla="*/ 2648527 h 3223491"/>
              <a:gd name="connsiteX104" fmla="*/ 3456709 w 3629891"/>
              <a:gd name="connsiteY104" fmla="*/ 2717800 h 3223491"/>
              <a:gd name="connsiteX105" fmla="*/ 3491345 w 3629891"/>
              <a:gd name="connsiteY105" fmla="*/ 2828637 h 3223491"/>
              <a:gd name="connsiteX106" fmla="*/ 3491345 w 3629891"/>
              <a:gd name="connsiteY106" fmla="*/ 2884055 h 3223491"/>
              <a:gd name="connsiteX107" fmla="*/ 3498273 w 3629891"/>
              <a:gd name="connsiteY107" fmla="*/ 2953327 h 3223491"/>
              <a:gd name="connsiteX108" fmla="*/ 3546764 w 3629891"/>
              <a:gd name="connsiteY108" fmla="*/ 3029527 h 3223491"/>
              <a:gd name="connsiteX109" fmla="*/ 3588327 w 3629891"/>
              <a:gd name="connsiteY109" fmla="*/ 3119582 h 3223491"/>
              <a:gd name="connsiteX110" fmla="*/ 3622964 w 3629891"/>
              <a:gd name="connsiteY110" fmla="*/ 3181927 h 3223491"/>
              <a:gd name="connsiteX111" fmla="*/ 3629891 w 3629891"/>
              <a:gd name="connsiteY111" fmla="*/ 3223491 h 3223491"/>
              <a:gd name="connsiteX0" fmla="*/ 0 w 3629891"/>
              <a:gd name="connsiteY0" fmla="*/ 133927 h 3223491"/>
              <a:gd name="connsiteX1" fmla="*/ 83127 w 3629891"/>
              <a:gd name="connsiteY1" fmla="*/ 113146 h 3223491"/>
              <a:gd name="connsiteX2" fmla="*/ 117764 w 3629891"/>
              <a:gd name="connsiteY2" fmla="*/ 120073 h 3223491"/>
              <a:gd name="connsiteX3" fmla="*/ 180109 w 3629891"/>
              <a:gd name="connsiteY3" fmla="*/ 175491 h 3223491"/>
              <a:gd name="connsiteX4" fmla="*/ 284018 w 3629891"/>
              <a:gd name="connsiteY4" fmla="*/ 127000 h 3223491"/>
              <a:gd name="connsiteX5" fmla="*/ 311727 w 3629891"/>
              <a:gd name="connsiteY5" fmla="*/ 85437 h 3223491"/>
              <a:gd name="connsiteX6" fmla="*/ 381000 w 3629891"/>
              <a:gd name="connsiteY6" fmla="*/ 85437 h 3223491"/>
              <a:gd name="connsiteX7" fmla="*/ 450273 w 3629891"/>
              <a:gd name="connsiteY7" fmla="*/ 99291 h 3223491"/>
              <a:gd name="connsiteX8" fmla="*/ 512618 w 3629891"/>
              <a:gd name="connsiteY8" fmla="*/ 127000 h 3223491"/>
              <a:gd name="connsiteX9" fmla="*/ 561109 w 3629891"/>
              <a:gd name="connsiteY9" fmla="*/ 154709 h 3223491"/>
              <a:gd name="connsiteX10" fmla="*/ 623454 w 3629891"/>
              <a:gd name="connsiteY10" fmla="*/ 182418 h 3223491"/>
              <a:gd name="connsiteX11" fmla="*/ 748145 w 3629891"/>
              <a:gd name="connsiteY11" fmla="*/ 210127 h 3223491"/>
              <a:gd name="connsiteX12" fmla="*/ 838200 w 3629891"/>
              <a:gd name="connsiteY12" fmla="*/ 210127 h 3223491"/>
              <a:gd name="connsiteX13" fmla="*/ 942109 w 3629891"/>
              <a:gd name="connsiteY13" fmla="*/ 203200 h 3223491"/>
              <a:gd name="connsiteX14" fmla="*/ 1066800 w 3629891"/>
              <a:gd name="connsiteY14" fmla="*/ 175491 h 3223491"/>
              <a:gd name="connsiteX15" fmla="*/ 1122218 w 3629891"/>
              <a:gd name="connsiteY15" fmla="*/ 133927 h 3223491"/>
              <a:gd name="connsiteX16" fmla="*/ 1184564 w 3629891"/>
              <a:gd name="connsiteY16" fmla="*/ 92364 h 3223491"/>
              <a:gd name="connsiteX17" fmla="*/ 1198418 w 3629891"/>
              <a:gd name="connsiteY17" fmla="*/ 57727 h 3223491"/>
              <a:gd name="connsiteX18" fmla="*/ 1274618 w 3629891"/>
              <a:gd name="connsiteY18" fmla="*/ 2309 h 3223491"/>
              <a:gd name="connsiteX19" fmla="*/ 1364673 w 3629891"/>
              <a:gd name="connsiteY19" fmla="*/ 43873 h 3223491"/>
              <a:gd name="connsiteX20" fmla="*/ 1406236 w 3629891"/>
              <a:gd name="connsiteY20" fmla="*/ 99291 h 3223491"/>
              <a:gd name="connsiteX21" fmla="*/ 1413164 w 3629891"/>
              <a:gd name="connsiteY21" fmla="*/ 154709 h 3223491"/>
              <a:gd name="connsiteX22" fmla="*/ 1357745 w 3629891"/>
              <a:gd name="connsiteY22" fmla="*/ 223982 h 3223491"/>
              <a:gd name="connsiteX23" fmla="*/ 1371600 w 3629891"/>
              <a:gd name="connsiteY23" fmla="*/ 300182 h 3223491"/>
              <a:gd name="connsiteX24" fmla="*/ 1392382 w 3629891"/>
              <a:gd name="connsiteY24" fmla="*/ 369455 h 3223491"/>
              <a:gd name="connsiteX25" fmla="*/ 1427018 w 3629891"/>
              <a:gd name="connsiteY25" fmla="*/ 397164 h 3223491"/>
              <a:gd name="connsiteX26" fmla="*/ 1468582 w 3629891"/>
              <a:gd name="connsiteY26" fmla="*/ 445655 h 3223491"/>
              <a:gd name="connsiteX27" fmla="*/ 1440873 w 3629891"/>
              <a:gd name="connsiteY27" fmla="*/ 688109 h 3223491"/>
              <a:gd name="connsiteX28" fmla="*/ 1427018 w 3629891"/>
              <a:gd name="connsiteY28" fmla="*/ 750455 h 3223491"/>
              <a:gd name="connsiteX29" fmla="*/ 1440873 w 3629891"/>
              <a:gd name="connsiteY29" fmla="*/ 854364 h 3223491"/>
              <a:gd name="connsiteX30" fmla="*/ 1468582 w 3629891"/>
              <a:gd name="connsiteY30" fmla="*/ 930564 h 3223491"/>
              <a:gd name="connsiteX31" fmla="*/ 1517073 w 3629891"/>
              <a:gd name="connsiteY31" fmla="*/ 951346 h 3223491"/>
              <a:gd name="connsiteX32" fmla="*/ 1593273 w 3629891"/>
              <a:gd name="connsiteY32" fmla="*/ 985982 h 3223491"/>
              <a:gd name="connsiteX33" fmla="*/ 1669473 w 3629891"/>
              <a:gd name="connsiteY33" fmla="*/ 1013691 h 3223491"/>
              <a:gd name="connsiteX34" fmla="*/ 1711036 w 3629891"/>
              <a:gd name="connsiteY34" fmla="*/ 1027546 h 3223491"/>
              <a:gd name="connsiteX35" fmla="*/ 1752600 w 3629891"/>
              <a:gd name="connsiteY35" fmla="*/ 1055255 h 3223491"/>
              <a:gd name="connsiteX36" fmla="*/ 1759527 w 3629891"/>
              <a:gd name="connsiteY36" fmla="*/ 1082964 h 3223491"/>
              <a:gd name="connsiteX37" fmla="*/ 1766454 w 3629891"/>
              <a:gd name="connsiteY37" fmla="*/ 1159164 h 3223491"/>
              <a:gd name="connsiteX38" fmla="*/ 1787236 w 3629891"/>
              <a:gd name="connsiteY38" fmla="*/ 1263073 h 3223491"/>
              <a:gd name="connsiteX39" fmla="*/ 1787236 w 3629891"/>
              <a:gd name="connsiteY39" fmla="*/ 1318491 h 3223491"/>
              <a:gd name="connsiteX40" fmla="*/ 1821873 w 3629891"/>
              <a:gd name="connsiteY40" fmla="*/ 1401618 h 3223491"/>
              <a:gd name="connsiteX41" fmla="*/ 1898073 w 3629891"/>
              <a:gd name="connsiteY41" fmla="*/ 1491673 h 3223491"/>
              <a:gd name="connsiteX42" fmla="*/ 2008909 w 3629891"/>
              <a:gd name="connsiteY42" fmla="*/ 1526309 h 3223491"/>
              <a:gd name="connsiteX43" fmla="*/ 2105891 w 3629891"/>
              <a:gd name="connsiteY43" fmla="*/ 1463964 h 3223491"/>
              <a:gd name="connsiteX44" fmla="*/ 2112818 w 3629891"/>
              <a:gd name="connsiteY44" fmla="*/ 1373909 h 3223491"/>
              <a:gd name="connsiteX45" fmla="*/ 2092036 w 3629891"/>
              <a:gd name="connsiteY45" fmla="*/ 1242291 h 3223491"/>
              <a:gd name="connsiteX46" fmla="*/ 2085109 w 3629891"/>
              <a:gd name="connsiteY46" fmla="*/ 1152237 h 3223491"/>
              <a:gd name="connsiteX47" fmla="*/ 2098964 w 3629891"/>
              <a:gd name="connsiteY47" fmla="*/ 1089891 h 3223491"/>
              <a:gd name="connsiteX48" fmla="*/ 2112818 w 3629891"/>
              <a:gd name="connsiteY48" fmla="*/ 1034473 h 3223491"/>
              <a:gd name="connsiteX49" fmla="*/ 2119745 w 3629891"/>
              <a:gd name="connsiteY49" fmla="*/ 965200 h 3223491"/>
              <a:gd name="connsiteX50" fmla="*/ 2126673 w 3629891"/>
              <a:gd name="connsiteY50" fmla="*/ 909782 h 3223491"/>
              <a:gd name="connsiteX51" fmla="*/ 2126673 w 3629891"/>
              <a:gd name="connsiteY51" fmla="*/ 868218 h 3223491"/>
              <a:gd name="connsiteX52" fmla="*/ 2112818 w 3629891"/>
              <a:gd name="connsiteY52" fmla="*/ 812800 h 3223491"/>
              <a:gd name="connsiteX53" fmla="*/ 2085109 w 3629891"/>
              <a:gd name="connsiteY53" fmla="*/ 764309 h 3223491"/>
              <a:gd name="connsiteX54" fmla="*/ 2085109 w 3629891"/>
              <a:gd name="connsiteY54" fmla="*/ 722746 h 3223491"/>
              <a:gd name="connsiteX55" fmla="*/ 2133600 w 3629891"/>
              <a:gd name="connsiteY55" fmla="*/ 701964 h 3223491"/>
              <a:gd name="connsiteX56" fmla="*/ 2182091 w 3629891"/>
              <a:gd name="connsiteY56" fmla="*/ 674255 h 3223491"/>
              <a:gd name="connsiteX57" fmla="*/ 2223654 w 3629891"/>
              <a:gd name="connsiteY57" fmla="*/ 577273 h 3223491"/>
              <a:gd name="connsiteX58" fmla="*/ 2272145 w 3629891"/>
              <a:gd name="connsiteY58" fmla="*/ 535709 h 3223491"/>
              <a:gd name="connsiteX59" fmla="*/ 2334491 w 3629891"/>
              <a:gd name="connsiteY59" fmla="*/ 473364 h 3223491"/>
              <a:gd name="connsiteX60" fmla="*/ 2355273 w 3629891"/>
              <a:gd name="connsiteY60" fmla="*/ 417946 h 3223491"/>
              <a:gd name="connsiteX61" fmla="*/ 2396836 w 3629891"/>
              <a:gd name="connsiteY61" fmla="*/ 376382 h 3223491"/>
              <a:gd name="connsiteX62" fmla="*/ 2368949 w 3629891"/>
              <a:gd name="connsiteY62" fmla="*/ 252582 h 3223491"/>
              <a:gd name="connsiteX63" fmla="*/ 2486891 w 3629891"/>
              <a:gd name="connsiteY63" fmla="*/ 355600 h 3223491"/>
              <a:gd name="connsiteX64" fmla="*/ 2542309 w 3629891"/>
              <a:gd name="connsiteY64" fmla="*/ 314037 h 3223491"/>
              <a:gd name="connsiteX65" fmla="*/ 2570018 w 3629891"/>
              <a:gd name="connsiteY65" fmla="*/ 237837 h 3223491"/>
              <a:gd name="connsiteX66" fmla="*/ 2597727 w 3629891"/>
              <a:gd name="connsiteY66" fmla="*/ 161637 h 3223491"/>
              <a:gd name="connsiteX67" fmla="*/ 2639291 w 3629891"/>
              <a:gd name="connsiteY67" fmla="*/ 140855 h 3223491"/>
              <a:gd name="connsiteX68" fmla="*/ 2680854 w 3629891"/>
              <a:gd name="connsiteY68" fmla="*/ 161637 h 3223491"/>
              <a:gd name="connsiteX69" fmla="*/ 2812473 w 3629891"/>
              <a:gd name="connsiteY69" fmla="*/ 168564 h 3223491"/>
              <a:gd name="connsiteX70" fmla="*/ 2888673 w 3629891"/>
              <a:gd name="connsiteY70" fmla="*/ 161637 h 3223491"/>
              <a:gd name="connsiteX71" fmla="*/ 2951018 w 3629891"/>
              <a:gd name="connsiteY71" fmla="*/ 210127 h 3223491"/>
              <a:gd name="connsiteX72" fmla="*/ 2957945 w 3629891"/>
              <a:gd name="connsiteY72" fmla="*/ 279400 h 3223491"/>
              <a:gd name="connsiteX73" fmla="*/ 2964873 w 3629891"/>
              <a:gd name="connsiteY73" fmla="*/ 314037 h 3223491"/>
              <a:gd name="connsiteX74" fmla="*/ 2937164 w 3629891"/>
              <a:gd name="connsiteY74" fmla="*/ 369455 h 3223491"/>
              <a:gd name="connsiteX75" fmla="*/ 2902527 w 3629891"/>
              <a:gd name="connsiteY75" fmla="*/ 438727 h 3223491"/>
              <a:gd name="connsiteX76" fmla="*/ 2874818 w 3629891"/>
              <a:gd name="connsiteY76" fmla="*/ 514927 h 3223491"/>
              <a:gd name="connsiteX77" fmla="*/ 2854036 w 3629891"/>
              <a:gd name="connsiteY77" fmla="*/ 618837 h 3223491"/>
              <a:gd name="connsiteX78" fmla="*/ 2854036 w 3629891"/>
              <a:gd name="connsiteY78" fmla="*/ 695037 h 3223491"/>
              <a:gd name="connsiteX79" fmla="*/ 2881745 w 3629891"/>
              <a:gd name="connsiteY79" fmla="*/ 771237 h 3223491"/>
              <a:gd name="connsiteX80" fmla="*/ 2888673 w 3629891"/>
              <a:gd name="connsiteY80" fmla="*/ 833582 h 3223491"/>
              <a:gd name="connsiteX81" fmla="*/ 2923309 w 3629891"/>
              <a:gd name="connsiteY81" fmla="*/ 937491 h 3223491"/>
              <a:gd name="connsiteX82" fmla="*/ 2944091 w 3629891"/>
              <a:gd name="connsiteY82" fmla="*/ 999837 h 3223491"/>
              <a:gd name="connsiteX83" fmla="*/ 3020291 w 3629891"/>
              <a:gd name="connsiteY83" fmla="*/ 1076037 h 3223491"/>
              <a:gd name="connsiteX84" fmla="*/ 3054927 w 3629891"/>
              <a:gd name="connsiteY84" fmla="*/ 1117600 h 3223491"/>
              <a:gd name="connsiteX85" fmla="*/ 3124200 w 3629891"/>
              <a:gd name="connsiteY85" fmla="*/ 1186873 h 3223491"/>
              <a:gd name="connsiteX86" fmla="*/ 3179618 w 3629891"/>
              <a:gd name="connsiteY86" fmla="*/ 1235364 h 3223491"/>
              <a:gd name="connsiteX87" fmla="*/ 3241964 w 3629891"/>
              <a:gd name="connsiteY87" fmla="*/ 1276927 h 3223491"/>
              <a:gd name="connsiteX88" fmla="*/ 3200400 w 3629891"/>
              <a:gd name="connsiteY88" fmla="*/ 1387764 h 3223491"/>
              <a:gd name="connsiteX89" fmla="*/ 3255818 w 3629891"/>
              <a:gd name="connsiteY89" fmla="*/ 1491673 h 3223491"/>
              <a:gd name="connsiteX90" fmla="*/ 3290454 w 3629891"/>
              <a:gd name="connsiteY90" fmla="*/ 1547091 h 3223491"/>
              <a:gd name="connsiteX91" fmla="*/ 3359727 w 3629891"/>
              <a:gd name="connsiteY91" fmla="*/ 1609437 h 3223491"/>
              <a:gd name="connsiteX92" fmla="*/ 3366654 w 3629891"/>
              <a:gd name="connsiteY92" fmla="*/ 1692564 h 3223491"/>
              <a:gd name="connsiteX93" fmla="*/ 3415145 w 3629891"/>
              <a:gd name="connsiteY93" fmla="*/ 1775691 h 3223491"/>
              <a:gd name="connsiteX94" fmla="*/ 3463636 w 3629891"/>
              <a:gd name="connsiteY94" fmla="*/ 1824182 h 3223491"/>
              <a:gd name="connsiteX95" fmla="*/ 3505200 w 3629891"/>
              <a:gd name="connsiteY95" fmla="*/ 1886527 h 3223491"/>
              <a:gd name="connsiteX96" fmla="*/ 3546764 w 3629891"/>
              <a:gd name="connsiteY96" fmla="*/ 1941946 h 3223491"/>
              <a:gd name="connsiteX97" fmla="*/ 3581400 w 3629891"/>
              <a:gd name="connsiteY97" fmla="*/ 2025073 h 3223491"/>
              <a:gd name="connsiteX98" fmla="*/ 3574473 w 3629891"/>
              <a:gd name="connsiteY98" fmla="*/ 2080491 h 3223491"/>
              <a:gd name="connsiteX99" fmla="*/ 3505200 w 3629891"/>
              <a:gd name="connsiteY99" fmla="*/ 2205182 h 3223491"/>
              <a:gd name="connsiteX100" fmla="*/ 3463636 w 3629891"/>
              <a:gd name="connsiteY100" fmla="*/ 2336800 h 3223491"/>
              <a:gd name="connsiteX101" fmla="*/ 3435927 w 3629891"/>
              <a:gd name="connsiteY101" fmla="*/ 2461491 h 3223491"/>
              <a:gd name="connsiteX102" fmla="*/ 3429000 w 3629891"/>
              <a:gd name="connsiteY102" fmla="*/ 2544618 h 3223491"/>
              <a:gd name="connsiteX103" fmla="*/ 3429000 w 3629891"/>
              <a:gd name="connsiteY103" fmla="*/ 2648527 h 3223491"/>
              <a:gd name="connsiteX104" fmla="*/ 3456709 w 3629891"/>
              <a:gd name="connsiteY104" fmla="*/ 2717800 h 3223491"/>
              <a:gd name="connsiteX105" fmla="*/ 3491345 w 3629891"/>
              <a:gd name="connsiteY105" fmla="*/ 2828637 h 3223491"/>
              <a:gd name="connsiteX106" fmla="*/ 3491345 w 3629891"/>
              <a:gd name="connsiteY106" fmla="*/ 2884055 h 3223491"/>
              <a:gd name="connsiteX107" fmla="*/ 3498273 w 3629891"/>
              <a:gd name="connsiteY107" fmla="*/ 2953327 h 3223491"/>
              <a:gd name="connsiteX108" fmla="*/ 3546764 w 3629891"/>
              <a:gd name="connsiteY108" fmla="*/ 3029527 h 3223491"/>
              <a:gd name="connsiteX109" fmla="*/ 3588327 w 3629891"/>
              <a:gd name="connsiteY109" fmla="*/ 3119582 h 3223491"/>
              <a:gd name="connsiteX110" fmla="*/ 3622964 w 3629891"/>
              <a:gd name="connsiteY110" fmla="*/ 3181927 h 3223491"/>
              <a:gd name="connsiteX111" fmla="*/ 3629891 w 3629891"/>
              <a:gd name="connsiteY111" fmla="*/ 3223491 h 3223491"/>
              <a:gd name="connsiteX0" fmla="*/ 0 w 3629891"/>
              <a:gd name="connsiteY0" fmla="*/ 133927 h 3223491"/>
              <a:gd name="connsiteX1" fmla="*/ 83127 w 3629891"/>
              <a:gd name="connsiteY1" fmla="*/ 113146 h 3223491"/>
              <a:gd name="connsiteX2" fmla="*/ 117764 w 3629891"/>
              <a:gd name="connsiteY2" fmla="*/ 120073 h 3223491"/>
              <a:gd name="connsiteX3" fmla="*/ 180109 w 3629891"/>
              <a:gd name="connsiteY3" fmla="*/ 175491 h 3223491"/>
              <a:gd name="connsiteX4" fmla="*/ 284018 w 3629891"/>
              <a:gd name="connsiteY4" fmla="*/ 127000 h 3223491"/>
              <a:gd name="connsiteX5" fmla="*/ 311727 w 3629891"/>
              <a:gd name="connsiteY5" fmla="*/ 85437 h 3223491"/>
              <a:gd name="connsiteX6" fmla="*/ 381000 w 3629891"/>
              <a:gd name="connsiteY6" fmla="*/ 85437 h 3223491"/>
              <a:gd name="connsiteX7" fmla="*/ 450273 w 3629891"/>
              <a:gd name="connsiteY7" fmla="*/ 99291 h 3223491"/>
              <a:gd name="connsiteX8" fmla="*/ 512618 w 3629891"/>
              <a:gd name="connsiteY8" fmla="*/ 127000 h 3223491"/>
              <a:gd name="connsiteX9" fmla="*/ 561109 w 3629891"/>
              <a:gd name="connsiteY9" fmla="*/ 154709 h 3223491"/>
              <a:gd name="connsiteX10" fmla="*/ 623454 w 3629891"/>
              <a:gd name="connsiteY10" fmla="*/ 182418 h 3223491"/>
              <a:gd name="connsiteX11" fmla="*/ 748145 w 3629891"/>
              <a:gd name="connsiteY11" fmla="*/ 210127 h 3223491"/>
              <a:gd name="connsiteX12" fmla="*/ 838200 w 3629891"/>
              <a:gd name="connsiteY12" fmla="*/ 210127 h 3223491"/>
              <a:gd name="connsiteX13" fmla="*/ 942109 w 3629891"/>
              <a:gd name="connsiteY13" fmla="*/ 203200 h 3223491"/>
              <a:gd name="connsiteX14" fmla="*/ 1066800 w 3629891"/>
              <a:gd name="connsiteY14" fmla="*/ 175491 h 3223491"/>
              <a:gd name="connsiteX15" fmla="*/ 1122218 w 3629891"/>
              <a:gd name="connsiteY15" fmla="*/ 133927 h 3223491"/>
              <a:gd name="connsiteX16" fmla="*/ 1184564 w 3629891"/>
              <a:gd name="connsiteY16" fmla="*/ 92364 h 3223491"/>
              <a:gd name="connsiteX17" fmla="*/ 1198418 w 3629891"/>
              <a:gd name="connsiteY17" fmla="*/ 57727 h 3223491"/>
              <a:gd name="connsiteX18" fmla="*/ 1274618 w 3629891"/>
              <a:gd name="connsiteY18" fmla="*/ 2309 h 3223491"/>
              <a:gd name="connsiteX19" fmla="*/ 1364673 w 3629891"/>
              <a:gd name="connsiteY19" fmla="*/ 43873 h 3223491"/>
              <a:gd name="connsiteX20" fmla="*/ 1406236 w 3629891"/>
              <a:gd name="connsiteY20" fmla="*/ 99291 h 3223491"/>
              <a:gd name="connsiteX21" fmla="*/ 1413164 w 3629891"/>
              <a:gd name="connsiteY21" fmla="*/ 154709 h 3223491"/>
              <a:gd name="connsiteX22" fmla="*/ 1357745 w 3629891"/>
              <a:gd name="connsiteY22" fmla="*/ 223982 h 3223491"/>
              <a:gd name="connsiteX23" fmla="*/ 1371600 w 3629891"/>
              <a:gd name="connsiteY23" fmla="*/ 300182 h 3223491"/>
              <a:gd name="connsiteX24" fmla="*/ 1392382 w 3629891"/>
              <a:gd name="connsiteY24" fmla="*/ 369455 h 3223491"/>
              <a:gd name="connsiteX25" fmla="*/ 1427018 w 3629891"/>
              <a:gd name="connsiteY25" fmla="*/ 397164 h 3223491"/>
              <a:gd name="connsiteX26" fmla="*/ 1468582 w 3629891"/>
              <a:gd name="connsiteY26" fmla="*/ 445655 h 3223491"/>
              <a:gd name="connsiteX27" fmla="*/ 1440873 w 3629891"/>
              <a:gd name="connsiteY27" fmla="*/ 688109 h 3223491"/>
              <a:gd name="connsiteX28" fmla="*/ 1427018 w 3629891"/>
              <a:gd name="connsiteY28" fmla="*/ 750455 h 3223491"/>
              <a:gd name="connsiteX29" fmla="*/ 1440873 w 3629891"/>
              <a:gd name="connsiteY29" fmla="*/ 854364 h 3223491"/>
              <a:gd name="connsiteX30" fmla="*/ 1468582 w 3629891"/>
              <a:gd name="connsiteY30" fmla="*/ 930564 h 3223491"/>
              <a:gd name="connsiteX31" fmla="*/ 1517073 w 3629891"/>
              <a:gd name="connsiteY31" fmla="*/ 951346 h 3223491"/>
              <a:gd name="connsiteX32" fmla="*/ 1593273 w 3629891"/>
              <a:gd name="connsiteY32" fmla="*/ 985982 h 3223491"/>
              <a:gd name="connsiteX33" fmla="*/ 1669473 w 3629891"/>
              <a:gd name="connsiteY33" fmla="*/ 1013691 h 3223491"/>
              <a:gd name="connsiteX34" fmla="*/ 1711036 w 3629891"/>
              <a:gd name="connsiteY34" fmla="*/ 1027546 h 3223491"/>
              <a:gd name="connsiteX35" fmla="*/ 1752600 w 3629891"/>
              <a:gd name="connsiteY35" fmla="*/ 1055255 h 3223491"/>
              <a:gd name="connsiteX36" fmla="*/ 1759527 w 3629891"/>
              <a:gd name="connsiteY36" fmla="*/ 1082964 h 3223491"/>
              <a:gd name="connsiteX37" fmla="*/ 1766454 w 3629891"/>
              <a:gd name="connsiteY37" fmla="*/ 1159164 h 3223491"/>
              <a:gd name="connsiteX38" fmla="*/ 1787236 w 3629891"/>
              <a:gd name="connsiteY38" fmla="*/ 1263073 h 3223491"/>
              <a:gd name="connsiteX39" fmla="*/ 1787236 w 3629891"/>
              <a:gd name="connsiteY39" fmla="*/ 1318491 h 3223491"/>
              <a:gd name="connsiteX40" fmla="*/ 1821873 w 3629891"/>
              <a:gd name="connsiteY40" fmla="*/ 1401618 h 3223491"/>
              <a:gd name="connsiteX41" fmla="*/ 1898073 w 3629891"/>
              <a:gd name="connsiteY41" fmla="*/ 1491673 h 3223491"/>
              <a:gd name="connsiteX42" fmla="*/ 2008909 w 3629891"/>
              <a:gd name="connsiteY42" fmla="*/ 1526309 h 3223491"/>
              <a:gd name="connsiteX43" fmla="*/ 2105891 w 3629891"/>
              <a:gd name="connsiteY43" fmla="*/ 1463964 h 3223491"/>
              <a:gd name="connsiteX44" fmla="*/ 2112818 w 3629891"/>
              <a:gd name="connsiteY44" fmla="*/ 1373909 h 3223491"/>
              <a:gd name="connsiteX45" fmla="*/ 2092036 w 3629891"/>
              <a:gd name="connsiteY45" fmla="*/ 1242291 h 3223491"/>
              <a:gd name="connsiteX46" fmla="*/ 2085109 w 3629891"/>
              <a:gd name="connsiteY46" fmla="*/ 1152237 h 3223491"/>
              <a:gd name="connsiteX47" fmla="*/ 2098964 w 3629891"/>
              <a:gd name="connsiteY47" fmla="*/ 1089891 h 3223491"/>
              <a:gd name="connsiteX48" fmla="*/ 2112818 w 3629891"/>
              <a:gd name="connsiteY48" fmla="*/ 1034473 h 3223491"/>
              <a:gd name="connsiteX49" fmla="*/ 2119745 w 3629891"/>
              <a:gd name="connsiteY49" fmla="*/ 965200 h 3223491"/>
              <a:gd name="connsiteX50" fmla="*/ 2126673 w 3629891"/>
              <a:gd name="connsiteY50" fmla="*/ 909782 h 3223491"/>
              <a:gd name="connsiteX51" fmla="*/ 2126673 w 3629891"/>
              <a:gd name="connsiteY51" fmla="*/ 868218 h 3223491"/>
              <a:gd name="connsiteX52" fmla="*/ 2112818 w 3629891"/>
              <a:gd name="connsiteY52" fmla="*/ 812800 h 3223491"/>
              <a:gd name="connsiteX53" fmla="*/ 2085109 w 3629891"/>
              <a:gd name="connsiteY53" fmla="*/ 764309 h 3223491"/>
              <a:gd name="connsiteX54" fmla="*/ 2085109 w 3629891"/>
              <a:gd name="connsiteY54" fmla="*/ 722746 h 3223491"/>
              <a:gd name="connsiteX55" fmla="*/ 2133600 w 3629891"/>
              <a:gd name="connsiteY55" fmla="*/ 701964 h 3223491"/>
              <a:gd name="connsiteX56" fmla="*/ 2182091 w 3629891"/>
              <a:gd name="connsiteY56" fmla="*/ 674255 h 3223491"/>
              <a:gd name="connsiteX57" fmla="*/ 2223654 w 3629891"/>
              <a:gd name="connsiteY57" fmla="*/ 577273 h 3223491"/>
              <a:gd name="connsiteX58" fmla="*/ 2272145 w 3629891"/>
              <a:gd name="connsiteY58" fmla="*/ 535709 h 3223491"/>
              <a:gd name="connsiteX59" fmla="*/ 2296941 w 3629891"/>
              <a:gd name="connsiteY59" fmla="*/ 540614 h 3223491"/>
              <a:gd name="connsiteX60" fmla="*/ 2355273 w 3629891"/>
              <a:gd name="connsiteY60" fmla="*/ 417946 h 3223491"/>
              <a:gd name="connsiteX61" fmla="*/ 2396836 w 3629891"/>
              <a:gd name="connsiteY61" fmla="*/ 376382 h 3223491"/>
              <a:gd name="connsiteX62" fmla="*/ 2368949 w 3629891"/>
              <a:gd name="connsiteY62" fmla="*/ 252582 h 3223491"/>
              <a:gd name="connsiteX63" fmla="*/ 2486891 w 3629891"/>
              <a:gd name="connsiteY63" fmla="*/ 355600 h 3223491"/>
              <a:gd name="connsiteX64" fmla="*/ 2542309 w 3629891"/>
              <a:gd name="connsiteY64" fmla="*/ 314037 h 3223491"/>
              <a:gd name="connsiteX65" fmla="*/ 2570018 w 3629891"/>
              <a:gd name="connsiteY65" fmla="*/ 237837 h 3223491"/>
              <a:gd name="connsiteX66" fmla="*/ 2597727 w 3629891"/>
              <a:gd name="connsiteY66" fmla="*/ 161637 h 3223491"/>
              <a:gd name="connsiteX67" fmla="*/ 2639291 w 3629891"/>
              <a:gd name="connsiteY67" fmla="*/ 140855 h 3223491"/>
              <a:gd name="connsiteX68" fmla="*/ 2680854 w 3629891"/>
              <a:gd name="connsiteY68" fmla="*/ 161637 h 3223491"/>
              <a:gd name="connsiteX69" fmla="*/ 2812473 w 3629891"/>
              <a:gd name="connsiteY69" fmla="*/ 168564 h 3223491"/>
              <a:gd name="connsiteX70" fmla="*/ 2888673 w 3629891"/>
              <a:gd name="connsiteY70" fmla="*/ 161637 h 3223491"/>
              <a:gd name="connsiteX71" fmla="*/ 2951018 w 3629891"/>
              <a:gd name="connsiteY71" fmla="*/ 210127 h 3223491"/>
              <a:gd name="connsiteX72" fmla="*/ 2957945 w 3629891"/>
              <a:gd name="connsiteY72" fmla="*/ 279400 h 3223491"/>
              <a:gd name="connsiteX73" fmla="*/ 2964873 w 3629891"/>
              <a:gd name="connsiteY73" fmla="*/ 314037 h 3223491"/>
              <a:gd name="connsiteX74" fmla="*/ 2937164 w 3629891"/>
              <a:gd name="connsiteY74" fmla="*/ 369455 h 3223491"/>
              <a:gd name="connsiteX75" fmla="*/ 2902527 w 3629891"/>
              <a:gd name="connsiteY75" fmla="*/ 438727 h 3223491"/>
              <a:gd name="connsiteX76" fmla="*/ 2874818 w 3629891"/>
              <a:gd name="connsiteY76" fmla="*/ 514927 h 3223491"/>
              <a:gd name="connsiteX77" fmla="*/ 2854036 w 3629891"/>
              <a:gd name="connsiteY77" fmla="*/ 618837 h 3223491"/>
              <a:gd name="connsiteX78" fmla="*/ 2854036 w 3629891"/>
              <a:gd name="connsiteY78" fmla="*/ 695037 h 3223491"/>
              <a:gd name="connsiteX79" fmla="*/ 2881745 w 3629891"/>
              <a:gd name="connsiteY79" fmla="*/ 771237 h 3223491"/>
              <a:gd name="connsiteX80" fmla="*/ 2888673 w 3629891"/>
              <a:gd name="connsiteY80" fmla="*/ 833582 h 3223491"/>
              <a:gd name="connsiteX81" fmla="*/ 2923309 w 3629891"/>
              <a:gd name="connsiteY81" fmla="*/ 937491 h 3223491"/>
              <a:gd name="connsiteX82" fmla="*/ 2944091 w 3629891"/>
              <a:gd name="connsiteY82" fmla="*/ 999837 h 3223491"/>
              <a:gd name="connsiteX83" fmla="*/ 3020291 w 3629891"/>
              <a:gd name="connsiteY83" fmla="*/ 1076037 h 3223491"/>
              <a:gd name="connsiteX84" fmla="*/ 3054927 w 3629891"/>
              <a:gd name="connsiteY84" fmla="*/ 1117600 h 3223491"/>
              <a:gd name="connsiteX85" fmla="*/ 3124200 w 3629891"/>
              <a:gd name="connsiteY85" fmla="*/ 1186873 h 3223491"/>
              <a:gd name="connsiteX86" fmla="*/ 3179618 w 3629891"/>
              <a:gd name="connsiteY86" fmla="*/ 1235364 h 3223491"/>
              <a:gd name="connsiteX87" fmla="*/ 3241964 w 3629891"/>
              <a:gd name="connsiteY87" fmla="*/ 1276927 h 3223491"/>
              <a:gd name="connsiteX88" fmla="*/ 3200400 w 3629891"/>
              <a:gd name="connsiteY88" fmla="*/ 1387764 h 3223491"/>
              <a:gd name="connsiteX89" fmla="*/ 3255818 w 3629891"/>
              <a:gd name="connsiteY89" fmla="*/ 1491673 h 3223491"/>
              <a:gd name="connsiteX90" fmla="*/ 3290454 w 3629891"/>
              <a:gd name="connsiteY90" fmla="*/ 1547091 h 3223491"/>
              <a:gd name="connsiteX91" fmla="*/ 3359727 w 3629891"/>
              <a:gd name="connsiteY91" fmla="*/ 1609437 h 3223491"/>
              <a:gd name="connsiteX92" fmla="*/ 3366654 w 3629891"/>
              <a:gd name="connsiteY92" fmla="*/ 1692564 h 3223491"/>
              <a:gd name="connsiteX93" fmla="*/ 3415145 w 3629891"/>
              <a:gd name="connsiteY93" fmla="*/ 1775691 h 3223491"/>
              <a:gd name="connsiteX94" fmla="*/ 3463636 w 3629891"/>
              <a:gd name="connsiteY94" fmla="*/ 1824182 h 3223491"/>
              <a:gd name="connsiteX95" fmla="*/ 3505200 w 3629891"/>
              <a:gd name="connsiteY95" fmla="*/ 1886527 h 3223491"/>
              <a:gd name="connsiteX96" fmla="*/ 3546764 w 3629891"/>
              <a:gd name="connsiteY96" fmla="*/ 1941946 h 3223491"/>
              <a:gd name="connsiteX97" fmla="*/ 3581400 w 3629891"/>
              <a:gd name="connsiteY97" fmla="*/ 2025073 h 3223491"/>
              <a:gd name="connsiteX98" fmla="*/ 3574473 w 3629891"/>
              <a:gd name="connsiteY98" fmla="*/ 2080491 h 3223491"/>
              <a:gd name="connsiteX99" fmla="*/ 3505200 w 3629891"/>
              <a:gd name="connsiteY99" fmla="*/ 2205182 h 3223491"/>
              <a:gd name="connsiteX100" fmla="*/ 3463636 w 3629891"/>
              <a:gd name="connsiteY100" fmla="*/ 2336800 h 3223491"/>
              <a:gd name="connsiteX101" fmla="*/ 3435927 w 3629891"/>
              <a:gd name="connsiteY101" fmla="*/ 2461491 h 3223491"/>
              <a:gd name="connsiteX102" fmla="*/ 3429000 w 3629891"/>
              <a:gd name="connsiteY102" fmla="*/ 2544618 h 3223491"/>
              <a:gd name="connsiteX103" fmla="*/ 3429000 w 3629891"/>
              <a:gd name="connsiteY103" fmla="*/ 2648527 h 3223491"/>
              <a:gd name="connsiteX104" fmla="*/ 3456709 w 3629891"/>
              <a:gd name="connsiteY104" fmla="*/ 2717800 h 3223491"/>
              <a:gd name="connsiteX105" fmla="*/ 3491345 w 3629891"/>
              <a:gd name="connsiteY105" fmla="*/ 2828637 h 3223491"/>
              <a:gd name="connsiteX106" fmla="*/ 3491345 w 3629891"/>
              <a:gd name="connsiteY106" fmla="*/ 2884055 h 3223491"/>
              <a:gd name="connsiteX107" fmla="*/ 3498273 w 3629891"/>
              <a:gd name="connsiteY107" fmla="*/ 2953327 h 3223491"/>
              <a:gd name="connsiteX108" fmla="*/ 3546764 w 3629891"/>
              <a:gd name="connsiteY108" fmla="*/ 3029527 h 3223491"/>
              <a:gd name="connsiteX109" fmla="*/ 3588327 w 3629891"/>
              <a:gd name="connsiteY109" fmla="*/ 3119582 h 3223491"/>
              <a:gd name="connsiteX110" fmla="*/ 3622964 w 3629891"/>
              <a:gd name="connsiteY110" fmla="*/ 3181927 h 3223491"/>
              <a:gd name="connsiteX111" fmla="*/ 3629891 w 3629891"/>
              <a:gd name="connsiteY111" fmla="*/ 3223491 h 3223491"/>
              <a:gd name="connsiteX0" fmla="*/ 0 w 3629891"/>
              <a:gd name="connsiteY0" fmla="*/ 133927 h 3223491"/>
              <a:gd name="connsiteX1" fmla="*/ 83127 w 3629891"/>
              <a:gd name="connsiteY1" fmla="*/ 113146 h 3223491"/>
              <a:gd name="connsiteX2" fmla="*/ 117764 w 3629891"/>
              <a:gd name="connsiteY2" fmla="*/ 120073 h 3223491"/>
              <a:gd name="connsiteX3" fmla="*/ 180109 w 3629891"/>
              <a:gd name="connsiteY3" fmla="*/ 175491 h 3223491"/>
              <a:gd name="connsiteX4" fmla="*/ 284018 w 3629891"/>
              <a:gd name="connsiteY4" fmla="*/ 127000 h 3223491"/>
              <a:gd name="connsiteX5" fmla="*/ 311727 w 3629891"/>
              <a:gd name="connsiteY5" fmla="*/ 85437 h 3223491"/>
              <a:gd name="connsiteX6" fmla="*/ 381000 w 3629891"/>
              <a:gd name="connsiteY6" fmla="*/ 85437 h 3223491"/>
              <a:gd name="connsiteX7" fmla="*/ 450273 w 3629891"/>
              <a:gd name="connsiteY7" fmla="*/ 99291 h 3223491"/>
              <a:gd name="connsiteX8" fmla="*/ 512618 w 3629891"/>
              <a:gd name="connsiteY8" fmla="*/ 127000 h 3223491"/>
              <a:gd name="connsiteX9" fmla="*/ 561109 w 3629891"/>
              <a:gd name="connsiteY9" fmla="*/ 154709 h 3223491"/>
              <a:gd name="connsiteX10" fmla="*/ 623454 w 3629891"/>
              <a:gd name="connsiteY10" fmla="*/ 182418 h 3223491"/>
              <a:gd name="connsiteX11" fmla="*/ 748145 w 3629891"/>
              <a:gd name="connsiteY11" fmla="*/ 210127 h 3223491"/>
              <a:gd name="connsiteX12" fmla="*/ 838200 w 3629891"/>
              <a:gd name="connsiteY12" fmla="*/ 210127 h 3223491"/>
              <a:gd name="connsiteX13" fmla="*/ 942109 w 3629891"/>
              <a:gd name="connsiteY13" fmla="*/ 203200 h 3223491"/>
              <a:gd name="connsiteX14" fmla="*/ 1066800 w 3629891"/>
              <a:gd name="connsiteY14" fmla="*/ 175491 h 3223491"/>
              <a:gd name="connsiteX15" fmla="*/ 1122218 w 3629891"/>
              <a:gd name="connsiteY15" fmla="*/ 133927 h 3223491"/>
              <a:gd name="connsiteX16" fmla="*/ 1184564 w 3629891"/>
              <a:gd name="connsiteY16" fmla="*/ 92364 h 3223491"/>
              <a:gd name="connsiteX17" fmla="*/ 1198418 w 3629891"/>
              <a:gd name="connsiteY17" fmla="*/ 57727 h 3223491"/>
              <a:gd name="connsiteX18" fmla="*/ 1274618 w 3629891"/>
              <a:gd name="connsiteY18" fmla="*/ 2309 h 3223491"/>
              <a:gd name="connsiteX19" fmla="*/ 1364673 w 3629891"/>
              <a:gd name="connsiteY19" fmla="*/ 43873 h 3223491"/>
              <a:gd name="connsiteX20" fmla="*/ 1406236 w 3629891"/>
              <a:gd name="connsiteY20" fmla="*/ 99291 h 3223491"/>
              <a:gd name="connsiteX21" fmla="*/ 1413164 w 3629891"/>
              <a:gd name="connsiteY21" fmla="*/ 154709 h 3223491"/>
              <a:gd name="connsiteX22" fmla="*/ 1357745 w 3629891"/>
              <a:gd name="connsiteY22" fmla="*/ 223982 h 3223491"/>
              <a:gd name="connsiteX23" fmla="*/ 1371600 w 3629891"/>
              <a:gd name="connsiteY23" fmla="*/ 300182 h 3223491"/>
              <a:gd name="connsiteX24" fmla="*/ 1392382 w 3629891"/>
              <a:gd name="connsiteY24" fmla="*/ 369455 h 3223491"/>
              <a:gd name="connsiteX25" fmla="*/ 1427018 w 3629891"/>
              <a:gd name="connsiteY25" fmla="*/ 397164 h 3223491"/>
              <a:gd name="connsiteX26" fmla="*/ 1468582 w 3629891"/>
              <a:gd name="connsiteY26" fmla="*/ 445655 h 3223491"/>
              <a:gd name="connsiteX27" fmla="*/ 1440873 w 3629891"/>
              <a:gd name="connsiteY27" fmla="*/ 688109 h 3223491"/>
              <a:gd name="connsiteX28" fmla="*/ 1427018 w 3629891"/>
              <a:gd name="connsiteY28" fmla="*/ 750455 h 3223491"/>
              <a:gd name="connsiteX29" fmla="*/ 1440873 w 3629891"/>
              <a:gd name="connsiteY29" fmla="*/ 854364 h 3223491"/>
              <a:gd name="connsiteX30" fmla="*/ 1468582 w 3629891"/>
              <a:gd name="connsiteY30" fmla="*/ 930564 h 3223491"/>
              <a:gd name="connsiteX31" fmla="*/ 1517073 w 3629891"/>
              <a:gd name="connsiteY31" fmla="*/ 951346 h 3223491"/>
              <a:gd name="connsiteX32" fmla="*/ 1593273 w 3629891"/>
              <a:gd name="connsiteY32" fmla="*/ 985982 h 3223491"/>
              <a:gd name="connsiteX33" fmla="*/ 1669473 w 3629891"/>
              <a:gd name="connsiteY33" fmla="*/ 1013691 h 3223491"/>
              <a:gd name="connsiteX34" fmla="*/ 1711036 w 3629891"/>
              <a:gd name="connsiteY34" fmla="*/ 1027546 h 3223491"/>
              <a:gd name="connsiteX35" fmla="*/ 1752600 w 3629891"/>
              <a:gd name="connsiteY35" fmla="*/ 1055255 h 3223491"/>
              <a:gd name="connsiteX36" fmla="*/ 1759527 w 3629891"/>
              <a:gd name="connsiteY36" fmla="*/ 1082964 h 3223491"/>
              <a:gd name="connsiteX37" fmla="*/ 1766454 w 3629891"/>
              <a:gd name="connsiteY37" fmla="*/ 1159164 h 3223491"/>
              <a:gd name="connsiteX38" fmla="*/ 1787236 w 3629891"/>
              <a:gd name="connsiteY38" fmla="*/ 1263073 h 3223491"/>
              <a:gd name="connsiteX39" fmla="*/ 1787236 w 3629891"/>
              <a:gd name="connsiteY39" fmla="*/ 1318491 h 3223491"/>
              <a:gd name="connsiteX40" fmla="*/ 1821873 w 3629891"/>
              <a:gd name="connsiteY40" fmla="*/ 1401618 h 3223491"/>
              <a:gd name="connsiteX41" fmla="*/ 1898073 w 3629891"/>
              <a:gd name="connsiteY41" fmla="*/ 1491673 h 3223491"/>
              <a:gd name="connsiteX42" fmla="*/ 2008909 w 3629891"/>
              <a:gd name="connsiteY42" fmla="*/ 1526309 h 3223491"/>
              <a:gd name="connsiteX43" fmla="*/ 2105891 w 3629891"/>
              <a:gd name="connsiteY43" fmla="*/ 1463964 h 3223491"/>
              <a:gd name="connsiteX44" fmla="*/ 2112818 w 3629891"/>
              <a:gd name="connsiteY44" fmla="*/ 1373909 h 3223491"/>
              <a:gd name="connsiteX45" fmla="*/ 2092036 w 3629891"/>
              <a:gd name="connsiteY45" fmla="*/ 1242291 h 3223491"/>
              <a:gd name="connsiteX46" fmla="*/ 2085109 w 3629891"/>
              <a:gd name="connsiteY46" fmla="*/ 1152237 h 3223491"/>
              <a:gd name="connsiteX47" fmla="*/ 2098964 w 3629891"/>
              <a:gd name="connsiteY47" fmla="*/ 1089891 h 3223491"/>
              <a:gd name="connsiteX48" fmla="*/ 2112818 w 3629891"/>
              <a:gd name="connsiteY48" fmla="*/ 1034473 h 3223491"/>
              <a:gd name="connsiteX49" fmla="*/ 2119745 w 3629891"/>
              <a:gd name="connsiteY49" fmla="*/ 965200 h 3223491"/>
              <a:gd name="connsiteX50" fmla="*/ 2126673 w 3629891"/>
              <a:gd name="connsiteY50" fmla="*/ 909782 h 3223491"/>
              <a:gd name="connsiteX51" fmla="*/ 2126673 w 3629891"/>
              <a:gd name="connsiteY51" fmla="*/ 868218 h 3223491"/>
              <a:gd name="connsiteX52" fmla="*/ 2112818 w 3629891"/>
              <a:gd name="connsiteY52" fmla="*/ 812800 h 3223491"/>
              <a:gd name="connsiteX53" fmla="*/ 2085109 w 3629891"/>
              <a:gd name="connsiteY53" fmla="*/ 764309 h 3223491"/>
              <a:gd name="connsiteX54" fmla="*/ 2085109 w 3629891"/>
              <a:gd name="connsiteY54" fmla="*/ 722746 h 3223491"/>
              <a:gd name="connsiteX55" fmla="*/ 2133600 w 3629891"/>
              <a:gd name="connsiteY55" fmla="*/ 701964 h 3223491"/>
              <a:gd name="connsiteX56" fmla="*/ 2182091 w 3629891"/>
              <a:gd name="connsiteY56" fmla="*/ 674255 h 3223491"/>
              <a:gd name="connsiteX57" fmla="*/ 2223654 w 3629891"/>
              <a:gd name="connsiteY57" fmla="*/ 577273 h 3223491"/>
              <a:gd name="connsiteX58" fmla="*/ 2272145 w 3629891"/>
              <a:gd name="connsiteY58" fmla="*/ 535709 h 3223491"/>
              <a:gd name="connsiteX59" fmla="*/ 2296941 w 3629891"/>
              <a:gd name="connsiteY59" fmla="*/ 540614 h 3223491"/>
              <a:gd name="connsiteX60" fmla="*/ 2368949 w 3629891"/>
              <a:gd name="connsiteY60" fmla="*/ 468606 h 3223491"/>
              <a:gd name="connsiteX61" fmla="*/ 2396836 w 3629891"/>
              <a:gd name="connsiteY61" fmla="*/ 376382 h 3223491"/>
              <a:gd name="connsiteX62" fmla="*/ 2368949 w 3629891"/>
              <a:gd name="connsiteY62" fmla="*/ 252582 h 3223491"/>
              <a:gd name="connsiteX63" fmla="*/ 2486891 w 3629891"/>
              <a:gd name="connsiteY63" fmla="*/ 355600 h 3223491"/>
              <a:gd name="connsiteX64" fmla="*/ 2542309 w 3629891"/>
              <a:gd name="connsiteY64" fmla="*/ 314037 h 3223491"/>
              <a:gd name="connsiteX65" fmla="*/ 2570018 w 3629891"/>
              <a:gd name="connsiteY65" fmla="*/ 237837 h 3223491"/>
              <a:gd name="connsiteX66" fmla="*/ 2597727 w 3629891"/>
              <a:gd name="connsiteY66" fmla="*/ 161637 h 3223491"/>
              <a:gd name="connsiteX67" fmla="*/ 2639291 w 3629891"/>
              <a:gd name="connsiteY67" fmla="*/ 140855 h 3223491"/>
              <a:gd name="connsiteX68" fmla="*/ 2680854 w 3629891"/>
              <a:gd name="connsiteY68" fmla="*/ 161637 h 3223491"/>
              <a:gd name="connsiteX69" fmla="*/ 2812473 w 3629891"/>
              <a:gd name="connsiteY69" fmla="*/ 168564 h 3223491"/>
              <a:gd name="connsiteX70" fmla="*/ 2888673 w 3629891"/>
              <a:gd name="connsiteY70" fmla="*/ 161637 h 3223491"/>
              <a:gd name="connsiteX71" fmla="*/ 2951018 w 3629891"/>
              <a:gd name="connsiteY71" fmla="*/ 210127 h 3223491"/>
              <a:gd name="connsiteX72" fmla="*/ 2957945 w 3629891"/>
              <a:gd name="connsiteY72" fmla="*/ 279400 h 3223491"/>
              <a:gd name="connsiteX73" fmla="*/ 2964873 w 3629891"/>
              <a:gd name="connsiteY73" fmla="*/ 314037 h 3223491"/>
              <a:gd name="connsiteX74" fmla="*/ 2937164 w 3629891"/>
              <a:gd name="connsiteY74" fmla="*/ 369455 h 3223491"/>
              <a:gd name="connsiteX75" fmla="*/ 2902527 w 3629891"/>
              <a:gd name="connsiteY75" fmla="*/ 438727 h 3223491"/>
              <a:gd name="connsiteX76" fmla="*/ 2874818 w 3629891"/>
              <a:gd name="connsiteY76" fmla="*/ 514927 h 3223491"/>
              <a:gd name="connsiteX77" fmla="*/ 2854036 w 3629891"/>
              <a:gd name="connsiteY77" fmla="*/ 618837 h 3223491"/>
              <a:gd name="connsiteX78" fmla="*/ 2854036 w 3629891"/>
              <a:gd name="connsiteY78" fmla="*/ 695037 h 3223491"/>
              <a:gd name="connsiteX79" fmla="*/ 2881745 w 3629891"/>
              <a:gd name="connsiteY79" fmla="*/ 771237 h 3223491"/>
              <a:gd name="connsiteX80" fmla="*/ 2888673 w 3629891"/>
              <a:gd name="connsiteY80" fmla="*/ 833582 h 3223491"/>
              <a:gd name="connsiteX81" fmla="*/ 2923309 w 3629891"/>
              <a:gd name="connsiteY81" fmla="*/ 937491 h 3223491"/>
              <a:gd name="connsiteX82" fmla="*/ 2944091 w 3629891"/>
              <a:gd name="connsiteY82" fmla="*/ 999837 h 3223491"/>
              <a:gd name="connsiteX83" fmla="*/ 3020291 w 3629891"/>
              <a:gd name="connsiteY83" fmla="*/ 1076037 h 3223491"/>
              <a:gd name="connsiteX84" fmla="*/ 3054927 w 3629891"/>
              <a:gd name="connsiteY84" fmla="*/ 1117600 h 3223491"/>
              <a:gd name="connsiteX85" fmla="*/ 3124200 w 3629891"/>
              <a:gd name="connsiteY85" fmla="*/ 1186873 h 3223491"/>
              <a:gd name="connsiteX86" fmla="*/ 3179618 w 3629891"/>
              <a:gd name="connsiteY86" fmla="*/ 1235364 h 3223491"/>
              <a:gd name="connsiteX87" fmla="*/ 3241964 w 3629891"/>
              <a:gd name="connsiteY87" fmla="*/ 1276927 h 3223491"/>
              <a:gd name="connsiteX88" fmla="*/ 3200400 w 3629891"/>
              <a:gd name="connsiteY88" fmla="*/ 1387764 h 3223491"/>
              <a:gd name="connsiteX89" fmla="*/ 3255818 w 3629891"/>
              <a:gd name="connsiteY89" fmla="*/ 1491673 h 3223491"/>
              <a:gd name="connsiteX90" fmla="*/ 3290454 w 3629891"/>
              <a:gd name="connsiteY90" fmla="*/ 1547091 h 3223491"/>
              <a:gd name="connsiteX91" fmla="*/ 3359727 w 3629891"/>
              <a:gd name="connsiteY91" fmla="*/ 1609437 h 3223491"/>
              <a:gd name="connsiteX92" fmla="*/ 3366654 w 3629891"/>
              <a:gd name="connsiteY92" fmla="*/ 1692564 h 3223491"/>
              <a:gd name="connsiteX93" fmla="*/ 3415145 w 3629891"/>
              <a:gd name="connsiteY93" fmla="*/ 1775691 h 3223491"/>
              <a:gd name="connsiteX94" fmla="*/ 3463636 w 3629891"/>
              <a:gd name="connsiteY94" fmla="*/ 1824182 h 3223491"/>
              <a:gd name="connsiteX95" fmla="*/ 3505200 w 3629891"/>
              <a:gd name="connsiteY95" fmla="*/ 1886527 h 3223491"/>
              <a:gd name="connsiteX96" fmla="*/ 3546764 w 3629891"/>
              <a:gd name="connsiteY96" fmla="*/ 1941946 h 3223491"/>
              <a:gd name="connsiteX97" fmla="*/ 3581400 w 3629891"/>
              <a:gd name="connsiteY97" fmla="*/ 2025073 h 3223491"/>
              <a:gd name="connsiteX98" fmla="*/ 3574473 w 3629891"/>
              <a:gd name="connsiteY98" fmla="*/ 2080491 h 3223491"/>
              <a:gd name="connsiteX99" fmla="*/ 3505200 w 3629891"/>
              <a:gd name="connsiteY99" fmla="*/ 2205182 h 3223491"/>
              <a:gd name="connsiteX100" fmla="*/ 3463636 w 3629891"/>
              <a:gd name="connsiteY100" fmla="*/ 2336800 h 3223491"/>
              <a:gd name="connsiteX101" fmla="*/ 3435927 w 3629891"/>
              <a:gd name="connsiteY101" fmla="*/ 2461491 h 3223491"/>
              <a:gd name="connsiteX102" fmla="*/ 3429000 w 3629891"/>
              <a:gd name="connsiteY102" fmla="*/ 2544618 h 3223491"/>
              <a:gd name="connsiteX103" fmla="*/ 3429000 w 3629891"/>
              <a:gd name="connsiteY103" fmla="*/ 2648527 h 3223491"/>
              <a:gd name="connsiteX104" fmla="*/ 3456709 w 3629891"/>
              <a:gd name="connsiteY104" fmla="*/ 2717800 h 3223491"/>
              <a:gd name="connsiteX105" fmla="*/ 3491345 w 3629891"/>
              <a:gd name="connsiteY105" fmla="*/ 2828637 h 3223491"/>
              <a:gd name="connsiteX106" fmla="*/ 3491345 w 3629891"/>
              <a:gd name="connsiteY106" fmla="*/ 2884055 h 3223491"/>
              <a:gd name="connsiteX107" fmla="*/ 3498273 w 3629891"/>
              <a:gd name="connsiteY107" fmla="*/ 2953327 h 3223491"/>
              <a:gd name="connsiteX108" fmla="*/ 3546764 w 3629891"/>
              <a:gd name="connsiteY108" fmla="*/ 3029527 h 3223491"/>
              <a:gd name="connsiteX109" fmla="*/ 3588327 w 3629891"/>
              <a:gd name="connsiteY109" fmla="*/ 3119582 h 3223491"/>
              <a:gd name="connsiteX110" fmla="*/ 3622964 w 3629891"/>
              <a:gd name="connsiteY110" fmla="*/ 3181927 h 3223491"/>
              <a:gd name="connsiteX111" fmla="*/ 3629891 w 3629891"/>
              <a:gd name="connsiteY111" fmla="*/ 3223491 h 3223491"/>
              <a:gd name="connsiteX0" fmla="*/ 0 w 3629891"/>
              <a:gd name="connsiteY0" fmla="*/ 133927 h 3223491"/>
              <a:gd name="connsiteX1" fmla="*/ 83127 w 3629891"/>
              <a:gd name="connsiteY1" fmla="*/ 113146 h 3223491"/>
              <a:gd name="connsiteX2" fmla="*/ 117764 w 3629891"/>
              <a:gd name="connsiteY2" fmla="*/ 120073 h 3223491"/>
              <a:gd name="connsiteX3" fmla="*/ 180109 w 3629891"/>
              <a:gd name="connsiteY3" fmla="*/ 175491 h 3223491"/>
              <a:gd name="connsiteX4" fmla="*/ 284018 w 3629891"/>
              <a:gd name="connsiteY4" fmla="*/ 127000 h 3223491"/>
              <a:gd name="connsiteX5" fmla="*/ 311727 w 3629891"/>
              <a:gd name="connsiteY5" fmla="*/ 85437 h 3223491"/>
              <a:gd name="connsiteX6" fmla="*/ 381000 w 3629891"/>
              <a:gd name="connsiteY6" fmla="*/ 85437 h 3223491"/>
              <a:gd name="connsiteX7" fmla="*/ 450273 w 3629891"/>
              <a:gd name="connsiteY7" fmla="*/ 99291 h 3223491"/>
              <a:gd name="connsiteX8" fmla="*/ 512618 w 3629891"/>
              <a:gd name="connsiteY8" fmla="*/ 127000 h 3223491"/>
              <a:gd name="connsiteX9" fmla="*/ 561109 w 3629891"/>
              <a:gd name="connsiteY9" fmla="*/ 154709 h 3223491"/>
              <a:gd name="connsiteX10" fmla="*/ 623454 w 3629891"/>
              <a:gd name="connsiteY10" fmla="*/ 182418 h 3223491"/>
              <a:gd name="connsiteX11" fmla="*/ 748145 w 3629891"/>
              <a:gd name="connsiteY11" fmla="*/ 210127 h 3223491"/>
              <a:gd name="connsiteX12" fmla="*/ 838200 w 3629891"/>
              <a:gd name="connsiteY12" fmla="*/ 210127 h 3223491"/>
              <a:gd name="connsiteX13" fmla="*/ 942109 w 3629891"/>
              <a:gd name="connsiteY13" fmla="*/ 203200 h 3223491"/>
              <a:gd name="connsiteX14" fmla="*/ 1066800 w 3629891"/>
              <a:gd name="connsiteY14" fmla="*/ 175491 h 3223491"/>
              <a:gd name="connsiteX15" fmla="*/ 1122218 w 3629891"/>
              <a:gd name="connsiteY15" fmla="*/ 133927 h 3223491"/>
              <a:gd name="connsiteX16" fmla="*/ 1184564 w 3629891"/>
              <a:gd name="connsiteY16" fmla="*/ 92364 h 3223491"/>
              <a:gd name="connsiteX17" fmla="*/ 1198418 w 3629891"/>
              <a:gd name="connsiteY17" fmla="*/ 57727 h 3223491"/>
              <a:gd name="connsiteX18" fmla="*/ 1274618 w 3629891"/>
              <a:gd name="connsiteY18" fmla="*/ 2309 h 3223491"/>
              <a:gd name="connsiteX19" fmla="*/ 1364673 w 3629891"/>
              <a:gd name="connsiteY19" fmla="*/ 43873 h 3223491"/>
              <a:gd name="connsiteX20" fmla="*/ 1406236 w 3629891"/>
              <a:gd name="connsiteY20" fmla="*/ 99291 h 3223491"/>
              <a:gd name="connsiteX21" fmla="*/ 1413164 w 3629891"/>
              <a:gd name="connsiteY21" fmla="*/ 154709 h 3223491"/>
              <a:gd name="connsiteX22" fmla="*/ 1357745 w 3629891"/>
              <a:gd name="connsiteY22" fmla="*/ 223982 h 3223491"/>
              <a:gd name="connsiteX23" fmla="*/ 1371600 w 3629891"/>
              <a:gd name="connsiteY23" fmla="*/ 300182 h 3223491"/>
              <a:gd name="connsiteX24" fmla="*/ 1392382 w 3629891"/>
              <a:gd name="connsiteY24" fmla="*/ 369455 h 3223491"/>
              <a:gd name="connsiteX25" fmla="*/ 1427018 w 3629891"/>
              <a:gd name="connsiteY25" fmla="*/ 397164 h 3223491"/>
              <a:gd name="connsiteX26" fmla="*/ 1468582 w 3629891"/>
              <a:gd name="connsiteY26" fmla="*/ 445655 h 3223491"/>
              <a:gd name="connsiteX27" fmla="*/ 1440873 w 3629891"/>
              <a:gd name="connsiteY27" fmla="*/ 688109 h 3223491"/>
              <a:gd name="connsiteX28" fmla="*/ 1427018 w 3629891"/>
              <a:gd name="connsiteY28" fmla="*/ 750455 h 3223491"/>
              <a:gd name="connsiteX29" fmla="*/ 1440873 w 3629891"/>
              <a:gd name="connsiteY29" fmla="*/ 854364 h 3223491"/>
              <a:gd name="connsiteX30" fmla="*/ 1468582 w 3629891"/>
              <a:gd name="connsiteY30" fmla="*/ 930564 h 3223491"/>
              <a:gd name="connsiteX31" fmla="*/ 1517073 w 3629891"/>
              <a:gd name="connsiteY31" fmla="*/ 951346 h 3223491"/>
              <a:gd name="connsiteX32" fmla="*/ 1593273 w 3629891"/>
              <a:gd name="connsiteY32" fmla="*/ 985982 h 3223491"/>
              <a:gd name="connsiteX33" fmla="*/ 1669473 w 3629891"/>
              <a:gd name="connsiteY33" fmla="*/ 1013691 h 3223491"/>
              <a:gd name="connsiteX34" fmla="*/ 1711036 w 3629891"/>
              <a:gd name="connsiteY34" fmla="*/ 1027546 h 3223491"/>
              <a:gd name="connsiteX35" fmla="*/ 1752600 w 3629891"/>
              <a:gd name="connsiteY35" fmla="*/ 1055255 h 3223491"/>
              <a:gd name="connsiteX36" fmla="*/ 1759527 w 3629891"/>
              <a:gd name="connsiteY36" fmla="*/ 1082964 h 3223491"/>
              <a:gd name="connsiteX37" fmla="*/ 1766454 w 3629891"/>
              <a:gd name="connsiteY37" fmla="*/ 1159164 h 3223491"/>
              <a:gd name="connsiteX38" fmla="*/ 1787236 w 3629891"/>
              <a:gd name="connsiteY38" fmla="*/ 1263073 h 3223491"/>
              <a:gd name="connsiteX39" fmla="*/ 1787236 w 3629891"/>
              <a:gd name="connsiteY39" fmla="*/ 1318491 h 3223491"/>
              <a:gd name="connsiteX40" fmla="*/ 1821873 w 3629891"/>
              <a:gd name="connsiteY40" fmla="*/ 1401618 h 3223491"/>
              <a:gd name="connsiteX41" fmla="*/ 1898073 w 3629891"/>
              <a:gd name="connsiteY41" fmla="*/ 1491673 h 3223491"/>
              <a:gd name="connsiteX42" fmla="*/ 2008909 w 3629891"/>
              <a:gd name="connsiteY42" fmla="*/ 1526309 h 3223491"/>
              <a:gd name="connsiteX43" fmla="*/ 2105891 w 3629891"/>
              <a:gd name="connsiteY43" fmla="*/ 1463964 h 3223491"/>
              <a:gd name="connsiteX44" fmla="*/ 2112818 w 3629891"/>
              <a:gd name="connsiteY44" fmla="*/ 1373909 h 3223491"/>
              <a:gd name="connsiteX45" fmla="*/ 2092036 w 3629891"/>
              <a:gd name="connsiteY45" fmla="*/ 1242291 h 3223491"/>
              <a:gd name="connsiteX46" fmla="*/ 2085109 w 3629891"/>
              <a:gd name="connsiteY46" fmla="*/ 1152237 h 3223491"/>
              <a:gd name="connsiteX47" fmla="*/ 2098964 w 3629891"/>
              <a:gd name="connsiteY47" fmla="*/ 1089891 h 3223491"/>
              <a:gd name="connsiteX48" fmla="*/ 2112818 w 3629891"/>
              <a:gd name="connsiteY48" fmla="*/ 1034473 h 3223491"/>
              <a:gd name="connsiteX49" fmla="*/ 2119745 w 3629891"/>
              <a:gd name="connsiteY49" fmla="*/ 965200 h 3223491"/>
              <a:gd name="connsiteX50" fmla="*/ 2126673 w 3629891"/>
              <a:gd name="connsiteY50" fmla="*/ 909782 h 3223491"/>
              <a:gd name="connsiteX51" fmla="*/ 2126673 w 3629891"/>
              <a:gd name="connsiteY51" fmla="*/ 868218 h 3223491"/>
              <a:gd name="connsiteX52" fmla="*/ 2112818 w 3629891"/>
              <a:gd name="connsiteY52" fmla="*/ 812800 h 3223491"/>
              <a:gd name="connsiteX53" fmla="*/ 2085109 w 3629891"/>
              <a:gd name="connsiteY53" fmla="*/ 764309 h 3223491"/>
              <a:gd name="connsiteX54" fmla="*/ 2085109 w 3629891"/>
              <a:gd name="connsiteY54" fmla="*/ 722746 h 3223491"/>
              <a:gd name="connsiteX55" fmla="*/ 2133600 w 3629891"/>
              <a:gd name="connsiteY55" fmla="*/ 701964 h 3223491"/>
              <a:gd name="connsiteX56" fmla="*/ 2182091 w 3629891"/>
              <a:gd name="connsiteY56" fmla="*/ 674255 h 3223491"/>
              <a:gd name="connsiteX57" fmla="*/ 2223654 w 3629891"/>
              <a:gd name="connsiteY57" fmla="*/ 577273 h 3223491"/>
              <a:gd name="connsiteX58" fmla="*/ 2272145 w 3629891"/>
              <a:gd name="connsiteY58" fmla="*/ 535709 h 3223491"/>
              <a:gd name="connsiteX59" fmla="*/ 2296941 w 3629891"/>
              <a:gd name="connsiteY59" fmla="*/ 540614 h 3223491"/>
              <a:gd name="connsiteX60" fmla="*/ 2368949 w 3629891"/>
              <a:gd name="connsiteY60" fmla="*/ 468606 h 3223491"/>
              <a:gd name="connsiteX61" fmla="*/ 2396836 w 3629891"/>
              <a:gd name="connsiteY61" fmla="*/ 376382 h 3223491"/>
              <a:gd name="connsiteX62" fmla="*/ 2440957 w 3629891"/>
              <a:gd name="connsiteY62" fmla="*/ 396598 h 3223491"/>
              <a:gd name="connsiteX63" fmla="*/ 2486891 w 3629891"/>
              <a:gd name="connsiteY63" fmla="*/ 355600 h 3223491"/>
              <a:gd name="connsiteX64" fmla="*/ 2542309 w 3629891"/>
              <a:gd name="connsiteY64" fmla="*/ 314037 h 3223491"/>
              <a:gd name="connsiteX65" fmla="*/ 2570018 w 3629891"/>
              <a:gd name="connsiteY65" fmla="*/ 237837 h 3223491"/>
              <a:gd name="connsiteX66" fmla="*/ 2597727 w 3629891"/>
              <a:gd name="connsiteY66" fmla="*/ 161637 h 3223491"/>
              <a:gd name="connsiteX67" fmla="*/ 2639291 w 3629891"/>
              <a:gd name="connsiteY67" fmla="*/ 140855 h 3223491"/>
              <a:gd name="connsiteX68" fmla="*/ 2680854 w 3629891"/>
              <a:gd name="connsiteY68" fmla="*/ 161637 h 3223491"/>
              <a:gd name="connsiteX69" fmla="*/ 2812473 w 3629891"/>
              <a:gd name="connsiteY69" fmla="*/ 168564 h 3223491"/>
              <a:gd name="connsiteX70" fmla="*/ 2888673 w 3629891"/>
              <a:gd name="connsiteY70" fmla="*/ 161637 h 3223491"/>
              <a:gd name="connsiteX71" fmla="*/ 2951018 w 3629891"/>
              <a:gd name="connsiteY71" fmla="*/ 210127 h 3223491"/>
              <a:gd name="connsiteX72" fmla="*/ 2957945 w 3629891"/>
              <a:gd name="connsiteY72" fmla="*/ 279400 h 3223491"/>
              <a:gd name="connsiteX73" fmla="*/ 2964873 w 3629891"/>
              <a:gd name="connsiteY73" fmla="*/ 314037 h 3223491"/>
              <a:gd name="connsiteX74" fmla="*/ 2937164 w 3629891"/>
              <a:gd name="connsiteY74" fmla="*/ 369455 h 3223491"/>
              <a:gd name="connsiteX75" fmla="*/ 2902527 w 3629891"/>
              <a:gd name="connsiteY75" fmla="*/ 438727 h 3223491"/>
              <a:gd name="connsiteX76" fmla="*/ 2874818 w 3629891"/>
              <a:gd name="connsiteY76" fmla="*/ 514927 h 3223491"/>
              <a:gd name="connsiteX77" fmla="*/ 2854036 w 3629891"/>
              <a:gd name="connsiteY77" fmla="*/ 618837 h 3223491"/>
              <a:gd name="connsiteX78" fmla="*/ 2854036 w 3629891"/>
              <a:gd name="connsiteY78" fmla="*/ 695037 h 3223491"/>
              <a:gd name="connsiteX79" fmla="*/ 2881745 w 3629891"/>
              <a:gd name="connsiteY79" fmla="*/ 771237 h 3223491"/>
              <a:gd name="connsiteX80" fmla="*/ 2888673 w 3629891"/>
              <a:gd name="connsiteY80" fmla="*/ 833582 h 3223491"/>
              <a:gd name="connsiteX81" fmla="*/ 2923309 w 3629891"/>
              <a:gd name="connsiteY81" fmla="*/ 937491 h 3223491"/>
              <a:gd name="connsiteX82" fmla="*/ 2944091 w 3629891"/>
              <a:gd name="connsiteY82" fmla="*/ 999837 h 3223491"/>
              <a:gd name="connsiteX83" fmla="*/ 3020291 w 3629891"/>
              <a:gd name="connsiteY83" fmla="*/ 1076037 h 3223491"/>
              <a:gd name="connsiteX84" fmla="*/ 3054927 w 3629891"/>
              <a:gd name="connsiteY84" fmla="*/ 1117600 h 3223491"/>
              <a:gd name="connsiteX85" fmla="*/ 3124200 w 3629891"/>
              <a:gd name="connsiteY85" fmla="*/ 1186873 h 3223491"/>
              <a:gd name="connsiteX86" fmla="*/ 3179618 w 3629891"/>
              <a:gd name="connsiteY86" fmla="*/ 1235364 h 3223491"/>
              <a:gd name="connsiteX87" fmla="*/ 3241964 w 3629891"/>
              <a:gd name="connsiteY87" fmla="*/ 1276927 h 3223491"/>
              <a:gd name="connsiteX88" fmla="*/ 3200400 w 3629891"/>
              <a:gd name="connsiteY88" fmla="*/ 1387764 h 3223491"/>
              <a:gd name="connsiteX89" fmla="*/ 3255818 w 3629891"/>
              <a:gd name="connsiteY89" fmla="*/ 1491673 h 3223491"/>
              <a:gd name="connsiteX90" fmla="*/ 3290454 w 3629891"/>
              <a:gd name="connsiteY90" fmla="*/ 1547091 h 3223491"/>
              <a:gd name="connsiteX91" fmla="*/ 3359727 w 3629891"/>
              <a:gd name="connsiteY91" fmla="*/ 1609437 h 3223491"/>
              <a:gd name="connsiteX92" fmla="*/ 3366654 w 3629891"/>
              <a:gd name="connsiteY92" fmla="*/ 1692564 h 3223491"/>
              <a:gd name="connsiteX93" fmla="*/ 3415145 w 3629891"/>
              <a:gd name="connsiteY93" fmla="*/ 1775691 h 3223491"/>
              <a:gd name="connsiteX94" fmla="*/ 3463636 w 3629891"/>
              <a:gd name="connsiteY94" fmla="*/ 1824182 h 3223491"/>
              <a:gd name="connsiteX95" fmla="*/ 3505200 w 3629891"/>
              <a:gd name="connsiteY95" fmla="*/ 1886527 h 3223491"/>
              <a:gd name="connsiteX96" fmla="*/ 3546764 w 3629891"/>
              <a:gd name="connsiteY96" fmla="*/ 1941946 h 3223491"/>
              <a:gd name="connsiteX97" fmla="*/ 3581400 w 3629891"/>
              <a:gd name="connsiteY97" fmla="*/ 2025073 h 3223491"/>
              <a:gd name="connsiteX98" fmla="*/ 3574473 w 3629891"/>
              <a:gd name="connsiteY98" fmla="*/ 2080491 h 3223491"/>
              <a:gd name="connsiteX99" fmla="*/ 3505200 w 3629891"/>
              <a:gd name="connsiteY99" fmla="*/ 2205182 h 3223491"/>
              <a:gd name="connsiteX100" fmla="*/ 3463636 w 3629891"/>
              <a:gd name="connsiteY100" fmla="*/ 2336800 h 3223491"/>
              <a:gd name="connsiteX101" fmla="*/ 3435927 w 3629891"/>
              <a:gd name="connsiteY101" fmla="*/ 2461491 h 3223491"/>
              <a:gd name="connsiteX102" fmla="*/ 3429000 w 3629891"/>
              <a:gd name="connsiteY102" fmla="*/ 2544618 h 3223491"/>
              <a:gd name="connsiteX103" fmla="*/ 3429000 w 3629891"/>
              <a:gd name="connsiteY103" fmla="*/ 2648527 h 3223491"/>
              <a:gd name="connsiteX104" fmla="*/ 3456709 w 3629891"/>
              <a:gd name="connsiteY104" fmla="*/ 2717800 h 3223491"/>
              <a:gd name="connsiteX105" fmla="*/ 3491345 w 3629891"/>
              <a:gd name="connsiteY105" fmla="*/ 2828637 h 3223491"/>
              <a:gd name="connsiteX106" fmla="*/ 3491345 w 3629891"/>
              <a:gd name="connsiteY106" fmla="*/ 2884055 h 3223491"/>
              <a:gd name="connsiteX107" fmla="*/ 3498273 w 3629891"/>
              <a:gd name="connsiteY107" fmla="*/ 2953327 h 3223491"/>
              <a:gd name="connsiteX108" fmla="*/ 3546764 w 3629891"/>
              <a:gd name="connsiteY108" fmla="*/ 3029527 h 3223491"/>
              <a:gd name="connsiteX109" fmla="*/ 3588327 w 3629891"/>
              <a:gd name="connsiteY109" fmla="*/ 3119582 h 3223491"/>
              <a:gd name="connsiteX110" fmla="*/ 3622964 w 3629891"/>
              <a:gd name="connsiteY110" fmla="*/ 3181927 h 3223491"/>
              <a:gd name="connsiteX111" fmla="*/ 3629891 w 3629891"/>
              <a:gd name="connsiteY111" fmla="*/ 3223491 h 3223491"/>
              <a:gd name="connsiteX0" fmla="*/ 0 w 3629891"/>
              <a:gd name="connsiteY0" fmla="*/ 133927 h 3223491"/>
              <a:gd name="connsiteX1" fmla="*/ 83127 w 3629891"/>
              <a:gd name="connsiteY1" fmla="*/ 113146 h 3223491"/>
              <a:gd name="connsiteX2" fmla="*/ 117764 w 3629891"/>
              <a:gd name="connsiteY2" fmla="*/ 120073 h 3223491"/>
              <a:gd name="connsiteX3" fmla="*/ 180109 w 3629891"/>
              <a:gd name="connsiteY3" fmla="*/ 175491 h 3223491"/>
              <a:gd name="connsiteX4" fmla="*/ 284018 w 3629891"/>
              <a:gd name="connsiteY4" fmla="*/ 127000 h 3223491"/>
              <a:gd name="connsiteX5" fmla="*/ 311727 w 3629891"/>
              <a:gd name="connsiteY5" fmla="*/ 85437 h 3223491"/>
              <a:gd name="connsiteX6" fmla="*/ 381000 w 3629891"/>
              <a:gd name="connsiteY6" fmla="*/ 85437 h 3223491"/>
              <a:gd name="connsiteX7" fmla="*/ 450273 w 3629891"/>
              <a:gd name="connsiteY7" fmla="*/ 99291 h 3223491"/>
              <a:gd name="connsiteX8" fmla="*/ 512618 w 3629891"/>
              <a:gd name="connsiteY8" fmla="*/ 127000 h 3223491"/>
              <a:gd name="connsiteX9" fmla="*/ 561109 w 3629891"/>
              <a:gd name="connsiteY9" fmla="*/ 154709 h 3223491"/>
              <a:gd name="connsiteX10" fmla="*/ 623454 w 3629891"/>
              <a:gd name="connsiteY10" fmla="*/ 182418 h 3223491"/>
              <a:gd name="connsiteX11" fmla="*/ 748145 w 3629891"/>
              <a:gd name="connsiteY11" fmla="*/ 210127 h 3223491"/>
              <a:gd name="connsiteX12" fmla="*/ 838200 w 3629891"/>
              <a:gd name="connsiteY12" fmla="*/ 210127 h 3223491"/>
              <a:gd name="connsiteX13" fmla="*/ 942109 w 3629891"/>
              <a:gd name="connsiteY13" fmla="*/ 203200 h 3223491"/>
              <a:gd name="connsiteX14" fmla="*/ 1066800 w 3629891"/>
              <a:gd name="connsiteY14" fmla="*/ 175491 h 3223491"/>
              <a:gd name="connsiteX15" fmla="*/ 1122218 w 3629891"/>
              <a:gd name="connsiteY15" fmla="*/ 133927 h 3223491"/>
              <a:gd name="connsiteX16" fmla="*/ 1184564 w 3629891"/>
              <a:gd name="connsiteY16" fmla="*/ 92364 h 3223491"/>
              <a:gd name="connsiteX17" fmla="*/ 1198418 w 3629891"/>
              <a:gd name="connsiteY17" fmla="*/ 57727 h 3223491"/>
              <a:gd name="connsiteX18" fmla="*/ 1274618 w 3629891"/>
              <a:gd name="connsiteY18" fmla="*/ 2309 h 3223491"/>
              <a:gd name="connsiteX19" fmla="*/ 1364673 w 3629891"/>
              <a:gd name="connsiteY19" fmla="*/ 43873 h 3223491"/>
              <a:gd name="connsiteX20" fmla="*/ 1406236 w 3629891"/>
              <a:gd name="connsiteY20" fmla="*/ 99291 h 3223491"/>
              <a:gd name="connsiteX21" fmla="*/ 1413164 w 3629891"/>
              <a:gd name="connsiteY21" fmla="*/ 154709 h 3223491"/>
              <a:gd name="connsiteX22" fmla="*/ 1357745 w 3629891"/>
              <a:gd name="connsiteY22" fmla="*/ 223982 h 3223491"/>
              <a:gd name="connsiteX23" fmla="*/ 1371600 w 3629891"/>
              <a:gd name="connsiteY23" fmla="*/ 300182 h 3223491"/>
              <a:gd name="connsiteX24" fmla="*/ 1392382 w 3629891"/>
              <a:gd name="connsiteY24" fmla="*/ 369455 h 3223491"/>
              <a:gd name="connsiteX25" fmla="*/ 1427018 w 3629891"/>
              <a:gd name="connsiteY25" fmla="*/ 397164 h 3223491"/>
              <a:gd name="connsiteX26" fmla="*/ 1468582 w 3629891"/>
              <a:gd name="connsiteY26" fmla="*/ 445655 h 3223491"/>
              <a:gd name="connsiteX27" fmla="*/ 1440873 w 3629891"/>
              <a:gd name="connsiteY27" fmla="*/ 688109 h 3223491"/>
              <a:gd name="connsiteX28" fmla="*/ 1427018 w 3629891"/>
              <a:gd name="connsiteY28" fmla="*/ 750455 h 3223491"/>
              <a:gd name="connsiteX29" fmla="*/ 1440873 w 3629891"/>
              <a:gd name="connsiteY29" fmla="*/ 854364 h 3223491"/>
              <a:gd name="connsiteX30" fmla="*/ 1468582 w 3629891"/>
              <a:gd name="connsiteY30" fmla="*/ 930564 h 3223491"/>
              <a:gd name="connsiteX31" fmla="*/ 1517073 w 3629891"/>
              <a:gd name="connsiteY31" fmla="*/ 951346 h 3223491"/>
              <a:gd name="connsiteX32" fmla="*/ 1593273 w 3629891"/>
              <a:gd name="connsiteY32" fmla="*/ 985982 h 3223491"/>
              <a:gd name="connsiteX33" fmla="*/ 1669473 w 3629891"/>
              <a:gd name="connsiteY33" fmla="*/ 1013691 h 3223491"/>
              <a:gd name="connsiteX34" fmla="*/ 1711036 w 3629891"/>
              <a:gd name="connsiteY34" fmla="*/ 1027546 h 3223491"/>
              <a:gd name="connsiteX35" fmla="*/ 1752600 w 3629891"/>
              <a:gd name="connsiteY35" fmla="*/ 1055255 h 3223491"/>
              <a:gd name="connsiteX36" fmla="*/ 1759527 w 3629891"/>
              <a:gd name="connsiteY36" fmla="*/ 1082964 h 3223491"/>
              <a:gd name="connsiteX37" fmla="*/ 1766454 w 3629891"/>
              <a:gd name="connsiteY37" fmla="*/ 1159164 h 3223491"/>
              <a:gd name="connsiteX38" fmla="*/ 1787236 w 3629891"/>
              <a:gd name="connsiteY38" fmla="*/ 1263073 h 3223491"/>
              <a:gd name="connsiteX39" fmla="*/ 1787236 w 3629891"/>
              <a:gd name="connsiteY39" fmla="*/ 1318491 h 3223491"/>
              <a:gd name="connsiteX40" fmla="*/ 1821873 w 3629891"/>
              <a:gd name="connsiteY40" fmla="*/ 1401618 h 3223491"/>
              <a:gd name="connsiteX41" fmla="*/ 1898073 w 3629891"/>
              <a:gd name="connsiteY41" fmla="*/ 1491673 h 3223491"/>
              <a:gd name="connsiteX42" fmla="*/ 2008909 w 3629891"/>
              <a:gd name="connsiteY42" fmla="*/ 1526309 h 3223491"/>
              <a:gd name="connsiteX43" fmla="*/ 2105891 w 3629891"/>
              <a:gd name="connsiteY43" fmla="*/ 1463964 h 3223491"/>
              <a:gd name="connsiteX44" fmla="*/ 2112818 w 3629891"/>
              <a:gd name="connsiteY44" fmla="*/ 1373909 h 3223491"/>
              <a:gd name="connsiteX45" fmla="*/ 2092036 w 3629891"/>
              <a:gd name="connsiteY45" fmla="*/ 1242291 h 3223491"/>
              <a:gd name="connsiteX46" fmla="*/ 2085109 w 3629891"/>
              <a:gd name="connsiteY46" fmla="*/ 1152237 h 3223491"/>
              <a:gd name="connsiteX47" fmla="*/ 2098964 w 3629891"/>
              <a:gd name="connsiteY47" fmla="*/ 1089891 h 3223491"/>
              <a:gd name="connsiteX48" fmla="*/ 2112818 w 3629891"/>
              <a:gd name="connsiteY48" fmla="*/ 1034473 h 3223491"/>
              <a:gd name="connsiteX49" fmla="*/ 2119745 w 3629891"/>
              <a:gd name="connsiteY49" fmla="*/ 965200 h 3223491"/>
              <a:gd name="connsiteX50" fmla="*/ 2126673 w 3629891"/>
              <a:gd name="connsiteY50" fmla="*/ 909782 h 3223491"/>
              <a:gd name="connsiteX51" fmla="*/ 2126673 w 3629891"/>
              <a:gd name="connsiteY51" fmla="*/ 868218 h 3223491"/>
              <a:gd name="connsiteX52" fmla="*/ 2112818 w 3629891"/>
              <a:gd name="connsiteY52" fmla="*/ 812800 h 3223491"/>
              <a:gd name="connsiteX53" fmla="*/ 2085109 w 3629891"/>
              <a:gd name="connsiteY53" fmla="*/ 764309 h 3223491"/>
              <a:gd name="connsiteX54" fmla="*/ 2085109 w 3629891"/>
              <a:gd name="connsiteY54" fmla="*/ 722746 h 3223491"/>
              <a:gd name="connsiteX55" fmla="*/ 2133600 w 3629891"/>
              <a:gd name="connsiteY55" fmla="*/ 701964 h 3223491"/>
              <a:gd name="connsiteX56" fmla="*/ 2182091 w 3629891"/>
              <a:gd name="connsiteY56" fmla="*/ 674255 h 3223491"/>
              <a:gd name="connsiteX57" fmla="*/ 2223654 w 3629891"/>
              <a:gd name="connsiteY57" fmla="*/ 577273 h 3223491"/>
              <a:gd name="connsiteX58" fmla="*/ 2272145 w 3629891"/>
              <a:gd name="connsiteY58" fmla="*/ 535709 h 3223491"/>
              <a:gd name="connsiteX59" fmla="*/ 2296941 w 3629891"/>
              <a:gd name="connsiteY59" fmla="*/ 540614 h 3223491"/>
              <a:gd name="connsiteX60" fmla="*/ 2368949 w 3629891"/>
              <a:gd name="connsiteY60" fmla="*/ 468606 h 3223491"/>
              <a:gd name="connsiteX61" fmla="*/ 2396836 w 3629891"/>
              <a:gd name="connsiteY61" fmla="*/ 376382 h 3223491"/>
              <a:gd name="connsiteX62" fmla="*/ 2440957 w 3629891"/>
              <a:gd name="connsiteY62" fmla="*/ 396598 h 3223491"/>
              <a:gd name="connsiteX63" fmla="*/ 2486891 w 3629891"/>
              <a:gd name="connsiteY63" fmla="*/ 355600 h 3223491"/>
              <a:gd name="connsiteX64" fmla="*/ 2542309 w 3629891"/>
              <a:gd name="connsiteY64" fmla="*/ 314037 h 3223491"/>
              <a:gd name="connsiteX65" fmla="*/ 2570018 w 3629891"/>
              <a:gd name="connsiteY65" fmla="*/ 237837 h 3223491"/>
              <a:gd name="connsiteX66" fmla="*/ 2597727 w 3629891"/>
              <a:gd name="connsiteY66" fmla="*/ 161637 h 3223491"/>
              <a:gd name="connsiteX67" fmla="*/ 2639291 w 3629891"/>
              <a:gd name="connsiteY67" fmla="*/ 140855 h 3223491"/>
              <a:gd name="connsiteX68" fmla="*/ 2680854 w 3629891"/>
              <a:gd name="connsiteY68" fmla="*/ 161637 h 3223491"/>
              <a:gd name="connsiteX69" fmla="*/ 2812473 w 3629891"/>
              <a:gd name="connsiteY69" fmla="*/ 168564 h 3223491"/>
              <a:gd name="connsiteX70" fmla="*/ 2888673 w 3629891"/>
              <a:gd name="connsiteY70" fmla="*/ 161637 h 3223491"/>
              <a:gd name="connsiteX71" fmla="*/ 2951018 w 3629891"/>
              <a:gd name="connsiteY71" fmla="*/ 210127 h 3223491"/>
              <a:gd name="connsiteX72" fmla="*/ 2957945 w 3629891"/>
              <a:gd name="connsiteY72" fmla="*/ 279400 h 3223491"/>
              <a:gd name="connsiteX73" fmla="*/ 2964873 w 3629891"/>
              <a:gd name="connsiteY73" fmla="*/ 314037 h 3223491"/>
              <a:gd name="connsiteX74" fmla="*/ 2937164 w 3629891"/>
              <a:gd name="connsiteY74" fmla="*/ 369455 h 3223491"/>
              <a:gd name="connsiteX75" fmla="*/ 2902527 w 3629891"/>
              <a:gd name="connsiteY75" fmla="*/ 438727 h 3223491"/>
              <a:gd name="connsiteX76" fmla="*/ 2874818 w 3629891"/>
              <a:gd name="connsiteY76" fmla="*/ 514927 h 3223491"/>
              <a:gd name="connsiteX77" fmla="*/ 2854036 w 3629891"/>
              <a:gd name="connsiteY77" fmla="*/ 618837 h 3223491"/>
              <a:gd name="connsiteX78" fmla="*/ 2854036 w 3629891"/>
              <a:gd name="connsiteY78" fmla="*/ 695037 h 3223491"/>
              <a:gd name="connsiteX79" fmla="*/ 2881745 w 3629891"/>
              <a:gd name="connsiteY79" fmla="*/ 771237 h 3223491"/>
              <a:gd name="connsiteX80" fmla="*/ 2888673 w 3629891"/>
              <a:gd name="connsiteY80" fmla="*/ 833582 h 3223491"/>
              <a:gd name="connsiteX81" fmla="*/ 2923309 w 3629891"/>
              <a:gd name="connsiteY81" fmla="*/ 937491 h 3223491"/>
              <a:gd name="connsiteX82" fmla="*/ 2944091 w 3629891"/>
              <a:gd name="connsiteY82" fmla="*/ 999837 h 3223491"/>
              <a:gd name="connsiteX83" fmla="*/ 3020291 w 3629891"/>
              <a:gd name="connsiteY83" fmla="*/ 1076037 h 3223491"/>
              <a:gd name="connsiteX84" fmla="*/ 3054927 w 3629891"/>
              <a:gd name="connsiteY84" fmla="*/ 1117600 h 3223491"/>
              <a:gd name="connsiteX85" fmla="*/ 3124200 w 3629891"/>
              <a:gd name="connsiteY85" fmla="*/ 1186873 h 3223491"/>
              <a:gd name="connsiteX86" fmla="*/ 3179618 w 3629891"/>
              <a:gd name="connsiteY86" fmla="*/ 1235364 h 3223491"/>
              <a:gd name="connsiteX87" fmla="*/ 3241964 w 3629891"/>
              <a:gd name="connsiteY87" fmla="*/ 1276927 h 3223491"/>
              <a:gd name="connsiteX88" fmla="*/ 3200400 w 3629891"/>
              <a:gd name="connsiteY88" fmla="*/ 1387764 h 3223491"/>
              <a:gd name="connsiteX89" fmla="*/ 3255818 w 3629891"/>
              <a:gd name="connsiteY89" fmla="*/ 1491673 h 3223491"/>
              <a:gd name="connsiteX90" fmla="*/ 3290454 w 3629891"/>
              <a:gd name="connsiteY90" fmla="*/ 1547091 h 3223491"/>
              <a:gd name="connsiteX91" fmla="*/ 3359727 w 3629891"/>
              <a:gd name="connsiteY91" fmla="*/ 1609437 h 3223491"/>
              <a:gd name="connsiteX92" fmla="*/ 3366654 w 3629891"/>
              <a:gd name="connsiteY92" fmla="*/ 1692564 h 3223491"/>
              <a:gd name="connsiteX93" fmla="*/ 3415145 w 3629891"/>
              <a:gd name="connsiteY93" fmla="*/ 1775691 h 3223491"/>
              <a:gd name="connsiteX94" fmla="*/ 3463636 w 3629891"/>
              <a:gd name="connsiteY94" fmla="*/ 1824182 h 3223491"/>
              <a:gd name="connsiteX95" fmla="*/ 3505200 w 3629891"/>
              <a:gd name="connsiteY95" fmla="*/ 1886527 h 3223491"/>
              <a:gd name="connsiteX96" fmla="*/ 3546764 w 3629891"/>
              <a:gd name="connsiteY96" fmla="*/ 1941946 h 3223491"/>
              <a:gd name="connsiteX97" fmla="*/ 3581400 w 3629891"/>
              <a:gd name="connsiteY97" fmla="*/ 2025073 h 3223491"/>
              <a:gd name="connsiteX98" fmla="*/ 3574473 w 3629891"/>
              <a:gd name="connsiteY98" fmla="*/ 2080491 h 3223491"/>
              <a:gd name="connsiteX99" fmla="*/ 3505200 w 3629891"/>
              <a:gd name="connsiteY99" fmla="*/ 2205182 h 3223491"/>
              <a:gd name="connsiteX100" fmla="*/ 3457615 w 3629891"/>
              <a:gd name="connsiteY100" fmla="*/ 2323722 h 3223491"/>
              <a:gd name="connsiteX101" fmla="*/ 3435927 w 3629891"/>
              <a:gd name="connsiteY101" fmla="*/ 2461491 h 3223491"/>
              <a:gd name="connsiteX102" fmla="*/ 3429000 w 3629891"/>
              <a:gd name="connsiteY102" fmla="*/ 2544618 h 3223491"/>
              <a:gd name="connsiteX103" fmla="*/ 3429000 w 3629891"/>
              <a:gd name="connsiteY103" fmla="*/ 2648527 h 3223491"/>
              <a:gd name="connsiteX104" fmla="*/ 3456709 w 3629891"/>
              <a:gd name="connsiteY104" fmla="*/ 2717800 h 3223491"/>
              <a:gd name="connsiteX105" fmla="*/ 3491345 w 3629891"/>
              <a:gd name="connsiteY105" fmla="*/ 2828637 h 3223491"/>
              <a:gd name="connsiteX106" fmla="*/ 3491345 w 3629891"/>
              <a:gd name="connsiteY106" fmla="*/ 2884055 h 3223491"/>
              <a:gd name="connsiteX107" fmla="*/ 3498273 w 3629891"/>
              <a:gd name="connsiteY107" fmla="*/ 2953327 h 3223491"/>
              <a:gd name="connsiteX108" fmla="*/ 3546764 w 3629891"/>
              <a:gd name="connsiteY108" fmla="*/ 3029527 h 3223491"/>
              <a:gd name="connsiteX109" fmla="*/ 3588327 w 3629891"/>
              <a:gd name="connsiteY109" fmla="*/ 3119582 h 3223491"/>
              <a:gd name="connsiteX110" fmla="*/ 3622964 w 3629891"/>
              <a:gd name="connsiteY110" fmla="*/ 3181927 h 3223491"/>
              <a:gd name="connsiteX111" fmla="*/ 3629891 w 3629891"/>
              <a:gd name="connsiteY111" fmla="*/ 3223491 h 3223491"/>
              <a:gd name="connsiteX0" fmla="*/ 0 w 3629891"/>
              <a:gd name="connsiteY0" fmla="*/ 133927 h 3223491"/>
              <a:gd name="connsiteX1" fmla="*/ 83127 w 3629891"/>
              <a:gd name="connsiteY1" fmla="*/ 113146 h 3223491"/>
              <a:gd name="connsiteX2" fmla="*/ 117764 w 3629891"/>
              <a:gd name="connsiteY2" fmla="*/ 120073 h 3223491"/>
              <a:gd name="connsiteX3" fmla="*/ 180109 w 3629891"/>
              <a:gd name="connsiteY3" fmla="*/ 175491 h 3223491"/>
              <a:gd name="connsiteX4" fmla="*/ 284018 w 3629891"/>
              <a:gd name="connsiteY4" fmla="*/ 127000 h 3223491"/>
              <a:gd name="connsiteX5" fmla="*/ 311727 w 3629891"/>
              <a:gd name="connsiteY5" fmla="*/ 85437 h 3223491"/>
              <a:gd name="connsiteX6" fmla="*/ 381000 w 3629891"/>
              <a:gd name="connsiteY6" fmla="*/ 85437 h 3223491"/>
              <a:gd name="connsiteX7" fmla="*/ 450273 w 3629891"/>
              <a:gd name="connsiteY7" fmla="*/ 99291 h 3223491"/>
              <a:gd name="connsiteX8" fmla="*/ 512618 w 3629891"/>
              <a:gd name="connsiteY8" fmla="*/ 127000 h 3223491"/>
              <a:gd name="connsiteX9" fmla="*/ 561109 w 3629891"/>
              <a:gd name="connsiteY9" fmla="*/ 154709 h 3223491"/>
              <a:gd name="connsiteX10" fmla="*/ 623454 w 3629891"/>
              <a:gd name="connsiteY10" fmla="*/ 182418 h 3223491"/>
              <a:gd name="connsiteX11" fmla="*/ 748145 w 3629891"/>
              <a:gd name="connsiteY11" fmla="*/ 210127 h 3223491"/>
              <a:gd name="connsiteX12" fmla="*/ 838200 w 3629891"/>
              <a:gd name="connsiteY12" fmla="*/ 210127 h 3223491"/>
              <a:gd name="connsiteX13" fmla="*/ 942109 w 3629891"/>
              <a:gd name="connsiteY13" fmla="*/ 203200 h 3223491"/>
              <a:gd name="connsiteX14" fmla="*/ 1066800 w 3629891"/>
              <a:gd name="connsiteY14" fmla="*/ 175491 h 3223491"/>
              <a:gd name="connsiteX15" fmla="*/ 1122218 w 3629891"/>
              <a:gd name="connsiteY15" fmla="*/ 133927 h 3223491"/>
              <a:gd name="connsiteX16" fmla="*/ 1184564 w 3629891"/>
              <a:gd name="connsiteY16" fmla="*/ 92364 h 3223491"/>
              <a:gd name="connsiteX17" fmla="*/ 1198418 w 3629891"/>
              <a:gd name="connsiteY17" fmla="*/ 57727 h 3223491"/>
              <a:gd name="connsiteX18" fmla="*/ 1274618 w 3629891"/>
              <a:gd name="connsiteY18" fmla="*/ 2309 h 3223491"/>
              <a:gd name="connsiteX19" fmla="*/ 1364673 w 3629891"/>
              <a:gd name="connsiteY19" fmla="*/ 43873 h 3223491"/>
              <a:gd name="connsiteX20" fmla="*/ 1406236 w 3629891"/>
              <a:gd name="connsiteY20" fmla="*/ 99291 h 3223491"/>
              <a:gd name="connsiteX21" fmla="*/ 1413164 w 3629891"/>
              <a:gd name="connsiteY21" fmla="*/ 154709 h 3223491"/>
              <a:gd name="connsiteX22" fmla="*/ 1357745 w 3629891"/>
              <a:gd name="connsiteY22" fmla="*/ 223982 h 3223491"/>
              <a:gd name="connsiteX23" fmla="*/ 1371600 w 3629891"/>
              <a:gd name="connsiteY23" fmla="*/ 300182 h 3223491"/>
              <a:gd name="connsiteX24" fmla="*/ 1392382 w 3629891"/>
              <a:gd name="connsiteY24" fmla="*/ 369455 h 3223491"/>
              <a:gd name="connsiteX25" fmla="*/ 1427018 w 3629891"/>
              <a:gd name="connsiteY25" fmla="*/ 397164 h 3223491"/>
              <a:gd name="connsiteX26" fmla="*/ 1468582 w 3629891"/>
              <a:gd name="connsiteY26" fmla="*/ 445655 h 3223491"/>
              <a:gd name="connsiteX27" fmla="*/ 1440873 w 3629891"/>
              <a:gd name="connsiteY27" fmla="*/ 688109 h 3223491"/>
              <a:gd name="connsiteX28" fmla="*/ 1427018 w 3629891"/>
              <a:gd name="connsiteY28" fmla="*/ 750455 h 3223491"/>
              <a:gd name="connsiteX29" fmla="*/ 1440873 w 3629891"/>
              <a:gd name="connsiteY29" fmla="*/ 854364 h 3223491"/>
              <a:gd name="connsiteX30" fmla="*/ 1468582 w 3629891"/>
              <a:gd name="connsiteY30" fmla="*/ 930564 h 3223491"/>
              <a:gd name="connsiteX31" fmla="*/ 1517073 w 3629891"/>
              <a:gd name="connsiteY31" fmla="*/ 951346 h 3223491"/>
              <a:gd name="connsiteX32" fmla="*/ 1593273 w 3629891"/>
              <a:gd name="connsiteY32" fmla="*/ 985982 h 3223491"/>
              <a:gd name="connsiteX33" fmla="*/ 1669473 w 3629891"/>
              <a:gd name="connsiteY33" fmla="*/ 1013691 h 3223491"/>
              <a:gd name="connsiteX34" fmla="*/ 1711036 w 3629891"/>
              <a:gd name="connsiteY34" fmla="*/ 1027546 h 3223491"/>
              <a:gd name="connsiteX35" fmla="*/ 1752600 w 3629891"/>
              <a:gd name="connsiteY35" fmla="*/ 1055255 h 3223491"/>
              <a:gd name="connsiteX36" fmla="*/ 1759527 w 3629891"/>
              <a:gd name="connsiteY36" fmla="*/ 1082964 h 3223491"/>
              <a:gd name="connsiteX37" fmla="*/ 1766454 w 3629891"/>
              <a:gd name="connsiteY37" fmla="*/ 1159164 h 3223491"/>
              <a:gd name="connsiteX38" fmla="*/ 1787236 w 3629891"/>
              <a:gd name="connsiteY38" fmla="*/ 1263073 h 3223491"/>
              <a:gd name="connsiteX39" fmla="*/ 1787236 w 3629891"/>
              <a:gd name="connsiteY39" fmla="*/ 1318491 h 3223491"/>
              <a:gd name="connsiteX40" fmla="*/ 1821873 w 3629891"/>
              <a:gd name="connsiteY40" fmla="*/ 1401618 h 3223491"/>
              <a:gd name="connsiteX41" fmla="*/ 1898073 w 3629891"/>
              <a:gd name="connsiteY41" fmla="*/ 1491673 h 3223491"/>
              <a:gd name="connsiteX42" fmla="*/ 2008909 w 3629891"/>
              <a:gd name="connsiteY42" fmla="*/ 1526309 h 3223491"/>
              <a:gd name="connsiteX43" fmla="*/ 2105891 w 3629891"/>
              <a:gd name="connsiteY43" fmla="*/ 1463964 h 3223491"/>
              <a:gd name="connsiteX44" fmla="*/ 2112818 w 3629891"/>
              <a:gd name="connsiteY44" fmla="*/ 1373909 h 3223491"/>
              <a:gd name="connsiteX45" fmla="*/ 2092036 w 3629891"/>
              <a:gd name="connsiteY45" fmla="*/ 1242291 h 3223491"/>
              <a:gd name="connsiteX46" fmla="*/ 2085109 w 3629891"/>
              <a:gd name="connsiteY46" fmla="*/ 1152237 h 3223491"/>
              <a:gd name="connsiteX47" fmla="*/ 2098964 w 3629891"/>
              <a:gd name="connsiteY47" fmla="*/ 1089891 h 3223491"/>
              <a:gd name="connsiteX48" fmla="*/ 2112818 w 3629891"/>
              <a:gd name="connsiteY48" fmla="*/ 1034473 h 3223491"/>
              <a:gd name="connsiteX49" fmla="*/ 2119745 w 3629891"/>
              <a:gd name="connsiteY49" fmla="*/ 965200 h 3223491"/>
              <a:gd name="connsiteX50" fmla="*/ 2126673 w 3629891"/>
              <a:gd name="connsiteY50" fmla="*/ 909782 h 3223491"/>
              <a:gd name="connsiteX51" fmla="*/ 2126673 w 3629891"/>
              <a:gd name="connsiteY51" fmla="*/ 868218 h 3223491"/>
              <a:gd name="connsiteX52" fmla="*/ 2112818 w 3629891"/>
              <a:gd name="connsiteY52" fmla="*/ 812800 h 3223491"/>
              <a:gd name="connsiteX53" fmla="*/ 2085109 w 3629891"/>
              <a:gd name="connsiteY53" fmla="*/ 764309 h 3223491"/>
              <a:gd name="connsiteX54" fmla="*/ 2085109 w 3629891"/>
              <a:gd name="connsiteY54" fmla="*/ 722746 h 3223491"/>
              <a:gd name="connsiteX55" fmla="*/ 2133600 w 3629891"/>
              <a:gd name="connsiteY55" fmla="*/ 701964 h 3223491"/>
              <a:gd name="connsiteX56" fmla="*/ 2182091 w 3629891"/>
              <a:gd name="connsiteY56" fmla="*/ 674255 h 3223491"/>
              <a:gd name="connsiteX57" fmla="*/ 2223654 w 3629891"/>
              <a:gd name="connsiteY57" fmla="*/ 577273 h 3223491"/>
              <a:gd name="connsiteX58" fmla="*/ 2272145 w 3629891"/>
              <a:gd name="connsiteY58" fmla="*/ 535709 h 3223491"/>
              <a:gd name="connsiteX59" fmla="*/ 2296941 w 3629891"/>
              <a:gd name="connsiteY59" fmla="*/ 540614 h 3223491"/>
              <a:gd name="connsiteX60" fmla="*/ 2368949 w 3629891"/>
              <a:gd name="connsiteY60" fmla="*/ 468606 h 3223491"/>
              <a:gd name="connsiteX61" fmla="*/ 2396836 w 3629891"/>
              <a:gd name="connsiteY61" fmla="*/ 376382 h 3223491"/>
              <a:gd name="connsiteX62" fmla="*/ 2440957 w 3629891"/>
              <a:gd name="connsiteY62" fmla="*/ 396598 h 3223491"/>
              <a:gd name="connsiteX63" fmla="*/ 2486891 w 3629891"/>
              <a:gd name="connsiteY63" fmla="*/ 355600 h 3223491"/>
              <a:gd name="connsiteX64" fmla="*/ 2542309 w 3629891"/>
              <a:gd name="connsiteY64" fmla="*/ 314037 h 3223491"/>
              <a:gd name="connsiteX65" fmla="*/ 2570018 w 3629891"/>
              <a:gd name="connsiteY65" fmla="*/ 237837 h 3223491"/>
              <a:gd name="connsiteX66" fmla="*/ 2597727 w 3629891"/>
              <a:gd name="connsiteY66" fmla="*/ 161637 h 3223491"/>
              <a:gd name="connsiteX67" fmla="*/ 2639291 w 3629891"/>
              <a:gd name="connsiteY67" fmla="*/ 140855 h 3223491"/>
              <a:gd name="connsiteX68" fmla="*/ 2680854 w 3629891"/>
              <a:gd name="connsiteY68" fmla="*/ 161637 h 3223491"/>
              <a:gd name="connsiteX69" fmla="*/ 2812473 w 3629891"/>
              <a:gd name="connsiteY69" fmla="*/ 168564 h 3223491"/>
              <a:gd name="connsiteX70" fmla="*/ 2888673 w 3629891"/>
              <a:gd name="connsiteY70" fmla="*/ 161637 h 3223491"/>
              <a:gd name="connsiteX71" fmla="*/ 2951018 w 3629891"/>
              <a:gd name="connsiteY71" fmla="*/ 210127 h 3223491"/>
              <a:gd name="connsiteX72" fmla="*/ 2957945 w 3629891"/>
              <a:gd name="connsiteY72" fmla="*/ 279400 h 3223491"/>
              <a:gd name="connsiteX73" fmla="*/ 2964873 w 3629891"/>
              <a:gd name="connsiteY73" fmla="*/ 314037 h 3223491"/>
              <a:gd name="connsiteX74" fmla="*/ 2937164 w 3629891"/>
              <a:gd name="connsiteY74" fmla="*/ 369455 h 3223491"/>
              <a:gd name="connsiteX75" fmla="*/ 2902527 w 3629891"/>
              <a:gd name="connsiteY75" fmla="*/ 438727 h 3223491"/>
              <a:gd name="connsiteX76" fmla="*/ 2874818 w 3629891"/>
              <a:gd name="connsiteY76" fmla="*/ 514927 h 3223491"/>
              <a:gd name="connsiteX77" fmla="*/ 2854036 w 3629891"/>
              <a:gd name="connsiteY77" fmla="*/ 618837 h 3223491"/>
              <a:gd name="connsiteX78" fmla="*/ 2854036 w 3629891"/>
              <a:gd name="connsiteY78" fmla="*/ 695037 h 3223491"/>
              <a:gd name="connsiteX79" fmla="*/ 2881745 w 3629891"/>
              <a:gd name="connsiteY79" fmla="*/ 771237 h 3223491"/>
              <a:gd name="connsiteX80" fmla="*/ 2888673 w 3629891"/>
              <a:gd name="connsiteY80" fmla="*/ 833582 h 3223491"/>
              <a:gd name="connsiteX81" fmla="*/ 2923309 w 3629891"/>
              <a:gd name="connsiteY81" fmla="*/ 937491 h 3223491"/>
              <a:gd name="connsiteX82" fmla="*/ 2944091 w 3629891"/>
              <a:gd name="connsiteY82" fmla="*/ 999837 h 3223491"/>
              <a:gd name="connsiteX83" fmla="*/ 3020291 w 3629891"/>
              <a:gd name="connsiteY83" fmla="*/ 1076037 h 3223491"/>
              <a:gd name="connsiteX84" fmla="*/ 3054927 w 3629891"/>
              <a:gd name="connsiteY84" fmla="*/ 1117600 h 3223491"/>
              <a:gd name="connsiteX85" fmla="*/ 3124200 w 3629891"/>
              <a:gd name="connsiteY85" fmla="*/ 1186873 h 3223491"/>
              <a:gd name="connsiteX86" fmla="*/ 3179618 w 3629891"/>
              <a:gd name="connsiteY86" fmla="*/ 1235364 h 3223491"/>
              <a:gd name="connsiteX87" fmla="*/ 3241964 w 3629891"/>
              <a:gd name="connsiteY87" fmla="*/ 1276927 h 3223491"/>
              <a:gd name="connsiteX88" fmla="*/ 3200400 w 3629891"/>
              <a:gd name="connsiteY88" fmla="*/ 1387764 h 3223491"/>
              <a:gd name="connsiteX89" fmla="*/ 3255818 w 3629891"/>
              <a:gd name="connsiteY89" fmla="*/ 1491673 h 3223491"/>
              <a:gd name="connsiteX90" fmla="*/ 3290454 w 3629891"/>
              <a:gd name="connsiteY90" fmla="*/ 1547091 h 3223491"/>
              <a:gd name="connsiteX91" fmla="*/ 3359727 w 3629891"/>
              <a:gd name="connsiteY91" fmla="*/ 1609437 h 3223491"/>
              <a:gd name="connsiteX92" fmla="*/ 3366654 w 3629891"/>
              <a:gd name="connsiteY92" fmla="*/ 1692564 h 3223491"/>
              <a:gd name="connsiteX93" fmla="*/ 3415145 w 3629891"/>
              <a:gd name="connsiteY93" fmla="*/ 1775691 h 3223491"/>
              <a:gd name="connsiteX94" fmla="*/ 3463636 w 3629891"/>
              <a:gd name="connsiteY94" fmla="*/ 1824182 h 3223491"/>
              <a:gd name="connsiteX95" fmla="*/ 3505200 w 3629891"/>
              <a:gd name="connsiteY95" fmla="*/ 1886527 h 3223491"/>
              <a:gd name="connsiteX96" fmla="*/ 3546764 w 3629891"/>
              <a:gd name="connsiteY96" fmla="*/ 1941946 h 3223491"/>
              <a:gd name="connsiteX97" fmla="*/ 3581400 w 3629891"/>
              <a:gd name="connsiteY97" fmla="*/ 2025073 h 3223491"/>
              <a:gd name="connsiteX98" fmla="*/ 3574473 w 3629891"/>
              <a:gd name="connsiteY98" fmla="*/ 2080491 h 3223491"/>
              <a:gd name="connsiteX99" fmla="*/ 3505200 w 3629891"/>
              <a:gd name="connsiteY99" fmla="*/ 2205182 h 3223491"/>
              <a:gd name="connsiteX100" fmla="*/ 3457615 w 3629891"/>
              <a:gd name="connsiteY100" fmla="*/ 2323722 h 3223491"/>
              <a:gd name="connsiteX101" fmla="*/ 3435927 w 3629891"/>
              <a:gd name="connsiteY101" fmla="*/ 2461491 h 3223491"/>
              <a:gd name="connsiteX102" fmla="*/ 3429000 w 3629891"/>
              <a:gd name="connsiteY102" fmla="*/ 2544618 h 3223491"/>
              <a:gd name="connsiteX103" fmla="*/ 3429000 w 3629891"/>
              <a:gd name="connsiteY103" fmla="*/ 2648527 h 3223491"/>
              <a:gd name="connsiteX104" fmla="*/ 3456709 w 3629891"/>
              <a:gd name="connsiteY104" fmla="*/ 2717800 h 3223491"/>
              <a:gd name="connsiteX105" fmla="*/ 3491345 w 3629891"/>
              <a:gd name="connsiteY105" fmla="*/ 2828637 h 3223491"/>
              <a:gd name="connsiteX106" fmla="*/ 3491345 w 3629891"/>
              <a:gd name="connsiteY106" fmla="*/ 2884055 h 3223491"/>
              <a:gd name="connsiteX107" fmla="*/ 3498273 w 3629891"/>
              <a:gd name="connsiteY107" fmla="*/ 2953327 h 3223491"/>
              <a:gd name="connsiteX108" fmla="*/ 3546764 w 3629891"/>
              <a:gd name="connsiteY108" fmla="*/ 3029527 h 3223491"/>
              <a:gd name="connsiteX109" fmla="*/ 3588327 w 3629891"/>
              <a:gd name="connsiteY109" fmla="*/ 3119582 h 3223491"/>
              <a:gd name="connsiteX110" fmla="*/ 3622964 w 3629891"/>
              <a:gd name="connsiteY110" fmla="*/ 3181927 h 3223491"/>
              <a:gd name="connsiteX111" fmla="*/ 3629891 w 3629891"/>
              <a:gd name="connsiteY111" fmla="*/ 3223491 h 322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629891" h="3223491">
                <a:moveTo>
                  <a:pt x="0" y="133927"/>
                </a:moveTo>
                <a:cubicBezTo>
                  <a:pt x="33481" y="125845"/>
                  <a:pt x="63500" y="115455"/>
                  <a:pt x="83127" y="113146"/>
                </a:cubicBezTo>
                <a:cubicBezTo>
                  <a:pt x="102754" y="110837"/>
                  <a:pt x="101600" y="109682"/>
                  <a:pt x="117764" y="120073"/>
                </a:cubicBezTo>
                <a:cubicBezTo>
                  <a:pt x="133928" y="130464"/>
                  <a:pt x="152400" y="174337"/>
                  <a:pt x="180109" y="175491"/>
                </a:cubicBezTo>
                <a:cubicBezTo>
                  <a:pt x="207818" y="176646"/>
                  <a:pt x="262082" y="142009"/>
                  <a:pt x="284018" y="127000"/>
                </a:cubicBezTo>
                <a:cubicBezTo>
                  <a:pt x="305954" y="111991"/>
                  <a:pt x="295563" y="92364"/>
                  <a:pt x="311727" y="85437"/>
                </a:cubicBezTo>
                <a:cubicBezTo>
                  <a:pt x="327891" y="78510"/>
                  <a:pt x="357909" y="83128"/>
                  <a:pt x="381000" y="85437"/>
                </a:cubicBezTo>
                <a:cubicBezTo>
                  <a:pt x="404091" y="87746"/>
                  <a:pt x="428337" y="92364"/>
                  <a:pt x="450273" y="99291"/>
                </a:cubicBezTo>
                <a:cubicBezTo>
                  <a:pt x="472209" y="106218"/>
                  <a:pt x="494145" y="117764"/>
                  <a:pt x="512618" y="127000"/>
                </a:cubicBezTo>
                <a:cubicBezTo>
                  <a:pt x="531091" y="136236"/>
                  <a:pt x="542636" y="145473"/>
                  <a:pt x="561109" y="154709"/>
                </a:cubicBezTo>
                <a:cubicBezTo>
                  <a:pt x="579582" y="163945"/>
                  <a:pt x="592281" y="173182"/>
                  <a:pt x="623454" y="182418"/>
                </a:cubicBezTo>
                <a:cubicBezTo>
                  <a:pt x="654627" y="191654"/>
                  <a:pt x="712354" y="205509"/>
                  <a:pt x="748145" y="210127"/>
                </a:cubicBezTo>
                <a:cubicBezTo>
                  <a:pt x="783936" y="214745"/>
                  <a:pt x="805873" y="211281"/>
                  <a:pt x="838200" y="210127"/>
                </a:cubicBezTo>
                <a:cubicBezTo>
                  <a:pt x="870527" y="208973"/>
                  <a:pt x="904009" y="208973"/>
                  <a:pt x="942109" y="203200"/>
                </a:cubicBezTo>
                <a:cubicBezTo>
                  <a:pt x="980209" y="197427"/>
                  <a:pt x="1036782" y="187036"/>
                  <a:pt x="1066800" y="175491"/>
                </a:cubicBezTo>
                <a:cubicBezTo>
                  <a:pt x="1096818" y="163946"/>
                  <a:pt x="1102591" y="147781"/>
                  <a:pt x="1122218" y="133927"/>
                </a:cubicBezTo>
                <a:cubicBezTo>
                  <a:pt x="1141845" y="120073"/>
                  <a:pt x="1171864" y="105064"/>
                  <a:pt x="1184564" y="92364"/>
                </a:cubicBezTo>
                <a:cubicBezTo>
                  <a:pt x="1197264" y="79664"/>
                  <a:pt x="1183409" y="72736"/>
                  <a:pt x="1198418" y="57727"/>
                </a:cubicBezTo>
                <a:cubicBezTo>
                  <a:pt x="1213427" y="42718"/>
                  <a:pt x="1246909" y="4618"/>
                  <a:pt x="1274618" y="2309"/>
                </a:cubicBezTo>
                <a:cubicBezTo>
                  <a:pt x="1302327" y="0"/>
                  <a:pt x="1342737" y="27709"/>
                  <a:pt x="1364673" y="43873"/>
                </a:cubicBezTo>
                <a:cubicBezTo>
                  <a:pt x="1386609" y="60037"/>
                  <a:pt x="1398154" y="80818"/>
                  <a:pt x="1406236" y="99291"/>
                </a:cubicBezTo>
                <a:cubicBezTo>
                  <a:pt x="1414318" y="117764"/>
                  <a:pt x="1421246" y="133927"/>
                  <a:pt x="1413164" y="154709"/>
                </a:cubicBezTo>
                <a:cubicBezTo>
                  <a:pt x="1405082" y="175491"/>
                  <a:pt x="1364672" y="199737"/>
                  <a:pt x="1357745" y="223982"/>
                </a:cubicBezTo>
                <a:cubicBezTo>
                  <a:pt x="1350818" y="248228"/>
                  <a:pt x="1365827" y="275937"/>
                  <a:pt x="1371600" y="300182"/>
                </a:cubicBezTo>
                <a:cubicBezTo>
                  <a:pt x="1377373" y="324428"/>
                  <a:pt x="1383146" y="353291"/>
                  <a:pt x="1392382" y="369455"/>
                </a:cubicBezTo>
                <a:cubicBezTo>
                  <a:pt x="1401618" y="385619"/>
                  <a:pt x="1414318" y="384464"/>
                  <a:pt x="1427018" y="397164"/>
                </a:cubicBezTo>
                <a:cubicBezTo>
                  <a:pt x="1439718" y="409864"/>
                  <a:pt x="1466273" y="397164"/>
                  <a:pt x="1468582" y="445655"/>
                </a:cubicBezTo>
                <a:cubicBezTo>
                  <a:pt x="1470891" y="494146"/>
                  <a:pt x="1447800" y="637309"/>
                  <a:pt x="1440873" y="688109"/>
                </a:cubicBezTo>
                <a:cubicBezTo>
                  <a:pt x="1433946" y="738909"/>
                  <a:pt x="1427018" y="722746"/>
                  <a:pt x="1427018" y="750455"/>
                </a:cubicBezTo>
                <a:cubicBezTo>
                  <a:pt x="1427018" y="778164"/>
                  <a:pt x="1433946" y="824346"/>
                  <a:pt x="1440873" y="854364"/>
                </a:cubicBezTo>
                <a:cubicBezTo>
                  <a:pt x="1447800" y="884382"/>
                  <a:pt x="1455882" y="914400"/>
                  <a:pt x="1468582" y="930564"/>
                </a:cubicBezTo>
                <a:cubicBezTo>
                  <a:pt x="1481282" y="946728"/>
                  <a:pt x="1496291" y="942110"/>
                  <a:pt x="1517073" y="951346"/>
                </a:cubicBezTo>
                <a:cubicBezTo>
                  <a:pt x="1537855" y="960582"/>
                  <a:pt x="1567873" y="975591"/>
                  <a:pt x="1593273" y="985982"/>
                </a:cubicBezTo>
                <a:cubicBezTo>
                  <a:pt x="1618673" y="996373"/>
                  <a:pt x="1649846" y="1006764"/>
                  <a:pt x="1669473" y="1013691"/>
                </a:cubicBezTo>
                <a:cubicBezTo>
                  <a:pt x="1689100" y="1020618"/>
                  <a:pt x="1697182" y="1020619"/>
                  <a:pt x="1711036" y="1027546"/>
                </a:cubicBezTo>
                <a:cubicBezTo>
                  <a:pt x="1724890" y="1034473"/>
                  <a:pt x="1744518" y="1046019"/>
                  <a:pt x="1752600" y="1055255"/>
                </a:cubicBezTo>
                <a:cubicBezTo>
                  <a:pt x="1760682" y="1064491"/>
                  <a:pt x="1757218" y="1065646"/>
                  <a:pt x="1759527" y="1082964"/>
                </a:cubicBezTo>
                <a:cubicBezTo>
                  <a:pt x="1761836" y="1100282"/>
                  <a:pt x="1761836" y="1129146"/>
                  <a:pt x="1766454" y="1159164"/>
                </a:cubicBezTo>
                <a:cubicBezTo>
                  <a:pt x="1771072" y="1189182"/>
                  <a:pt x="1783772" y="1236519"/>
                  <a:pt x="1787236" y="1263073"/>
                </a:cubicBezTo>
                <a:cubicBezTo>
                  <a:pt x="1790700" y="1289627"/>
                  <a:pt x="1781463" y="1295400"/>
                  <a:pt x="1787236" y="1318491"/>
                </a:cubicBezTo>
                <a:cubicBezTo>
                  <a:pt x="1793009" y="1341582"/>
                  <a:pt x="1803400" y="1372754"/>
                  <a:pt x="1821873" y="1401618"/>
                </a:cubicBezTo>
                <a:cubicBezTo>
                  <a:pt x="1840346" y="1430482"/>
                  <a:pt x="1866900" y="1470891"/>
                  <a:pt x="1898073" y="1491673"/>
                </a:cubicBezTo>
                <a:cubicBezTo>
                  <a:pt x="1929246" y="1512455"/>
                  <a:pt x="1974273" y="1530927"/>
                  <a:pt x="2008909" y="1526309"/>
                </a:cubicBezTo>
                <a:cubicBezTo>
                  <a:pt x="2043545" y="1521691"/>
                  <a:pt x="2088573" y="1489364"/>
                  <a:pt x="2105891" y="1463964"/>
                </a:cubicBezTo>
                <a:cubicBezTo>
                  <a:pt x="2123209" y="1438564"/>
                  <a:pt x="2115127" y="1410854"/>
                  <a:pt x="2112818" y="1373909"/>
                </a:cubicBezTo>
                <a:cubicBezTo>
                  <a:pt x="2110509" y="1336964"/>
                  <a:pt x="2096654" y="1279236"/>
                  <a:pt x="2092036" y="1242291"/>
                </a:cubicBezTo>
                <a:cubicBezTo>
                  <a:pt x="2087418" y="1205346"/>
                  <a:pt x="2083954" y="1177637"/>
                  <a:pt x="2085109" y="1152237"/>
                </a:cubicBezTo>
                <a:cubicBezTo>
                  <a:pt x="2086264" y="1126837"/>
                  <a:pt x="2094346" y="1109518"/>
                  <a:pt x="2098964" y="1089891"/>
                </a:cubicBezTo>
                <a:cubicBezTo>
                  <a:pt x="2103582" y="1070264"/>
                  <a:pt x="2109355" y="1055255"/>
                  <a:pt x="2112818" y="1034473"/>
                </a:cubicBezTo>
                <a:cubicBezTo>
                  <a:pt x="2116281" y="1013691"/>
                  <a:pt x="2117436" y="985982"/>
                  <a:pt x="2119745" y="965200"/>
                </a:cubicBezTo>
                <a:cubicBezTo>
                  <a:pt x="2122054" y="944418"/>
                  <a:pt x="2125518" y="925946"/>
                  <a:pt x="2126673" y="909782"/>
                </a:cubicBezTo>
                <a:cubicBezTo>
                  <a:pt x="2127828" y="893618"/>
                  <a:pt x="2128982" y="884382"/>
                  <a:pt x="2126673" y="868218"/>
                </a:cubicBezTo>
                <a:cubicBezTo>
                  <a:pt x="2124364" y="852054"/>
                  <a:pt x="2119745" y="830118"/>
                  <a:pt x="2112818" y="812800"/>
                </a:cubicBezTo>
                <a:cubicBezTo>
                  <a:pt x="2105891" y="795482"/>
                  <a:pt x="2089727" y="779318"/>
                  <a:pt x="2085109" y="764309"/>
                </a:cubicBezTo>
                <a:cubicBezTo>
                  <a:pt x="2080491" y="749300"/>
                  <a:pt x="2077027" y="733137"/>
                  <a:pt x="2085109" y="722746"/>
                </a:cubicBezTo>
                <a:cubicBezTo>
                  <a:pt x="2093191" y="712355"/>
                  <a:pt x="2117436" y="710046"/>
                  <a:pt x="2133600" y="701964"/>
                </a:cubicBezTo>
                <a:cubicBezTo>
                  <a:pt x="2149764" y="693882"/>
                  <a:pt x="2167082" y="695037"/>
                  <a:pt x="2182091" y="674255"/>
                </a:cubicBezTo>
                <a:cubicBezTo>
                  <a:pt x="2197100" y="653473"/>
                  <a:pt x="2208645" y="600364"/>
                  <a:pt x="2223654" y="577273"/>
                </a:cubicBezTo>
                <a:cubicBezTo>
                  <a:pt x="2238663" y="554182"/>
                  <a:pt x="2259931" y="541819"/>
                  <a:pt x="2272145" y="535709"/>
                </a:cubicBezTo>
                <a:cubicBezTo>
                  <a:pt x="2284359" y="529599"/>
                  <a:pt x="2280807" y="551798"/>
                  <a:pt x="2296941" y="540614"/>
                </a:cubicBezTo>
                <a:cubicBezTo>
                  <a:pt x="2313075" y="529430"/>
                  <a:pt x="2352300" y="495978"/>
                  <a:pt x="2368949" y="468606"/>
                </a:cubicBezTo>
                <a:cubicBezTo>
                  <a:pt x="2385598" y="441234"/>
                  <a:pt x="2384835" y="388383"/>
                  <a:pt x="2396836" y="376382"/>
                </a:cubicBezTo>
                <a:cubicBezTo>
                  <a:pt x="2408837" y="364381"/>
                  <a:pt x="2425948" y="400062"/>
                  <a:pt x="2440957" y="396598"/>
                </a:cubicBezTo>
                <a:cubicBezTo>
                  <a:pt x="2455966" y="393134"/>
                  <a:pt x="2469999" y="369360"/>
                  <a:pt x="2486891" y="355600"/>
                </a:cubicBezTo>
                <a:cubicBezTo>
                  <a:pt x="2503783" y="341840"/>
                  <a:pt x="2528455" y="333664"/>
                  <a:pt x="2542309" y="314037"/>
                </a:cubicBezTo>
                <a:cubicBezTo>
                  <a:pt x="2556163" y="294410"/>
                  <a:pt x="2570018" y="237837"/>
                  <a:pt x="2570018" y="237837"/>
                </a:cubicBezTo>
                <a:cubicBezTo>
                  <a:pt x="2579254" y="212437"/>
                  <a:pt x="2586181" y="177801"/>
                  <a:pt x="2597727" y="161637"/>
                </a:cubicBezTo>
                <a:cubicBezTo>
                  <a:pt x="2609273" y="145473"/>
                  <a:pt x="2625437" y="140855"/>
                  <a:pt x="2639291" y="140855"/>
                </a:cubicBezTo>
                <a:cubicBezTo>
                  <a:pt x="2653145" y="140855"/>
                  <a:pt x="2651990" y="157019"/>
                  <a:pt x="2680854" y="161637"/>
                </a:cubicBezTo>
                <a:cubicBezTo>
                  <a:pt x="2709718" y="166255"/>
                  <a:pt x="2777837" y="168564"/>
                  <a:pt x="2812473" y="168564"/>
                </a:cubicBezTo>
                <a:cubicBezTo>
                  <a:pt x="2847109" y="168564"/>
                  <a:pt x="2865582" y="154710"/>
                  <a:pt x="2888673" y="161637"/>
                </a:cubicBezTo>
                <a:cubicBezTo>
                  <a:pt x="2911764" y="168564"/>
                  <a:pt x="2939473" y="190500"/>
                  <a:pt x="2951018" y="210127"/>
                </a:cubicBezTo>
                <a:cubicBezTo>
                  <a:pt x="2962563" y="229754"/>
                  <a:pt x="2955636" y="262082"/>
                  <a:pt x="2957945" y="279400"/>
                </a:cubicBezTo>
                <a:cubicBezTo>
                  <a:pt x="2960254" y="296718"/>
                  <a:pt x="2968336" y="299028"/>
                  <a:pt x="2964873" y="314037"/>
                </a:cubicBezTo>
                <a:cubicBezTo>
                  <a:pt x="2961410" y="329046"/>
                  <a:pt x="2937164" y="369455"/>
                  <a:pt x="2937164" y="369455"/>
                </a:cubicBezTo>
                <a:cubicBezTo>
                  <a:pt x="2926773" y="390237"/>
                  <a:pt x="2912918" y="414482"/>
                  <a:pt x="2902527" y="438727"/>
                </a:cubicBezTo>
                <a:cubicBezTo>
                  <a:pt x="2892136" y="462972"/>
                  <a:pt x="2882900" y="484909"/>
                  <a:pt x="2874818" y="514927"/>
                </a:cubicBezTo>
                <a:cubicBezTo>
                  <a:pt x="2866736" y="544945"/>
                  <a:pt x="2857500" y="588819"/>
                  <a:pt x="2854036" y="618837"/>
                </a:cubicBezTo>
                <a:cubicBezTo>
                  <a:pt x="2850572" y="648855"/>
                  <a:pt x="2849418" y="669637"/>
                  <a:pt x="2854036" y="695037"/>
                </a:cubicBezTo>
                <a:cubicBezTo>
                  <a:pt x="2858654" y="720437"/>
                  <a:pt x="2875972" y="748146"/>
                  <a:pt x="2881745" y="771237"/>
                </a:cubicBezTo>
                <a:cubicBezTo>
                  <a:pt x="2887518" y="794328"/>
                  <a:pt x="2881746" y="805873"/>
                  <a:pt x="2888673" y="833582"/>
                </a:cubicBezTo>
                <a:cubicBezTo>
                  <a:pt x="2895600" y="861291"/>
                  <a:pt x="2923309" y="937491"/>
                  <a:pt x="2923309" y="937491"/>
                </a:cubicBezTo>
                <a:cubicBezTo>
                  <a:pt x="2932545" y="965200"/>
                  <a:pt x="2927927" y="976746"/>
                  <a:pt x="2944091" y="999837"/>
                </a:cubicBezTo>
                <a:cubicBezTo>
                  <a:pt x="2960255" y="1022928"/>
                  <a:pt x="3001818" y="1056410"/>
                  <a:pt x="3020291" y="1076037"/>
                </a:cubicBezTo>
                <a:cubicBezTo>
                  <a:pt x="3038764" y="1095664"/>
                  <a:pt x="3037609" y="1099127"/>
                  <a:pt x="3054927" y="1117600"/>
                </a:cubicBezTo>
                <a:cubicBezTo>
                  <a:pt x="3072245" y="1136073"/>
                  <a:pt x="3103418" y="1167246"/>
                  <a:pt x="3124200" y="1186873"/>
                </a:cubicBezTo>
                <a:cubicBezTo>
                  <a:pt x="3144982" y="1206500"/>
                  <a:pt x="3159991" y="1220355"/>
                  <a:pt x="3179618" y="1235364"/>
                </a:cubicBezTo>
                <a:cubicBezTo>
                  <a:pt x="3199245" y="1250373"/>
                  <a:pt x="3238500" y="1251527"/>
                  <a:pt x="3241964" y="1276927"/>
                </a:cubicBezTo>
                <a:cubicBezTo>
                  <a:pt x="3245428" y="1302327"/>
                  <a:pt x="3198091" y="1351973"/>
                  <a:pt x="3200400" y="1387764"/>
                </a:cubicBezTo>
                <a:cubicBezTo>
                  <a:pt x="3202709" y="1423555"/>
                  <a:pt x="3240809" y="1465119"/>
                  <a:pt x="3255818" y="1491673"/>
                </a:cubicBezTo>
                <a:cubicBezTo>
                  <a:pt x="3270827" y="1518227"/>
                  <a:pt x="3273136" y="1527464"/>
                  <a:pt x="3290454" y="1547091"/>
                </a:cubicBezTo>
                <a:cubicBezTo>
                  <a:pt x="3307772" y="1566718"/>
                  <a:pt x="3347027" y="1585192"/>
                  <a:pt x="3359727" y="1609437"/>
                </a:cubicBezTo>
                <a:cubicBezTo>
                  <a:pt x="3372427" y="1633682"/>
                  <a:pt x="3357418" y="1664855"/>
                  <a:pt x="3366654" y="1692564"/>
                </a:cubicBezTo>
                <a:cubicBezTo>
                  <a:pt x="3375890" y="1720273"/>
                  <a:pt x="3398981" y="1753755"/>
                  <a:pt x="3415145" y="1775691"/>
                </a:cubicBezTo>
                <a:cubicBezTo>
                  <a:pt x="3431309" y="1797627"/>
                  <a:pt x="3448627" y="1805709"/>
                  <a:pt x="3463636" y="1824182"/>
                </a:cubicBezTo>
                <a:cubicBezTo>
                  <a:pt x="3478645" y="1842655"/>
                  <a:pt x="3491345" y="1866900"/>
                  <a:pt x="3505200" y="1886527"/>
                </a:cubicBezTo>
                <a:cubicBezTo>
                  <a:pt x="3519055" y="1906154"/>
                  <a:pt x="3534064" y="1918855"/>
                  <a:pt x="3546764" y="1941946"/>
                </a:cubicBezTo>
                <a:cubicBezTo>
                  <a:pt x="3559464" y="1965037"/>
                  <a:pt x="3576782" y="2001982"/>
                  <a:pt x="3581400" y="2025073"/>
                </a:cubicBezTo>
                <a:cubicBezTo>
                  <a:pt x="3586018" y="2048164"/>
                  <a:pt x="3587173" y="2050473"/>
                  <a:pt x="3574473" y="2080491"/>
                </a:cubicBezTo>
                <a:cubicBezTo>
                  <a:pt x="3561773" y="2110509"/>
                  <a:pt x="3524676" y="2164644"/>
                  <a:pt x="3505200" y="2205182"/>
                </a:cubicBezTo>
                <a:cubicBezTo>
                  <a:pt x="3485724" y="2245720"/>
                  <a:pt x="3469160" y="2281004"/>
                  <a:pt x="3457615" y="2323722"/>
                </a:cubicBezTo>
                <a:cubicBezTo>
                  <a:pt x="3446070" y="2366440"/>
                  <a:pt x="3440696" y="2424675"/>
                  <a:pt x="3435927" y="2461491"/>
                </a:cubicBezTo>
                <a:cubicBezTo>
                  <a:pt x="3431158" y="2498307"/>
                  <a:pt x="3430155" y="2513445"/>
                  <a:pt x="3429000" y="2544618"/>
                </a:cubicBezTo>
                <a:cubicBezTo>
                  <a:pt x="3427846" y="2575791"/>
                  <a:pt x="3424382" y="2619663"/>
                  <a:pt x="3429000" y="2648527"/>
                </a:cubicBezTo>
                <a:cubicBezTo>
                  <a:pt x="3433618" y="2677391"/>
                  <a:pt x="3446318" y="2687782"/>
                  <a:pt x="3456709" y="2717800"/>
                </a:cubicBezTo>
                <a:cubicBezTo>
                  <a:pt x="3467100" y="2747818"/>
                  <a:pt x="3485572" y="2800928"/>
                  <a:pt x="3491345" y="2828637"/>
                </a:cubicBezTo>
                <a:cubicBezTo>
                  <a:pt x="3497118" y="2856346"/>
                  <a:pt x="3490190" y="2863273"/>
                  <a:pt x="3491345" y="2884055"/>
                </a:cubicBezTo>
                <a:cubicBezTo>
                  <a:pt x="3492500" y="2904837"/>
                  <a:pt x="3489037" y="2929082"/>
                  <a:pt x="3498273" y="2953327"/>
                </a:cubicBezTo>
                <a:cubicBezTo>
                  <a:pt x="3507510" y="2977572"/>
                  <a:pt x="3531755" y="3001818"/>
                  <a:pt x="3546764" y="3029527"/>
                </a:cubicBezTo>
                <a:cubicBezTo>
                  <a:pt x="3561773" y="3057236"/>
                  <a:pt x="3575627" y="3094182"/>
                  <a:pt x="3588327" y="3119582"/>
                </a:cubicBezTo>
                <a:cubicBezTo>
                  <a:pt x="3601027" y="3144982"/>
                  <a:pt x="3616037" y="3164609"/>
                  <a:pt x="3622964" y="3181927"/>
                </a:cubicBezTo>
                <a:cubicBezTo>
                  <a:pt x="3629891" y="3199245"/>
                  <a:pt x="3629891" y="3211368"/>
                  <a:pt x="3629891" y="3223491"/>
                </a:cubicBezTo>
              </a:path>
            </a:pathLst>
          </a:cu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a:solidFill>
                <a:prstClr val="black"/>
              </a:solidFill>
            </a:endParaRPr>
          </a:p>
        </p:txBody>
      </p:sp>
      <p:sp>
        <p:nvSpPr>
          <p:cNvPr id="39" name="38 Forma libre"/>
          <p:cNvSpPr/>
          <p:nvPr/>
        </p:nvSpPr>
        <p:spPr>
          <a:xfrm>
            <a:off x="5799138" y="4594225"/>
            <a:ext cx="196850" cy="404813"/>
          </a:xfrm>
          <a:custGeom>
            <a:avLst/>
            <a:gdLst>
              <a:gd name="connsiteX0" fmla="*/ 33147 w 181356"/>
              <a:gd name="connsiteY0" fmla="*/ 10287 h 376809"/>
              <a:gd name="connsiteX1" fmla="*/ 113157 w 181356"/>
              <a:gd name="connsiteY1" fmla="*/ 1143 h 376809"/>
              <a:gd name="connsiteX2" fmla="*/ 152019 w 181356"/>
              <a:gd name="connsiteY2" fmla="*/ 14859 h 376809"/>
              <a:gd name="connsiteX3" fmla="*/ 177165 w 181356"/>
              <a:gd name="connsiteY3" fmla="*/ 51435 h 376809"/>
              <a:gd name="connsiteX4" fmla="*/ 177165 w 181356"/>
              <a:gd name="connsiteY4" fmla="*/ 90297 h 376809"/>
              <a:gd name="connsiteX5" fmla="*/ 172593 w 181356"/>
              <a:gd name="connsiteY5" fmla="*/ 129159 h 376809"/>
              <a:gd name="connsiteX6" fmla="*/ 163449 w 181356"/>
              <a:gd name="connsiteY6" fmla="*/ 170307 h 376809"/>
              <a:gd name="connsiteX7" fmla="*/ 147447 w 181356"/>
              <a:gd name="connsiteY7" fmla="*/ 197739 h 376809"/>
              <a:gd name="connsiteX8" fmla="*/ 136017 w 181356"/>
              <a:gd name="connsiteY8" fmla="*/ 250317 h 376809"/>
              <a:gd name="connsiteX9" fmla="*/ 133731 w 181356"/>
              <a:gd name="connsiteY9" fmla="*/ 291465 h 376809"/>
              <a:gd name="connsiteX10" fmla="*/ 124587 w 181356"/>
              <a:gd name="connsiteY10" fmla="*/ 314325 h 376809"/>
              <a:gd name="connsiteX11" fmla="*/ 129159 w 181356"/>
              <a:gd name="connsiteY11" fmla="*/ 353187 h 376809"/>
              <a:gd name="connsiteX12" fmla="*/ 110871 w 181356"/>
              <a:gd name="connsiteY12" fmla="*/ 373761 h 376809"/>
              <a:gd name="connsiteX13" fmla="*/ 76581 w 181356"/>
              <a:gd name="connsiteY13" fmla="*/ 371475 h 376809"/>
              <a:gd name="connsiteX14" fmla="*/ 65151 w 181356"/>
              <a:gd name="connsiteY14" fmla="*/ 348615 h 376809"/>
              <a:gd name="connsiteX15" fmla="*/ 44577 w 181356"/>
              <a:gd name="connsiteY15" fmla="*/ 344043 h 376809"/>
              <a:gd name="connsiteX16" fmla="*/ 19431 w 181356"/>
              <a:gd name="connsiteY16" fmla="*/ 330327 h 376809"/>
              <a:gd name="connsiteX17" fmla="*/ 17145 w 181356"/>
              <a:gd name="connsiteY17" fmla="*/ 275463 h 376809"/>
              <a:gd name="connsiteX18" fmla="*/ 24003 w 181356"/>
              <a:gd name="connsiteY18" fmla="*/ 238887 h 376809"/>
              <a:gd name="connsiteX19" fmla="*/ 19431 w 181356"/>
              <a:gd name="connsiteY19" fmla="*/ 190881 h 376809"/>
              <a:gd name="connsiteX20" fmla="*/ 10287 w 181356"/>
              <a:gd name="connsiteY20" fmla="*/ 138303 h 376809"/>
              <a:gd name="connsiteX21" fmla="*/ 12573 w 181356"/>
              <a:gd name="connsiteY21" fmla="*/ 94869 h 376809"/>
              <a:gd name="connsiteX22" fmla="*/ 1143 w 181356"/>
              <a:gd name="connsiteY22" fmla="*/ 62865 h 376809"/>
              <a:gd name="connsiteX23" fmla="*/ 33147 w 181356"/>
              <a:gd name="connsiteY23" fmla="*/ 10287 h 376809"/>
              <a:gd name="connsiteX0" fmla="*/ 33147 w 181356"/>
              <a:gd name="connsiteY0" fmla="*/ 27415 h 393937"/>
              <a:gd name="connsiteX1" fmla="*/ 113157 w 181356"/>
              <a:gd name="connsiteY1" fmla="*/ 18271 h 393937"/>
              <a:gd name="connsiteX2" fmla="*/ 152019 w 181356"/>
              <a:gd name="connsiteY2" fmla="*/ 31987 h 393937"/>
              <a:gd name="connsiteX3" fmla="*/ 177165 w 181356"/>
              <a:gd name="connsiteY3" fmla="*/ 68563 h 393937"/>
              <a:gd name="connsiteX4" fmla="*/ 177165 w 181356"/>
              <a:gd name="connsiteY4" fmla="*/ 107425 h 393937"/>
              <a:gd name="connsiteX5" fmla="*/ 172593 w 181356"/>
              <a:gd name="connsiteY5" fmla="*/ 146287 h 393937"/>
              <a:gd name="connsiteX6" fmla="*/ 163449 w 181356"/>
              <a:gd name="connsiteY6" fmla="*/ 187435 h 393937"/>
              <a:gd name="connsiteX7" fmla="*/ 147447 w 181356"/>
              <a:gd name="connsiteY7" fmla="*/ 214867 h 393937"/>
              <a:gd name="connsiteX8" fmla="*/ 136017 w 181356"/>
              <a:gd name="connsiteY8" fmla="*/ 267445 h 393937"/>
              <a:gd name="connsiteX9" fmla="*/ 133731 w 181356"/>
              <a:gd name="connsiteY9" fmla="*/ 308593 h 393937"/>
              <a:gd name="connsiteX10" fmla="*/ 124587 w 181356"/>
              <a:gd name="connsiteY10" fmla="*/ 331453 h 393937"/>
              <a:gd name="connsiteX11" fmla="*/ 129159 w 181356"/>
              <a:gd name="connsiteY11" fmla="*/ 370315 h 393937"/>
              <a:gd name="connsiteX12" fmla="*/ 110871 w 181356"/>
              <a:gd name="connsiteY12" fmla="*/ 390889 h 393937"/>
              <a:gd name="connsiteX13" fmla="*/ 76581 w 181356"/>
              <a:gd name="connsiteY13" fmla="*/ 388603 h 393937"/>
              <a:gd name="connsiteX14" fmla="*/ 65151 w 181356"/>
              <a:gd name="connsiteY14" fmla="*/ 365743 h 393937"/>
              <a:gd name="connsiteX15" fmla="*/ 44577 w 181356"/>
              <a:gd name="connsiteY15" fmla="*/ 361171 h 393937"/>
              <a:gd name="connsiteX16" fmla="*/ 19431 w 181356"/>
              <a:gd name="connsiteY16" fmla="*/ 347455 h 393937"/>
              <a:gd name="connsiteX17" fmla="*/ 17145 w 181356"/>
              <a:gd name="connsiteY17" fmla="*/ 292591 h 393937"/>
              <a:gd name="connsiteX18" fmla="*/ 24003 w 181356"/>
              <a:gd name="connsiteY18" fmla="*/ 256015 h 393937"/>
              <a:gd name="connsiteX19" fmla="*/ 19431 w 181356"/>
              <a:gd name="connsiteY19" fmla="*/ 208009 h 393937"/>
              <a:gd name="connsiteX20" fmla="*/ 10287 w 181356"/>
              <a:gd name="connsiteY20" fmla="*/ 155431 h 393937"/>
              <a:gd name="connsiteX21" fmla="*/ 12573 w 181356"/>
              <a:gd name="connsiteY21" fmla="*/ 111997 h 393937"/>
              <a:gd name="connsiteX22" fmla="*/ 1143 w 181356"/>
              <a:gd name="connsiteY22" fmla="*/ 79993 h 393937"/>
              <a:gd name="connsiteX23" fmla="*/ 33147 w 181356"/>
              <a:gd name="connsiteY23" fmla="*/ 27415 h 393937"/>
              <a:gd name="connsiteX0" fmla="*/ 48339 w 196548"/>
              <a:gd name="connsiteY0" fmla="*/ 22827 h 389349"/>
              <a:gd name="connsiteX1" fmla="*/ 128349 w 196548"/>
              <a:gd name="connsiteY1" fmla="*/ 13683 h 389349"/>
              <a:gd name="connsiteX2" fmla="*/ 167211 w 196548"/>
              <a:gd name="connsiteY2" fmla="*/ 27399 h 389349"/>
              <a:gd name="connsiteX3" fmla="*/ 192357 w 196548"/>
              <a:gd name="connsiteY3" fmla="*/ 63975 h 389349"/>
              <a:gd name="connsiteX4" fmla="*/ 192357 w 196548"/>
              <a:gd name="connsiteY4" fmla="*/ 102837 h 389349"/>
              <a:gd name="connsiteX5" fmla="*/ 187785 w 196548"/>
              <a:gd name="connsiteY5" fmla="*/ 141699 h 389349"/>
              <a:gd name="connsiteX6" fmla="*/ 178641 w 196548"/>
              <a:gd name="connsiteY6" fmla="*/ 182847 h 389349"/>
              <a:gd name="connsiteX7" fmla="*/ 162639 w 196548"/>
              <a:gd name="connsiteY7" fmla="*/ 210279 h 389349"/>
              <a:gd name="connsiteX8" fmla="*/ 151209 w 196548"/>
              <a:gd name="connsiteY8" fmla="*/ 262857 h 389349"/>
              <a:gd name="connsiteX9" fmla="*/ 148923 w 196548"/>
              <a:gd name="connsiteY9" fmla="*/ 304005 h 389349"/>
              <a:gd name="connsiteX10" fmla="*/ 139779 w 196548"/>
              <a:gd name="connsiteY10" fmla="*/ 326865 h 389349"/>
              <a:gd name="connsiteX11" fmla="*/ 144351 w 196548"/>
              <a:gd name="connsiteY11" fmla="*/ 365727 h 389349"/>
              <a:gd name="connsiteX12" fmla="*/ 126063 w 196548"/>
              <a:gd name="connsiteY12" fmla="*/ 386301 h 389349"/>
              <a:gd name="connsiteX13" fmla="*/ 91773 w 196548"/>
              <a:gd name="connsiteY13" fmla="*/ 384015 h 389349"/>
              <a:gd name="connsiteX14" fmla="*/ 80343 w 196548"/>
              <a:gd name="connsiteY14" fmla="*/ 361155 h 389349"/>
              <a:gd name="connsiteX15" fmla="*/ 59769 w 196548"/>
              <a:gd name="connsiteY15" fmla="*/ 356583 h 389349"/>
              <a:gd name="connsiteX16" fmla="*/ 34623 w 196548"/>
              <a:gd name="connsiteY16" fmla="*/ 342867 h 389349"/>
              <a:gd name="connsiteX17" fmla="*/ 32337 w 196548"/>
              <a:gd name="connsiteY17" fmla="*/ 288003 h 389349"/>
              <a:gd name="connsiteX18" fmla="*/ 39195 w 196548"/>
              <a:gd name="connsiteY18" fmla="*/ 251427 h 389349"/>
              <a:gd name="connsiteX19" fmla="*/ 34623 w 196548"/>
              <a:gd name="connsiteY19" fmla="*/ 203421 h 389349"/>
              <a:gd name="connsiteX20" fmla="*/ 25479 w 196548"/>
              <a:gd name="connsiteY20" fmla="*/ 150843 h 389349"/>
              <a:gd name="connsiteX21" fmla="*/ 27765 w 196548"/>
              <a:gd name="connsiteY21" fmla="*/ 107409 h 389349"/>
              <a:gd name="connsiteX22" fmla="*/ 16335 w 196548"/>
              <a:gd name="connsiteY22" fmla="*/ 75405 h 389349"/>
              <a:gd name="connsiteX23" fmla="*/ 48339 w 196548"/>
              <a:gd name="connsiteY23" fmla="*/ 22827 h 389349"/>
              <a:gd name="connsiteX0" fmla="*/ 48339 w 196548"/>
              <a:gd name="connsiteY0" fmla="*/ 22827 h 403849"/>
              <a:gd name="connsiteX1" fmla="*/ 128349 w 196548"/>
              <a:gd name="connsiteY1" fmla="*/ 13683 h 403849"/>
              <a:gd name="connsiteX2" fmla="*/ 167211 w 196548"/>
              <a:gd name="connsiteY2" fmla="*/ 27399 h 403849"/>
              <a:gd name="connsiteX3" fmla="*/ 192357 w 196548"/>
              <a:gd name="connsiteY3" fmla="*/ 63975 h 403849"/>
              <a:gd name="connsiteX4" fmla="*/ 192357 w 196548"/>
              <a:gd name="connsiteY4" fmla="*/ 102837 h 403849"/>
              <a:gd name="connsiteX5" fmla="*/ 187785 w 196548"/>
              <a:gd name="connsiteY5" fmla="*/ 141699 h 403849"/>
              <a:gd name="connsiteX6" fmla="*/ 178641 w 196548"/>
              <a:gd name="connsiteY6" fmla="*/ 182847 h 403849"/>
              <a:gd name="connsiteX7" fmla="*/ 162639 w 196548"/>
              <a:gd name="connsiteY7" fmla="*/ 210279 h 403849"/>
              <a:gd name="connsiteX8" fmla="*/ 151209 w 196548"/>
              <a:gd name="connsiteY8" fmla="*/ 262857 h 403849"/>
              <a:gd name="connsiteX9" fmla="*/ 148923 w 196548"/>
              <a:gd name="connsiteY9" fmla="*/ 304005 h 403849"/>
              <a:gd name="connsiteX10" fmla="*/ 139779 w 196548"/>
              <a:gd name="connsiteY10" fmla="*/ 326865 h 403849"/>
              <a:gd name="connsiteX11" fmla="*/ 144351 w 196548"/>
              <a:gd name="connsiteY11" fmla="*/ 365727 h 403849"/>
              <a:gd name="connsiteX12" fmla="*/ 126063 w 196548"/>
              <a:gd name="connsiteY12" fmla="*/ 386301 h 403849"/>
              <a:gd name="connsiteX13" fmla="*/ 91773 w 196548"/>
              <a:gd name="connsiteY13" fmla="*/ 384015 h 403849"/>
              <a:gd name="connsiteX14" fmla="*/ 80343 w 196548"/>
              <a:gd name="connsiteY14" fmla="*/ 361155 h 403849"/>
              <a:gd name="connsiteX15" fmla="*/ 59769 w 196548"/>
              <a:gd name="connsiteY15" fmla="*/ 356583 h 403849"/>
              <a:gd name="connsiteX16" fmla="*/ 34623 w 196548"/>
              <a:gd name="connsiteY16" fmla="*/ 342867 h 403849"/>
              <a:gd name="connsiteX17" fmla="*/ 32337 w 196548"/>
              <a:gd name="connsiteY17" fmla="*/ 288003 h 403849"/>
              <a:gd name="connsiteX18" fmla="*/ 39195 w 196548"/>
              <a:gd name="connsiteY18" fmla="*/ 251427 h 403849"/>
              <a:gd name="connsiteX19" fmla="*/ 34623 w 196548"/>
              <a:gd name="connsiteY19" fmla="*/ 203421 h 403849"/>
              <a:gd name="connsiteX20" fmla="*/ 25479 w 196548"/>
              <a:gd name="connsiteY20" fmla="*/ 150843 h 403849"/>
              <a:gd name="connsiteX21" fmla="*/ 27765 w 196548"/>
              <a:gd name="connsiteY21" fmla="*/ 107409 h 403849"/>
              <a:gd name="connsiteX22" fmla="*/ 16335 w 196548"/>
              <a:gd name="connsiteY22" fmla="*/ 75405 h 403849"/>
              <a:gd name="connsiteX23" fmla="*/ 48339 w 196548"/>
              <a:gd name="connsiteY23" fmla="*/ 22827 h 40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6548" h="403849">
                <a:moveTo>
                  <a:pt x="48339" y="22827"/>
                </a:moveTo>
                <a:cubicBezTo>
                  <a:pt x="67008" y="12540"/>
                  <a:pt x="108537" y="12921"/>
                  <a:pt x="128349" y="13683"/>
                </a:cubicBezTo>
                <a:cubicBezTo>
                  <a:pt x="148161" y="14445"/>
                  <a:pt x="156543" y="19017"/>
                  <a:pt x="167211" y="27399"/>
                </a:cubicBezTo>
                <a:cubicBezTo>
                  <a:pt x="177879" y="35781"/>
                  <a:pt x="188166" y="51402"/>
                  <a:pt x="192357" y="63975"/>
                </a:cubicBezTo>
                <a:cubicBezTo>
                  <a:pt x="196548" y="76548"/>
                  <a:pt x="193119" y="89883"/>
                  <a:pt x="192357" y="102837"/>
                </a:cubicBezTo>
                <a:cubicBezTo>
                  <a:pt x="191595" y="115791"/>
                  <a:pt x="190071" y="128364"/>
                  <a:pt x="187785" y="141699"/>
                </a:cubicBezTo>
                <a:cubicBezTo>
                  <a:pt x="185499" y="155034"/>
                  <a:pt x="182832" y="171417"/>
                  <a:pt x="178641" y="182847"/>
                </a:cubicBezTo>
                <a:cubicBezTo>
                  <a:pt x="174450" y="194277"/>
                  <a:pt x="167211" y="196944"/>
                  <a:pt x="162639" y="210279"/>
                </a:cubicBezTo>
                <a:cubicBezTo>
                  <a:pt x="158067" y="223614"/>
                  <a:pt x="153495" y="247236"/>
                  <a:pt x="151209" y="262857"/>
                </a:cubicBezTo>
                <a:cubicBezTo>
                  <a:pt x="148923" y="278478"/>
                  <a:pt x="150828" y="293337"/>
                  <a:pt x="148923" y="304005"/>
                </a:cubicBezTo>
                <a:cubicBezTo>
                  <a:pt x="147018" y="314673"/>
                  <a:pt x="140541" y="316578"/>
                  <a:pt x="139779" y="326865"/>
                </a:cubicBezTo>
                <a:cubicBezTo>
                  <a:pt x="139017" y="337152"/>
                  <a:pt x="146637" y="355821"/>
                  <a:pt x="144351" y="365727"/>
                </a:cubicBezTo>
                <a:cubicBezTo>
                  <a:pt x="142065" y="375633"/>
                  <a:pt x="148568" y="403849"/>
                  <a:pt x="126063" y="386301"/>
                </a:cubicBezTo>
                <a:cubicBezTo>
                  <a:pt x="117300" y="389349"/>
                  <a:pt x="99393" y="388206"/>
                  <a:pt x="91773" y="384015"/>
                </a:cubicBezTo>
                <a:cubicBezTo>
                  <a:pt x="84153" y="379824"/>
                  <a:pt x="85677" y="365727"/>
                  <a:pt x="80343" y="361155"/>
                </a:cubicBezTo>
                <a:cubicBezTo>
                  <a:pt x="75009" y="356583"/>
                  <a:pt x="67389" y="359631"/>
                  <a:pt x="59769" y="356583"/>
                </a:cubicBezTo>
                <a:cubicBezTo>
                  <a:pt x="52149" y="353535"/>
                  <a:pt x="39195" y="354297"/>
                  <a:pt x="34623" y="342867"/>
                </a:cubicBezTo>
                <a:cubicBezTo>
                  <a:pt x="30051" y="331437"/>
                  <a:pt x="31575" y="303243"/>
                  <a:pt x="32337" y="288003"/>
                </a:cubicBezTo>
                <a:cubicBezTo>
                  <a:pt x="33099" y="272763"/>
                  <a:pt x="38814" y="265524"/>
                  <a:pt x="39195" y="251427"/>
                </a:cubicBezTo>
                <a:cubicBezTo>
                  <a:pt x="39576" y="237330"/>
                  <a:pt x="36909" y="220185"/>
                  <a:pt x="34623" y="203421"/>
                </a:cubicBezTo>
                <a:cubicBezTo>
                  <a:pt x="32337" y="186657"/>
                  <a:pt x="26622" y="166845"/>
                  <a:pt x="25479" y="150843"/>
                </a:cubicBezTo>
                <a:cubicBezTo>
                  <a:pt x="24336" y="134841"/>
                  <a:pt x="29289" y="119982"/>
                  <a:pt x="27765" y="107409"/>
                </a:cubicBezTo>
                <a:cubicBezTo>
                  <a:pt x="26241" y="94836"/>
                  <a:pt x="17478" y="89883"/>
                  <a:pt x="16335" y="75405"/>
                </a:cubicBezTo>
                <a:cubicBezTo>
                  <a:pt x="15192" y="60927"/>
                  <a:pt x="0" y="0"/>
                  <a:pt x="48339" y="22827"/>
                </a:cubicBezTo>
                <a:close/>
              </a:path>
            </a:pathLst>
          </a:custGeom>
          <a:solidFill>
            <a:srgbClr val="006600">
              <a:alpha val="40000"/>
            </a:srgbClr>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solidFill>
                <a:prstClr val="white"/>
              </a:solidFill>
            </a:endParaRPr>
          </a:p>
        </p:txBody>
      </p:sp>
      <p:sp>
        <p:nvSpPr>
          <p:cNvPr id="42" name="41 Elipse"/>
          <p:cNvSpPr/>
          <p:nvPr/>
        </p:nvSpPr>
        <p:spPr>
          <a:xfrm>
            <a:off x="4548188" y="3409950"/>
            <a:ext cx="287337" cy="288925"/>
          </a:xfrm>
          <a:prstGeom prst="ellipse">
            <a:avLst/>
          </a:prstGeom>
          <a:solidFill>
            <a:srgbClr val="FFFF00">
              <a:alpha val="50000"/>
            </a:srgbClr>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solidFill>
                <a:prstClr val="white"/>
              </a:solidFill>
            </a:endParaRPr>
          </a:p>
        </p:txBody>
      </p:sp>
      <p:sp>
        <p:nvSpPr>
          <p:cNvPr id="46" name="45 Elipse"/>
          <p:cNvSpPr/>
          <p:nvPr/>
        </p:nvSpPr>
        <p:spPr>
          <a:xfrm>
            <a:off x="3648075" y="3479800"/>
            <a:ext cx="161925" cy="155575"/>
          </a:xfrm>
          <a:prstGeom prst="ellipse">
            <a:avLst/>
          </a:prstGeom>
          <a:solidFill>
            <a:srgbClr val="FFFF00">
              <a:alpha val="50000"/>
            </a:srgbClr>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solidFill>
                <a:prstClr val="white"/>
              </a:solidFill>
            </a:endParaRPr>
          </a:p>
        </p:txBody>
      </p:sp>
      <p:sp>
        <p:nvSpPr>
          <p:cNvPr id="49" name="48 Elipse"/>
          <p:cNvSpPr/>
          <p:nvPr/>
        </p:nvSpPr>
        <p:spPr>
          <a:xfrm>
            <a:off x="3298825" y="2843213"/>
            <a:ext cx="160338" cy="155575"/>
          </a:xfrm>
          <a:prstGeom prst="ellipse">
            <a:avLst/>
          </a:prstGeom>
          <a:solidFill>
            <a:srgbClr val="FFFF00">
              <a:alpha val="50000"/>
            </a:srgbClr>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solidFill>
                <a:prstClr val="white"/>
              </a:solidFill>
            </a:endParaRPr>
          </a:p>
        </p:txBody>
      </p:sp>
      <p:sp>
        <p:nvSpPr>
          <p:cNvPr id="50" name="49 Elipse"/>
          <p:cNvSpPr/>
          <p:nvPr/>
        </p:nvSpPr>
        <p:spPr>
          <a:xfrm>
            <a:off x="3162300" y="3857625"/>
            <a:ext cx="161925" cy="155575"/>
          </a:xfrm>
          <a:prstGeom prst="ellipse">
            <a:avLst/>
          </a:prstGeom>
          <a:solidFill>
            <a:srgbClr val="FFFF00">
              <a:alpha val="50000"/>
            </a:srgbClr>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solidFill>
                <a:prstClr val="white"/>
              </a:solidFill>
            </a:endParaRPr>
          </a:p>
        </p:txBody>
      </p:sp>
      <p:sp>
        <p:nvSpPr>
          <p:cNvPr id="51" name="50 Elipse"/>
          <p:cNvSpPr/>
          <p:nvPr/>
        </p:nvSpPr>
        <p:spPr>
          <a:xfrm>
            <a:off x="4487863" y="2698750"/>
            <a:ext cx="160337" cy="155575"/>
          </a:xfrm>
          <a:prstGeom prst="ellipse">
            <a:avLst/>
          </a:prstGeom>
          <a:solidFill>
            <a:srgbClr val="FFFF00">
              <a:alpha val="50000"/>
            </a:srgbClr>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solidFill>
                <a:prstClr val="white"/>
              </a:solidFill>
            </a:endParaRPr>
          </a:p>
        </p:txBody>
      </p:sp>
      <p:sp>
        <p:nvSpPr>
          <p:cNvPr id="52" name="51 Elipse"/>
          <p:cNvSpPr/>
          <p:nvPr/>
        </p:nvSpPr>
        <p:spPr>
          <a:xfrm>
            <a:off x="4905375" y="4049713"/>
            <a:ext cx="160338" cy="155575"/>
          </a:xfrm>
          <a:prstGeom prst="ellipse">
            <a:avLst/>
          </a:prstGeom>
          <a:solidFill>
            <a:srgbClr val="FFFF00">
              <a:alpha val="30000"/>
            </a:srgbClr>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solidFill>
                <a:prstClr val="white"/>
              </a:solidFill>
            </a:endParaRPr>
          </a:p>
        </p:txBody>
      </p:sp>
      <p:sp>
        <p:nvSpPr>
          <p:cNvPr id="53" name="52 Elipse"/>
          <p:cNvSpPr/>
          <p:nvPr/>
        </p:nvSpPr>
        <p:spPr>
          <a:xfrm>
            <a:off x="5395913" y="4354513"/>
            <a:ext cx="160337" cy="155575"/>
          </a:xfrm>
          <a:prstGeom prst="ellipse">
            <a:avLst/>
          </a:prstGeom>
          <a:solidFill>
            <a:srgbClr val="FFFF00">
              <a:alpha val="50000"/>
            </a:srgbClr>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solidFill>
                <a:prstClr val="white"/>
              </a:solidFill>
            </a:endParaRPr>
          </a:p>
        </p:txBody>
      </p:sp>
      <p:sp>
        <p:nvSpPr>
          <p:cNvPr id="54" name="53 Elipse"/>
          <p:cNvSpPr/>
          <p:nvPr/>
        </p:nvSpPr>
        <p:spPr>
          <a:xfrm>
            <a:off x="2730500" y="2252663"/>
            <a:ext cx="161925" cy="155575"/>
          </a:xfrm>
          <a:prstGeom prst="ellipse">
            <a:avLst/>
          </a:prstGeom>
          <a:solidFill>
            <a:srgbClr val="FFFF00">
              <a:alpha val="50000"/>
            </a:srgbClr>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solidFill>
                <a:prstClr val="white"/>
              </a:solidFill>
            </a:endParaRPr>
          </a:p>
        </p:txBody>
      </p:sp>
      <p:sp>
        <p:nvSpPr>
          <p:cNvPr id="55" name="54 Elipse"/>
          <p:cNvSpPr/>
          <p:nvPr/>
        </p:nvSpPr>
        <p:spPr>
          <a:xfrm>
            <a:off x="4652963" y="1825625"/>
            <a:ext cx="160337" cy="155575"/>
          </a:xfrm>
          <a:prstGeom prst="ellipse">
            <a:avLst/>
          </a:prstGeom>
          <a:solidFill>
            <a:srgbClr val="FFFF00">
              <a:alpha val="50000"/>
            </a:srgbClr>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solidFill>
                <a:prstClr val="white"/>
              </a:solidFill>
            </a:endParaRPr>
          </a:p>
        </p:txBody>
      </p:sp>
      <p:sp>
        <p:nvSpPr>
          <p:cNvPr id="57" name="56 Forma libre"/>
          <p:cNvSpPr/>
          <p:nvPr/>
        </p:nvSpPr>
        <p:spPr>
          <a:xfrm>
            <a:off x="4532313" y="1901825"/>
            <a:ext cx="960437" cy="2554288"/>
          </a:xfrm>
          <a:custGeom>
            <a:avLst/>
            <a:gdLst>
              <a:gd name="connsiteX0" fmla="*/ 199293 w 961293"/>
              <a:gd name="connsiteY0" fmla="*/ 0 h 2555630"/>
              <a:gd name="connsiteX1" fmla="*/ 193431 w 961293"/>
              <a:gd name="connsiteY1" fmla="*/ 52753 h 2555630"/>
              <a:gd name="connsiteX2" fmla="*/ 164124 w 961293"/>
              <a:gd name="connsiteY2" fmla="*/ 123092 h 2555630"/>
              <a:gd name="connsiteX3" fmla="*/ 152400 w 961293"/>
              <a:gd name="connsiteY3" fmla="*/ 193430 h 2555630"/>
              <a:gd name="connsiteX4" fmla="*/ 146539 w 961293"/>
              <a:gd name="connsiteY4" fmla="*/ 246184 h 2555630"/>
              <a:gd name="connsiteX5" fmla="*/ 128954 w 961293"/>
              <a:gd name="connsiteY5" fmla="*/ 293076 h 2555630"/>
              <a:gd name="connsiteX6" fmla="*/ 93785 w 961293"/>
              <a:gd name="connsiteY6" fmla="*/ 369276 h 2555630"/>
              <a:gd name="connsiteX7" fmla="*/ 76200 w 961293"/>
              <a:gd name="connsiteY7" fmla="*/ 433753 h 2555630"/>
              <a:gd name="connsiteX8" fmla="*/ 41031 w 961293"/>
              <a:gd name="connsiteY8" fmla="*/ 504092 h 2555630"/>
              <a:gd name="connsiteX9" fmla="*/ 23447 w 961293"/>
              <a:gd name="connsiteY9" fmla="*/ 539261 h 2555630"/>
              <a:gd name="connsiteX10" fmla="*/ 0 w 961293"/>
              <a:gd name="connsiteY10" fmla="*/ 609600 h 2555630"/>
              <a:gd name="connsiteX11" fmla="*/ 23447 w 961293"/>
              <a:gd name="connsiteY11" fmla="*/ 691661 h 2555630"/>
              <a:gd name="connsiteX12" fmla="*/ 11724 w 961293"/>
              <a:gd name="connsiteY12" fmla="*/ 797169 h 2555630"/>
              <a:gd name="connsiteX13" fmla="*/ 29308 w 961293"/>
              <a:gd name="connsiteY13" fmla="*/ 855784 h 2555630"/>
              <a:gd name="connsiteX14" fmla="*/ 52754 w 961293"/>
              <a:gd name="connsiteY14" fmla="*/ 914400 h 2555630"/>
              <a:gd name="connsiteX15" fmla="*/ 105508 w 961293"/>
              <a:gd name="connsiteY15" fmla="*/ 1049215 h 2555630"/>
              <a:gd name="connsiteX16" fmla="*/ 169985 w 961293"/>
              <a:gd name="connsiteY16" fmla="*/ 1143000 h 2555630"/>
              <a:gd name="connsiteX17" fmla="*/ 181708 w 961293"/>
              <a:gd name="connsiteY17" fmla="*/ 1219200 h 2555630"/>
              <a:gd name="connsiteX18" fmla="*/ 175847 w 961293"/>
              <a:gd name="connsiteY18" fmla="*/ 1277815 h 2555630"/>
              <a:gd name="connsiteX19" fmla="*/ 199293 w 961293"/>
              <a:gd name="connsiteY19" fmla="*/ 1342292 h 2555630"/>
              <a:gd name="connsiteX20" fmla="*/ 211016 w 961293"/>
              <a:gd name="connsiteY20" fmla="*/ 1365738 h 2555630"/>
              <a:gd name="connsiteX21" fmla="*/ 199293 w 961293"/>
              <a:gd name="connsiteY21" fmla="*/ 1430215 h 2555630"/>
              <a:gd name="connsiteX22" fmla="*/ 164124 w 961293"/>
              <a:gd name="connsiteY22" fmla="*/ 1512276 h 2555630"/>
              <a:gd name="connsiteX23" fmla="*/ 152400 w 961293"/>
              <a:gd name="connsiteY23" fmla="*/ 1588476 h 2555630"/>
              <a:gd name="connsiteX24" fmla="*/ 140677 w 961293"/>
              <a:gd name="connsiteY24" fmla="*/ 1652953 h 2555630"/>
              <a:gd name="connsiteX25" fmla="*/ 211016 w 961293"/>
              <a:gd name="connsiteY25" fmla="*/ 1735015 h 2555630"/>
              <a:gd name="connsiteX26" fmla="*/ 257908 w 961293"/>
              <a:gd name="connsiteY26" fmla="*/ 1764323 h 2555630"/>
              <a:gd name="connsiteX27" fmla="*/ 293077 w 961293"/>
              <a:gd name="connsiteY27" fmla="*/ 1817076 h 2555630"/>
              <a:gd name="connsiteX28" fmla="*/ 328247 w 961293"/>
              <a:gd name="connsiteY28" fmla="*/ 1869830 h 2555630"/>
              <a:gd name="connsiteX29" fmla="*/ 369277 w 961293"/>
              <a:gd name="connsiteY29" fmla="*/ 1928446 h 2555630"/>
              <a:gd name="connsiteX30" fmla="*/ 386862 w 961293"/>
              <a:gd name="connsiteY30" fmla="*/ 1981200 h 2555630"/>
              <a:gd name="connsiteX31" fmla="*/ 410308 w 961293"/>
              <a:gd name="connsiteY31" fmla="*/ 2045676 h 2555630"/>
              <a:gd name="connsiteX32" fmla="*/ 433754 w 961293"/>
              <a:gd name="connsiteY32" fmla="*/ 2133600 h 2555630"/>
              <a:gd name="connsiteX33" fmla="*/ 451339 w 961293"/>
              <a:gd name="connsiteY33" fmla="*/ 2209800 h 2555630"/>
              <a:gd name="connsiteX34" fmla="*/ 457200 w 961293"/>
              <a:gd name="connsiteY34" fmla="*/ 2250830 h 2555630"/>
              <a:gd name="connsiteX35" fmla="*/ 545124 w 961293"/>
              <a:gd name="connsiteY35" fmla="*/ 2321169 h 2555630"/>
              <a:gd name="connsiteX36" fmla="*/ 633047 w 961293"/>
              <a:gd name="connsiteY36" fmla="*/ 2356338 h 2555630"/>
              <a:gd name="connsiteX37" fmla="*/ 732693 w 961293"/>
              <a:gd name="connsiteY37" fmla="*/ 2409092 h 2555630"/>
              <a:gd name="connsiteX38" fmla="*/ 785447 w 961293"/>
              <a:gd name="connsiteY38" fmla="*/ 2444261 h 2555630"/>
              <a:gd name="connsiteX39" fmla="*/ 855785 w 961293"/>
              <a:gd name="connsiteY39" fmla="*/ 2479430 h 2555630"/>
              <a:gd name="connsiteX40" fmla="*/ 914400 w 961293"/>
              <a:gd name="connsiteY40" fmla="*/ 2514600 h 2555630"/>
              <a:gd name="connsiteX41" fmla="*/ 961293 w 961293"/>
              <a:gd name="connsiteY41" fmla="*/ 2555630 h 2555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61293" h="2555630">
                <a:moveTo>
                  <a:pt x="199293" y="0"/>
                </a:moveTo>
                <a:cubicBezTo>
                  <a:pt x="199292" y="16119"/>
                  <a:pt x="199292" y="32238"/>
                  <a:pt x="193431" y="52753"/>
                </a:cubicBezTo>
                <a:cubicBezTo>
                  <a:pt x="187570" y="73268"/>
                  <a:pt x="170962" y="99646"/>
                  <a:pt x="164124" y="123092"/>
                </a:cubicBezTo>
                <a:cubicBezTo>
                  <a:pt x="157286" y="146538"/>
                  <a:pt x="155331" y="172915"/>
                  <a:pt x="152400" y="193430"/>
                </a:cubicBezTo>
                <a:cubicBezTo>
                  <a:pt x="149469" y="213945"/>
                  <a:pt x="150447" y="229576"/>
                  <a:pt x="146539" y="246184"/>
                </a:cubicBezTo>
                <a:cubicBezTo>
                  <a:pt x="142631" y="262792"/>
                  <a:pt x="137746" y="272561"/>
                  <a:pt x="128954" y="293076"/>
                </a:cubicBezTo>
                <a:cubicBezTo>
                  <a:pt x="120162" y="313591"/>
                  <a:pt x="102577" y="345830"/>
                  <a:pt x="93785" y="369276"/>
                </a:cubicBezTo>
                <a:cubicBezTo>
                  <a:pt x="84993" y="392722"/>
                  <a:pt x="84992" y="411284"/>
                  <a:pt x="76200" y="433753"/>
                </a:cubicBezTo>
                <a:cubicBezTo>
                  <a:pt x="67408" y="456222"/>
                  <a:pt x="41031" y="504092"/>
                  <a:pt x="41031" y="504092"/>
                </a:cubicBezTo>
                <a:cubicBezTo>
                  <a:pt x="32239" y="521677"/>
                  <a:pt x="30285" y="521676"/>
                  <a:pt x="23447" y="539261"/>
                </a:cubicBezTo>
                <a:cubicBezTo>
                  <a:pt x="16609" y="556846"/>
                  <a:pt x="0" y="584200"/>
                  <a:pt x="0" y="609600"/>
                </a:cubicBezTo>
                <a:cubicBezTo>
                  <a:pt x="0" y="635000"/>
                  <a:pt x="21493" y="660400"/>
                  <a:pt x="23447" y="691661"/>
                </a:cubicBezTo>
                <a:cubicBezTo>
                  <a:pt x="25401" y="722922"/>
                  <a:pt x="10747" y="769815"/>
                  <a:pt x="11724" y="797169"/>
                </a:cubicBezTo>
                <a:cubicBezTo>
                  <a:pt x="12701" y="824523"/>
                  <a:pt x="22470" y="836245"/>
                  <a:pt x="29308" y="855784"/>
                </a:cubicBezTo>
                <a:cubicBezTo>
                  <a:pt x="36146" y="875323"/>
                  <a:pt x="40054" y="882162"/>
                  <a:pt x="52754" y="914400"/>
                </a:cubicBezTo>
                <a:cubicBezTo>
                  <a:pt x="65454" y="946639"/>
                  <a:pt x="85970" y="1011115"/>
                  <a:pt x="105508" y="1049215"/>
                </a:cubicBezTo>
                <a:cubicBezTo>
                  <a:pt x="125046" y="1087315"/>
                  <a:pt x="157285" y="1114669"/>
                  <a:pt x="169985" y="1143000"/>
                </a:cubicBezTo>
                <a:cubicBezTo>
                  <a:pt x="182685" y="1171331"/>
                  <a:pt x="180731" y="1196731"/>
                  <a:pt x="181708" y="1219200"/>
                </a:cubicBezTo>
                <a:cubicBezTo>
                  <a:pt x="182685" y="1241669"/>
                  <a:pt x="172916" y="1257300"/>
                  <a:pt x="175847" y="1277815"/>
                </a:cubicBezTo>
                <a:cubicBezTo>
                  <a:pt x="178778" y="1298330"/>
                  <a:pt x="193431" y="1327638"/>
                  <a:pt x="199293" y="1342292"/>
                </a:cubicBezTo>
                <a:cubicBezTo>
                  <a:pt x="205155" y="1356946"/>
                  <a:pt x="211016" y="1351084"/>
                  <a:pt x="211016" y="1365738"/>
                </a:cubicBezTo>
                <a:cubicBezTo>
                  <a:pt x="211016" y="1380392"/>
                  <a:pt x="207108" y="1405792"/>
                  <a:pt x="199293" y="1430215"/>
                </a:cubicBezTo>
                <a:cubicBezTo>
                  <a:pt x="191478" y="1454638"/>
                  <a:pt x="171939" y="1485899"/>
                  <a:pt x="164124" y="1512276"/>
                </a:cubicBezTo>
                <a:cubicBezTo>
                  <a:pt x="156309" y="1538653"/>
                  <a:pt x="156308" y="1565030"/>
                  <a:pt x="152400" y="1588476"/>
                </a:cubicBezTo>
                <a:cubicBezTo>
                  <a:pt x="148492" y="1611922"/>
                  <a:pt x="130908" y="1628530"/>
                  <a:pt x="140677" y="1652953"/>
                </a:cubicBezTo>
                <a:cubicBezTo>
                  <a:pt x="150446" y="1677376"/>
                  <a:pt x="191478" y="1716453"/>
                  <a:pt x="211016" y="1735015"/>
                </a:cubicBezTo>
                <a:cubicBezTo>
                  <a:pt x="230554" y="1753577"/>
                  <a:pt x="244231" y="1750646"/>
                  <a:pt x="257908" y="1764323"/>
                </a:cubicBezTo>
                <a:cubicBezTo>
                  <a:pt x="271585" y="1778000"/>
                  <a:pt x="293077" y="1817076"/>
                  <a:pt x="293077" y="1817076"/>
                </a:cubicBezTo>
                <a:cubicBezTo>
                  <a:pt x="304800" y="1834661"/>
                  <a:pt x="315547" y="1851268"/>
                  <a:pt x="328247" y="1869830"/>
                </a:cubicBezTo>
                <a:cubicBezTo>
                  <a:pt x="340947" y="1888392"/>
                  <a:pt x="359508" y="1909884"/>
                  <a:pt x="369277" y="1928446"/>
                </a:cubicBezTo>
                <a:cubicBezTo>
                  <a:pt x="379046" y="1947008"/>
                  <a:pt x="380024" y="1961662"/>
                  <a:pt x="386862" y="1981200"/>
                </a:cubicBezTo>
                <a:cubicBezTo>
                  <a:pt x="393701" y="2000738"/>
                  <a:pt x="402493" y="2020276"/>
                  <a:pt x="410308" y="2045676"/>
                </a:cubicBezTo>
                <a:cubicBezTo>
                  <a:pt x="418123" y="2071076"/>
                  <a:pt x="426916" y="2106246"/>
                  <a:pt x="433754" y="2133600"/>
                </a:cubicBezTo>
                <a:cubicBezTo>
                  <a:pt x="440592" y="2160954"/>
                  <a:pt x="447431" y="2190262"/>
                  <a:pt x="451339" y="2209800"/>
                </a:cubicBezTo>
                <a:cubicBezTo>
                  <a:pt x="455247" y="2229338"/>
                  <a:pt x="441569" y="2232269"/>
                  <a:pt x="457200" y="2250830"/>
                </a:cubicBezTo>
                <a:cubicBezTo>
                  <a:pt x="472831" y="2269392"/>
                  <a:pt x="515816" y="2303584"/>
                  <a:pt x="545124" y="2321169"/>
                </a:cubicBezTo>
                <a:cubicBezTo>
                  <a:pt x="574432" y="2338754"/>
                  <a:pt x="601786" y="2341684"/>
                  <a:pt x="633047" y="2356338"/>
                </a:cubicBezTo>
                <a:cubicBezTo>
                  <a:pt x="664308" y="2370992"/>
                  <a:pt x="707293" y="2394438"/>
                  <a:pt x="732693" y="2409092"/>
                </a:cubicBezTo>
                <a:cubicBezTo>
                  <a:pt x="758093" y="2423746"/>
                  <a:pt x="764932" y="2432538"/>
                  <a:pt x="785447" y="2444261"/>
                </a:cubicBezTo>
                <a:cubicBezTo>
                  <a:pt x="805962" y="2455984"/>
                  <a:pt x="834293" y="2467707"/>
                  <a:pt x="855785" y="2479430"/>
                </a:cubicBezTo>
                <a:cubicBezTo>
                  <a:pt x="877277" y="2491153"/>
                  <a:pt x="896815" y="2501900"/>
                  <a:pt x="914400" y="2514600"/>
                </a:cubicBezTo>
                <a:cubicBezTo>
                  <a:pt x="931985" y="2527300"/>
                  <a:pt x="946639" y="2541465"/>
                  <a:pt x="961293" y="2555630"/>
                </a:cubicBezTo>
              </a:path>
            </a:pathLst>
          </a:cu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a:solidFill>
                <a:prstClr val="black"/>
              </a:solidFill>
            </a:endParaRPr>
          </a:p>
        </p:txBody>
      </p:sp>
      <p:sp>
        <p:nvSpPr>
          <p:cNvPr id="58" name="57 Forma libre"/>
          <p:cNvSpPr/>
          <p:nvPr/>
        </p:nvSpPr>
        <p:spPr>
          <a:xfrm>
            <a:off x="3722688" y="3536950"/>
            <a:ext cx="944562" cy="90488"/>
          </a:xfrm>
          <a:custGeom>
            <a:avLst/>
            <a:gdLst>
              <a:gd name="connsiteX0" fmla="*/ 943708 w 943708"/>
              <a:gd name="connsiteY0" fmla="*/ 0 h 90854"/>
              <a:gd name="connsiteX1" fmla="*/ 767862 w 943708"/>
              <a:gd name="connsiteY1" fmla="*/ 70338 h 90854"/>
              <a:gd name="connsiteX2" fmla="*/ 679939 w 943708"/>
              <a:gd name="connsiteY2" fmla="*/ 87923 h 90854"/>
              <a:gd name="connsiteX3" fmla="*/ 574431 w 943708"/>
              <a:gd name="connsiteY3" fmla="*/ 87923 h 90854"/>
              <a:gd name="connsiteX4" fmla="*/ 451339 w 943708"/>
              <a:gd name="connsiteY4" fmla="*/ 70338 h 90854"/>
              <a:gd name="connsiteX5" fmla="*/ 316523 w 943708"/>
              <a:gd name="connsiteY5" fmla="*/ 29307 h 90854"/>
              <a:gd name="connsiteX6" fmla="*/ 205154 w 943708"/>
              <a:gd name="connsiteY6" fmla="*/ 29307 h 90854"/>
              <a:gd name="connsiteX7" fmla="*/ 52754 w 943708"/>
              <a:gd name="connsiteY7" fmla="*/ 23446 h 90854"/>
              <a:gd name="connsiteX8" fmla="*/ 0 w 943708"/>
              <a:gd name="connsiteY8" fmla="*/ 17584 h 9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3708" h="90854">
                <a:moveTo>
                  <a:pt x="943708" y="0"/>
                </a:moveTo>
                <a:cubicBezTo>
                  <a:pt x="877765" y="27842"/>
                  <a:pt x="811823" y="55684"/>
                  <a:pt x="767862" y="70338"/>
                </a:cubicBezTo>
                <a:cubicBezTo>
                  <a:pt x="723901" y="84992"/>
                  <a:pt x="712177" y="84992"/>
                  <a:pt x="679939" y="87923"/>
                </a:cubicBezTo>
                <a:cubicBezTo>
                  <a:pt x="647701" y="90854"/>
                  <a:pt x="612531" y="90854"/>
                  <a:pt x="574431" y="87923"/>
                </a:cubicBezTo>
                <a:cubicBezTo>
                  <a:pt x="536331" y="84992"/>
                  <a:pt x="494324" y="80107"/>
                  <a:pt x="451339" y="70338"/>
                </a:cubicBezTo>
                <a:cubicBezTo>
                  <a:pt x="408354" y="60569"/>
                  <a:pt x="357554" y="36145"/>
                  <a:pt x="316523" y="29307"/>
                </a:cubicBezTo>
                <a:cubicBezTo>
                  <a:pt x="275492" y="22469"/>
                  <a:pt x="249115" y="30284"/>
                  <a:pt x="205154" y="29307"/>
                </a:cubicBezTo>
                <a:cubicBezTo>
                  <a:pt x="161193" y="28330"/>
                  <a:pt x="86946" y="25400"/>
                  <a:pt x="52754" y="23446"/>
                </a:cubicBezTo>
                <a:cubicBezTo>
                  <a:pt x="18562" y="21492"/>
                  <a:pt x="6839" y="18561"/>
                  <a:pt x="0" y="17584"/>
                </a:cubicBezTo>
              </a:path>
            </a:pathLst>
          </a:cu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a:solidFill>
                <a:prstClr val="black"/>
              </a:solidFill>
            </a:endParaRPr>
          </a:p>
        </p:txBody>
      </p:sp>
      <p:sp>
        <p:nvSpPr>
          <p:cNvPr id="59" name="58 Forma libre"/>
          <p:cNvSpPr/>
          <p:nvPr/>
        </p:nvSpPr>
        <p:spPr>
          <a:xfrm>
            <a:off x="2058988" y="1597025"/>
            <a:ext cx="1676400" cy="2366963"/>
          </a:xfrm>
          <a:custGeom>
            <a:avLst/>
            <a:gdLst>
              <a:gd name="connsiteX0" fmla="*/ 0 w 1677377"/>
              <a:gd name="connsiteY0" fmla="*/ 0 h 2368061"/>
              <a:gd name="connsiteX1" fmla="*/ 70339 w 1677377"/>
              <a:gd name="connsiteY1" fmla="*/ 46892 h 2368061"/>
              <a:gd name="connsiteX2" fmla="*/ 117231 w 1677377"/>
              <a:gd name="connsiteY2" fmla="*/ 105507 h 2368061"/>
              <a:gd name="connsiteX3" fmla="*/ 134816 w 1677377"/>
              <a:gd name="connsiteY3" fmla="*/ 146538 h 2368061"/>
              <a:gd name="connsiteX4" fmla="*/ 169985 w 1677377"/>
              <a:gd name="connsiteY4" fmla="*/ 181707 h 2368061"/>
              <a:gd name="connsiteX5" fmla="*/ 228600 w 1677377"/>
              <a:gd name="connsiteY5" fmla="*/ 181707 h 2368061"/>
              <a:gd name="connsiteX6" fmla="*/ 328246 w 1677377"/>
              <a:gd name="connsiteY6" fmla="*/ 146538 h 2368061"/>
              <a:gd name="connsiteX7" fmla="*/ 422031 w 1677377"/>
              <a:gd name="connsiteY7" fmla="*/ 140676 h 2368061"/>
              <a:gd name="connsiteX8" fmla="*/ 527539 w 1677377"/>
              <a:gd name="connsiteY8" fmla="*/ 146538 h 2368061"/>
              <a:gd name="connsiteX9" fmla="*/ 592016 w 1677377"/>
              <a:gd name="connsiteY9" fmla="*/ 187569 h 2368061"/>
              <a:gd name="connsiteX10" fmla="*/ 633046 w 1677377"/>
              <a:gd name="connsiteY10" fmla="*/ 222738 h 2368061"/>
              <a:gd name="connsiteX11" fmla="*/ 674077 w 1677377"/>
              <a:gd name="connsiteY11" fmla="*/ 263769 h 2368061"/>
              <a:gd name="connsiteX12" fmla="*/ 720969 w 1677377"/>
              <a:gd name="connsiteY12" fmla="*/ 310661 h 2368061"/>
              <a:gd name="connsiteX13" fmla="*/ 744416 w 1677377"/>
              <a:gd name="connsiteY13" fmla="*/ 375138 h 2368061"/>
              <a:gd name="connsiteX14" fmla="*/ 732693 w 1677377"/>
              <a:gd name="connsiteY14" fmla="*/ 457200 h 2368061"/>
              <a:gd name="connsiteX15" fmla="*/ 732693 w 1677377"/>
              <a:gd name="connsiteY15" fmla="*/ 521676 h 2368061"/>
              <a:gd name="connsiteX16" fmla="*/ 726831 w 1677377"/>
              <a:gd name="connsiteY16" fmla="*/ 574430 h 2368061"/>
              <a:gd name="connsiteX17" fmla="*/ 726831 w 1677377"/>
              <a:gd name="connsiteY17" fmla="*/ 644769 h 2368061"/>
              <a:gd name="connsiteX18" fmla="*/ 744416 w 1677377"/>
              <a:gd name="connsiteY18" fmla="*/ 720969 h 2368061"/>
              <a:gd name="connsiteX19" fmla="*/ 762000 w 1677377"/>
              <a:gd name="connsiteY19" fmla="*/ 756138 h 2368061"/>
              <a:gd name="connsiteX20" fmla="*/ 797169 w 1677377"/>
              <a:gd name="connsiteY20" fmla="*/ 773723 h 2368061"/>
              <a:gd name="connsiteX21" fmla="*/ 849923 w 1677377"/>
              <a:gd name="connsiteY21" fmla="*/ 791307 h 2368061"/>
              <a:gd name="connsiteX22" fmla="*/ 926123 w 1677377"/>
              <a:gd name="connsiteY22" fmla="*/ 826476 h 2368061"/>
              <a:gd name="connsiteX23" fmla="*/ 1002323 w 1677377"/>
              <a:gd name="connsiteY23" fmla="*/ 867507 h 2368061"/>
              <a:gd name="connsiteX24" fmla="*/ 1031631 w 1677377"/>
              <a:gd name="connsiteY24" fmla="*/ 931984 h 2368061"/>
              <a:gd name="connsiteX25" fmla="*/ 1072662 w 1677377"/>
              <a:gd name="connsiteY25" fmla="*/ 1025769 h 2368061"/>
              <a:gd name="connsiteX26" fmla="*/ 1090246 w 1677377"/>
              <a:gd name="connsiteY26" fmla="*/ 1072661 h 2368061"/>
              <a:gd name="connsiteX27" fmla="*/ 1131277 w 1677377"/>
              <a:gd name="connsiteY27" fmla="*/ 1137138 h 2368061"/>
              <a:gd name="connsiteX28" fmla="*/ 1178169 w 1677377"/>
              <a:gd name="connsiteY28" fmla="*/ 1184030 h 2368061"/>
              <a:gd name="connsiteX29" fmla="*/ 1242646 w 1677377"/>
              <a:gd name="connsiteY29" fmla="*/ 1266092 h 2368061"/>
              <a:gd name="connsiteX30" fmla="*/ 1312985 w 1677377"/>
              <a:gd name="connsiteY30" fmla="*/ 1324707 h 2368061"/>
              <a:gd name="connsiteX31" fmla="*/ 1383323 w 1677377"/>
              <a:gd name="connsiteY31" fmla="*/ 1430215 h 2368061"/>
              <a:gd name="connsiteX32" fmla="*/ 1441939 w 1677377"/>
              <a:gd name="connsiteY32" fmla="*/ 1524000 h 2368061"/>
              <a:gd name="connsiteX33" fmla="*/ 1465385 w 1677377"/>
              <a:gd name="connsiteY33" fmla="*/ 1582615 h 2368061"/>
              <a:gd name="connsiteX34" fmla="*/ 1506416 w 1677377"/>
              <a:gd name="connsiteY34" fmla="*/ 1676400 h 2368061"/>
              <a:gd name="connsiteX35" fmla="*/ 1529862 w 1677377"/>
              <a:gd name="connsiteY35" fmla="*/ 1758461 h 2368061"/>
              <a:gd name="connsiteX36" fmla="*/ 1559169 w 1677377"/>
              <a:gd name="connsiteY36" fmla="*/ 1846384 h 2368061"/>
              <a:gd name="connsiteX37" fmla="*/ 1652954 w 1677377"/>
              <a:gd name="connsiteY37" fmla="*/ 1940169 h 2368061"/>
              <a:gd name="connsiteX38" fmla="*/ 1676400 w 1677377"/>
              <a:gd name="connsiteY38" fmla="*/ 1975338 h 2368061"/>
              <a:gd name="connsiteX39" fmla="*/ 1647093 w 1677377"/>
              <a:gd name="connsiteY39" fmla="*/ 1987061 h 2368061"/>
              <a:gd name="connsiteX40" fmla="*/ 1570893 w 1677377"/>
              <a:gd name="connsiteY40" fmla="*/ 1998784 h 2368061"/>
              <a:gd name="connsiteX41" fmla="*/ 1506416 w 1677377"/>
              <a:gd name="connsiteY41" fmla="*/ 2045676 h 2368061"/>
              <a:gd name="connsiteX42" fmla="*/ 1482969 w 1677377"/>
              <a:gd name="connsiteY42" fmla="*/ 2127738 h 2368061"/>
              <a:gd name="connsiteX43" fmla="*/ 1482969 w 1677377"/>
              <a:gd name="connsiteY43" fmla="*/ 2157046 h 2368061"/>
              <a:gd name="connsiteX44" fmla="*/ 1430216 w 1677377"/>
              <a:gd name="connsiteY44" fmla="*/ 2209800 h 2368061"/>
              <a:gd name="connsiteX45" fmla="*/ 1354016 w 1677377"/>
              <a:gd name="connsiteY45" fmla="*/ 2250830 h 2368061"/>
              <a:gd name="connsiteX46" fmla="*/ 1266093 w 1677377"/>
              <a:gd name="connsiteY46" fmla="*/ 2297723 h 2368061"/>
              <a:gd name="connsiteX47" fmla="*/ 1195754 w 1677377"/>
              <a:gd name="connsiteY47" fmla="*/ 2332892 h 2368061"/>
              <a:gd name="connsiteX48" fmla="*/ 1172308 w 1677377"/>
              <a:gd name="connsiteY48" fmla="*/ 2368061 h 23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677377" h="2368061">
                <a:moveTo>
                  <a:pt x="0" y="0"/>
                </a:moveTo>
                <a:cubicBezTo>
                  <a:pt x="25400" y="14654"/>
                  <a:pt x="50801" y="29308"/>
                  <a:pt x="70339" y="46892"/>
                </a:cubicBezTo>
                <a:cubicBezTo>
                  <a:pt x="89877" y="64476"/>
                  <a:pt x="106485" y="88899"/>
                  <a:pt x="117231" y="105507"/>
                </a:cubicBezTo>
                <a:cubicBezTo>
                  <a:pt x="127977" y="122115"/>
                  <a:pt x="126024" y="133838"/>
                  <a:pt x="134816" y="146538"/>
                </a:cubicBezTo>
                <a:cubicBezTo>
                  <a:pt x="143608" y="159238"/>
                  <a:pt x="154354" y="175846"/>
                  <a:pt x="169985" y="181707"/>
                </a:cubicBezTo>
                <a:cubicBezTo>
                  <a:pt x="185616" y="187568"/>
                  <a:pt x="202223" y="187568"/>
                  <a:pt x="228600" y="181707"/>
                </a:cubicBezTo>
                <a:cubicBezTo>
                  <a:pt x="254977" y="175846"/>
                  <a:pt x="296007" y="153377"/>
                  <a:pt x="328246" y="146538"/>
                </a:cubicBezTo>
                <a:cubicBezTo>
                  <a:pt x="360485" y="139699"/>
                  <a:pt x="388816" y="140676"/>
                  <a:pt x="422031" y="140676"/>
                </a:cubicBezTo>
                <a:cubicBezTo>
                  <a:pt x="455246" y="140676"/>
                  <a:pt x="499208" y="138723"/>
                  <a:pt x="527539" y="146538"/>
                </a:cubicBezTo>
                <a:cubicBezTo>
                  <a:pt x="555870" y="154353"/>
                  <a:pt x="574432" y="174869"/>
                  <a:pt x="592016" y="187569"/>
                </a:cubicBezTo>
                <a:cubicBezTo>
                  <a:pt x="609601" y="200269"/>
                  <a:pt x="619369" y="210038"/>
                  <a:pt x="633046" y="222738"/>
                </a:cubicBezTo>
                <a:cubicBezTo>
                  <a:pt x="646723" y="235438"/>
                  <a:pt x="674077" y="263769"/>
                  <a:pt x="674077" y="263769"/>
                </a:cubicBezTo>
                <a:cubicBezTo>
                  <a:pt x="688731" y="278423"/>
                  <a:pt x="709246" y="292100"/>
                  <a:pt x="720969" y="310661"/>
                </a:cubicBezTo>
                <a:cubicBezTo>
                  <a:pt x="732692" y="329222"/>
                  <a:pt x="742462" y="350715"/>
                  <a:pt x="744416" y="375138"/>
                </a:cubicBezTo>
                <a:cubicBezTo>
                  <a:pt x="746370" y="399561"/>
                  <a:pt x="734647" y="432777"/>
                  <a:pt x="732693" y="457200"/>
                </a:cubicBezTo>
                <a:cubicBezTo>
                  <a:pt x="730739" y="481623"/>
                  <a:pt x="733670" y="502138"/>
                  <a:pt x="732693" y="521676"/>
                </a:cubicBezTo>
                <a:cubicBezTo>
                  <a:pt x="731716" y="541214"/>
                  <a:pt x="727808" y="553915"/>
                  <a:pt x="726831" y="574430"/>
                </a:cubicBezTo>
                <a:cubicBezTo>
                  <a:pt x="725854" y="594945"/>
                  <a:pt x="723900" y="620346"/>
                  <a:pt x="726831" y="644769"/>
                </a:cubicBezTo>
                <a:cubicBezTo>
                  <a:pt x="729762" y="669192"/>
                  <a:pt x="738555" y="702408"/>
                  <a:pt x="744416" y="720969"/>
                </a:cubicBezTo>
                <a:cubicBezTo>
                  <a:pt x="750277" y="739530"/>
                  <a:pt x="753208" y="747346"/>
                  <a:pt x="762000" y="756138"/>
                </a:cubicBezTo>
                <a:cubicBezTo>
                  <a:pt x="770792" y="764930"/>
                  <a:pt x="782515" y="767861"/>
                  <a:pt x="797169" y="773723"/>
                </a:cubicBezTo>
                <a:cubicBezTo>
                  <a:pt x="811823" y="779585"/>
                  <a:pt x="828431" y="782515"/>
                  <a:pt x="849923" y="791307"/>
                </a:cubicBezTo>
                <a:cubicBezTo>
                  <a:pt x="871415" y="800099"/>
                  <a:pt x="900723" y="813776"/>
                  <a:pt x="926123" y="826476"/>
                </a:cubicBezTo>
                <a:cubicBezTo>
                  <a:pt x="951523" y="839176"/>
                  <a:pt x="984738" y="849922"/>
                  <a:pt x="1002323" y="867507"/>
                </a:cubicBezTo>
                <a:cubicBezTo>
                  <a:pt x="1019908" y="885092"/>
                  <a:pt x="1019908" y="905607"/>
                  <a:pt x="1031631" y="931984"/>
                </a:cubicBezTo>
                <a:cubicBezTo>
                  <a:pt x="1043354" y="958361"/>
                  <a:pt x="1062893" y="1002323"/>
                  <a:pt x="1072662" y="1025769"/>
                </a:cubicBezTo>
                <a:cubicBezTo>
                  <a:pt x="1082431" y="1049215"/>
                  <a:pt x="1080477" y="1054100"/>
                  <a:pt x="1090246" y="1072661"/>
                </a:cubicBezTo>
                <a:cubicBezTo>
                  <a:pt x="1100015" y="1091222"/>
                  <a:pt x="1116623" y="1118577"/>
                  <a:pt x="1131277" y="1137138"/>
                </a:cubicBezTo>
                <a:cubicBezTo>
                  <a:pt x="1145931" y="1155699"/>
                  <a:pt x="1159608" y="1162538"/>
                  <a:pt x="1178169" y="1184030"/>
                </a:cubicBezTo>
                <a:cubicBezTo>
                  <a:pt x="1196730" y="1205522"/>
                  <a:pt x="1220177" y="1242646"/>
                  <a:pt x="1242646" y="1266092"/>
                </a:cubicBezTo>
                <a:cubicBezTo>
                  <a:pt x="1265115" y="1289538"/>
                  <a:pt x="1289539" y="1297353"/>
                  <a:pt x="1312985" y="1324707"/>
                </a:cubicBezTo>
                <a:cubicBezTo>
                  <a:pt x="1336431" y="1352061"/>
                  <a:pt x="1361831" y="1397000"/>
                  <a:pt x="1383323" y="1430215"/>
                </a:cubicBezTo>
                <a:cubicBezTo>
                  <a:pt x="1404815" y="1463430"/>
                  <a:pt x="1428262" y="1498600"/>
                  <a:pt x="1441939" y="1524000"/>
                </a:cubicBezTo>
                <a:cubicBezTo>
                  <a:pt x="1455616" y="1549400"/>
                  <a:pt x="1454639" y="1557215"/>
                  <a:pt x="1465385" y="1582615"/>
                </a:cubicBezTo>
                <a:cubicBezTo>
                  <a:pt x="1476131" y="1608015"/>
                  <a:pt x="1495670" y="1647092"/>
                  <a:pt x="1506416" y="1676400"/>
                </a:cubicBezTo>
                <a:cubicBezTo>
                  <a:pt x="1517162" y="1705708"/>
                  <a:pt x="1521070" y="1730130"/>
                  <a:pt x="1529862" y="1758461"/>
                </a:cubicBezTo>
                <a:cubicBezTo>
                  <a:pt x="1538654" y="1786792"/>
                  <a:pt x="1538654" y="1816099"/>
                  <a:pt x="1559169" y="1846384"/>
                </a:cubicBezTo>
                <a:cubicBezTo>
                  <a:pt x="1579684" y="1876669"/>
                  <a:pt x="1633416" y="1918677"/>
                  <a:pt x="1652954" y="1940169"/>
                </a:cubicBezTo>
                <a:cubicBezTo>
                  <a:pt x="1672493" y="1961661"/>
                  <a:pt x="1677377" y="1967523"/>
                  <a:pt x="1676400" y="1975338"/>
                </a:cubicBezTo>
                <a:cubicBezTo>
                  <a:pt x="1675423" y="1983153"/>
                  <a:pt x="1664677" y="1983153"/>
                  <a:pt x="1647093" y="1987061"/>
                </a:cubicBezTo>
                <a:cubicBezTo>
                  <a:pt x="1629509" y="1990969"/>
                  <a:pt x="1594339" y="1989015"/>
                  <a:pt x="1570893" y="1998784"/>
                </a:cubicBezTo>
                <a:cubicBezTo>
                  <a:pt x="1547447" y="2008553"/>
                  <a:pt x="1521070" y="2024184"/>
                  <a:pt x="1506416" y="2045676"/>
                </a:cubicBezTo>
                <a:cubicBezTo>
                  <a:pt x="1491762" y="2067168"/>
                  <a:pt x="1486877" y="2109176"/>
                  <a:pt x="1482969" y="2127738"/>
                </a:cubicBezTo>
                <a:cubicBezTo>
                  <a:pt x="1479061" y="2146300"/>
                  <a:pt x="1491761" y="2143369"/>
                  <a:pt x="1482969" y="2157046"/>
                </a:cubicBezTo>
                <a:cubicBezTo>
                  <a:pt x="1474177" y="2170723"/>
                  <a:pt x="1451708" y="2194169"/>
                  <a:pt x="1430216" y="2209800"/>
                </a:cubicBezTo>
                <a:cubicBezTo>
                  <a:pt x="1408724" y="2225431"/>
                  <a:pt x="1354016" y="2250830"/>
                  <a:pt x="1354016" y="2250830"/>
                </a:cubicBezTo>
                <a:lnTo>
                  <a:pt x="1266093" y="2297723"/>
                </a:lnTo>
                <a:cubicBezTo>
                  <a:pt x="1239716" y="2311400"/>
                  <a:pt x="1211385" y="2321169"/>
                  <a:pt x="1195754" y="2332892"/>
                </a:cubicBezTo>
                <a:cubicBezTo>
                  <a:pt x="1180123" y="2344615"/>
                  <a:pt x="1172308" y="2364153"/>
                  <a:pt x="1172308" y="2368061"/>
                </a:cubicBezTo>
              </a:path>
            </a:pathLst>
          </a:cu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a:solidFill>
                <a:prstClr val="black"/>
              </a:solidFill>
            </a:endParaRPr>
          </a:p>
        </p:txBody>
      </p:sp>
      <p:sp>
        <p:nvSpPr>
          <p:cNvPr id="86" name="85 Forma libre"/>
          <p:cNvSpPr/>
          <p:nvPr/>
        </p:nvSpPr>
        <p:spPr>
          <a:xfrm>
            <a:off x="4579938" y="2763838"/>
            <a:ext cx="574675" cy="1387475"/>
          </a:xfrm>
          <a:custGeom>
            <a:avLst/>
            <a:gdLst>
              <a:gd name="connsiteX0" fmla="*/ 0 w 574675"/>
              <a:gd name="connsiteY0" fmla="*/ 3810 h 1386840"/>
              <a:gd name="connsiteX1" fmla="*/ 72390 w 574675"/>
              <a:gd name="connsiteY1" fmla="*/ 7620 h 1386840"/>
              <a:gd name="connsiteX2" fmla="*/ 144780 w 574675"/>
              <a:gd name="connsiteY2" fmla="*/ 49530 h 1386840"/>
              <a:gd name="connsiteX3" fmla="*/ 209550 w 574675"/>
              <a:gd name="connsiteY3" fmla="*/ 118110 h 1386840"/>
              <a:gd name="connsiteX4" fmla="*/ 262890 w 574675"/>
              <a:gd name="connsiteY4" fmla="*/ 205740 h 1386840"/>
              <a:gd name="connsiteX5" fmla="*/ 274320 w 574675"/>
              <a:gd name="connsiteY5" fmla="*/ 255270 h 1386840"/>
              <a:gd name="connsiteX6" fmla="*/ 308610 w 574675"/>
              <a:gd name="connsiteY6" fmla="*/ 339090 h 1386840"/>
              <a:gd name="connsiteX7" fmla="*/ 358140 w 574675"/>
              <a:gd name="connsiteY7" fmla="*/ 400050 h 1386840"/>
              <a:gd name="connsiteX8" fmla="*/ 419100 w 574675"/>
              <a:gd name="connsiteY8" fmla="*/ 499110 h 1386840"/>
              <a:gd name="connsiteX9" fmla="*/ 426720 w 574675"/>
              <a:gd name="connsiteY9" fmla="*/ 548640 h 1386840"/>
              <a:gd name="connsiteX10" fmla="*/ 422910 w 574675"/>
              <a:gd name="connsiteY10" fmla="*/ 651510 h 1386840"/>
              <a:gd name="connsiteX11" fmla="*/ 453390 w 574675"/>
              <a:gd name="connsiteY11" fmla="*/ 773430 h 1386840"/>
              <a:gd name="connsiteX12" fmla="*/ 495300 w 574675"/>
              <a:gd name="connsiteY12" fmla="*/ 849630 h 1386840"/>
              <a:gd name="connsiteX13" fmla="*/ 525780 w 574675"/>
              <a:gd name="connsiteY13" fmla="*/ 941070 h 1386840"/>
              <a:gd name="connsiteX14" fmla="*/ 521970 w 574675"/>
              <a:gd name="connsiteY14" fmla="*/ 1021080 h 1386840"/>
              <a:gd name="connsiteX15" fmla="*/ 571500 w 574675"/>
              <a:gd name="connsiteY15" fmla="*/ 1139190 h 1386840"/>
              <a:gd name="connsiteX16" fmla="*/ 541020 w 574675"/>
              <a:gd name="connsiteY16" fmla="*/ 1245870 h 1386840"/>
              <a:gd name="connsiteX17" fmla="*/ 491490 w 574675"/>
              <a:gd name="connsiteY17" fmla="*/ 1325880 h 1386840"/>
              <a:gd name="connsiteX18" fmla="*/ 438150 w 574675"/>
              <a:gd name="connsiteY18" fmla="*/ 1386840 h 1386840"/>
              <a:gd name="connsiteX0" fmla="*/ 0 w 574675"/>
              <a:gd name="connsiteY0" fmla="*/ 3810 h 1386840"/>
              <a:gd name="connsiteX1" fmla="*/ 72390 w 574675"/>
              <a:gd name="connsiteY1" fmla="*/ 7620 h 1386840"/>
              <a:gd name="connsiteX2" fmla="*/ 144780 w 574675"/>
              <a:gd name="connsiteY2" fmla="*/ 49530 h 1386840"/>
              <a:gd name="connsiteX3" fmla="*/ 209550 w 574675"/>
              <a:gd name="connsiteY3" fmla="*/ 118110 h 1386840"/>
              <a:gd name="connsiteX4" fmla="*/ 262890 w 574675"/>
              <a:gd name="connsiteY4" fmla="*/ 205740 h 1386840"/>
              <a:gd name="connsiteX5" fmla="*/ 274320 w 574675"/>
              <a:gd name="connsiteY5" fmla="*/ 255270 h 1386840"/>
              <a:gd name="connsiteX6" fmla="*/ 308610 w 574675"/>
              <a:gd name="connsiteY6" fmla="*/ 339090 h 1386840"/>
              <a:gd name="connsiteX7" fmla="*/ 358140 w 574675"/>
              <a:gd name="connsiteY7" fmla="*/ 400050 h 1386840"/>
              <a:gd name="connsiteX8" fmla="*/ 352088 w 574675"/>
              <a:gd name="connsiteY8" fmla="*/ 448996 h 1386840"/>
              <a:gd name="connsiteX9" fmla="*/ 426720 w 574675"/>
              <a:gd name="connsiteY9" fmla="*/ 548640 h 1386840"/>
              <a:gd name="connsiteX10" fmla="*/ 422910 w 574675"/>
              <a:gd name="connsiteY10" fmla="*/ 651510 h 1386840"/>
              <a:gd name="connsiteX11" fmla="*/ 453390 w 574675"/>
              <a:gd name="connsiteY11" fmla="*/ 773430 h 1386840"/>
              <a:gd name="connsiteX12" fmla="*/ 495300 w 574675"/>
              <a:gd name="connsiteY12" fmla="*/ 849630 h 1386840"/>
              <a:gd name="connsiteX13" fmla="*/ 525780 w 574675"/>
              <a:gd name="connsiteY13" fmla="*/ 941070 h 1386840"/>
              <a:gd name="connsiteX14" fmla="*/ 521970 w 574675"/>
              <a:gd name="connsiteY14" fmla="*/ 1021080 h 1386840"/>
              <a:gd name="connsiteX15" fmla="*/ 571500 w 574675"/>
              <a:gd name="connsiteY15" fmla="*/ 1139190 h 1386840"/>
              <a:gd name="connsiteX16" fmla="*/ 541020 w 574675"/>
              <a:gd name="connsiteY16" fmla="*/ 1245870 h 1386840"/>
              <a:gd name="connsiteX17" fmla="*/ 491490 w 574675"/>
              <a:gd name="connsiteY17" fmla="*/ 1325880 h 1386840"/>
              <a:gd name="connsiteX18" fmla="*/ 438150 w 574675"/>
              <a:gd name="connsiteY18" fmla="*/ 1386840 h 1386840"/>
              <a:gd name="connsiteX0" fmla="*/ 0 w 574675"/>
              <a:gd name="connsiteY0" fmla="*/ 3810 h 1386840"/>
              <a:gd name="connsiteX1" fmla="*/ 72390 w 574675"/>
              <a:gd name="connsiteY1" fmla="*/ 7620 h 1386840"/>
              <a:gd name="connsiteX2" fmla="*/ 144780 w 574675"/>
              <a:gd name="connsiteY2" fmla="*/ 49530 h 1386840"/>
              <a:gd name="connsiteX3" fmla="*/ 209550 w 574675"/>
              <a:gd name="connsiteY3" fmla="*/ 118110 h 1386840"/>
              <a:gd name="connsiteX4" fmla="*/ 262890 w 574675"/>
              <a:gd name="connsiteY4" fmla="*/ 205740 h 1386840"/>
              <a:gd name="connsiteX5" fmla="*/ 274320 w 574675"/>
              <a:gd name="connsiteY5" fmla="*/ 255270 h 1386840"/>
              <a:gd name="connsiteX6" fmla="*/ 308610 w 574675"/>
              <a:gd name="connsiteY6" fmla="*/ 339090 h 1386840"/>
              <a:gd name="connsiteX7" fmla="*/ 358140 w 574675"/>
              <a:gd name="connsiteY7" fmla="*/ 400050 h 1386840"/>
              <a:gd name="connsiteX8" fmla="*/ 352088 w 574675"/>
              <a:gd name="connsiteY8" fmla="*/ 448996 h 1386840"/>
              <a:gd name="connsiteX9" fmla="*/ 426720 w 574675"/>
              <a:gd name="connsiteY9" fmla="*/ 548640 h 1386840"/>
              <a:gd name="connsiteX10" fmla="*/ 424096 w 574675"/>
              <a:gd name="connsiteY10" fmla="*/ 665020 h 1386840"/>
              <a:gd name="connsiteX11" fmla="*/ 453390 w 574675"/>
              <a:gd name="connsiteY11" fmla="*/ 773430 h 1386840"/>
              <a:gd name="connsiteX12" fmla="*/ 495300 w 574675"/>
              <a:gd name="connsiteY12" fmla="*/ 849630 h 1386840"/>
              <a:gd name="connsiteX13" fmla="*/ 525780 w 574675"/>
              <a:gd name="connsiteY13" fmla="*/ 941070 h 1386840"/>
              <a:gd name="connsiteX14" fmla="*/ 521970 w 574675"/>
              <a:gd name="connsiteY14" fmla="*/ 1021080 h 1386840"/>
              <a:gd name="connsiteX15" fmla="*/ 571500 w 574675"/>
              <a:gd name="connsiteY15" fmla="*/ 1139190 h 1386840"/>
              <a:gd name="connsiteX16" fmla="*/ 541020 w 574675"/>
              <a:gd name="connsiteY16" fmla="*/ 1245870 h 1386840"/>
              <a:gd name="connsiteX17" fmla="*/ 491490 w 574675"/>
              <a:gd name="connsiteY17" fmla="*/ 1325880 h 1386840"/>
              <a:gd name="connsiteX18" fmla="*/ 438150 w 574675"/>
              <a:gd name="connsiteY18" fmla="*/ 1386840 h 1386840"/>
              <a:gd name="connsiteX0" fmla="*/ 0 w 574675"/>
              <a:gd name="connsiteY0" fmla="*/ 3810 h 1386840"/>
              <a:gd name="connsiteX1" fmla="*/ 72390 w 574675"/>
              <a:gd name="connsiteY1" fmla="*/ 7620 h 1386840"/>
              <a:gd name="connsiteX2" fmla="*/ 144780 w 574675"/>
              <a:gd name="connsiteY2" fmla="*/ 49530 h 1386840"/>
              <a:gd name="connsiteX3" fmla="*/ 209550 w 574675"/>
              <a:gd name="connsiteY3" fmla="*/ 118110 h 1386840"/>
              <a:gd name="connsiteX4" fmla="*/ 262890 w 574675"/>
              <a:gd name="connsiteY4" fmla="*/ 205740 h 1386840"/>
              <a:gd name="connsiteX5" fmla="*/ 274320 w 574675"/>
              <a:gd name="connsiteY5" fmla="*/ 255270 h 1386840"/>
              <a:gd name="connsiteX6" fmla="*/ 308610 w 574675"/>
              <a:gd name="connsiteY6" fmla="*/ 339090 h 1386840"/>
              <a:gd name="connsiteX7" fmla="*/ 358140 w 574675"/>
              <a:gd name="connsiteY7" fmla="*/ 400050 h 1386840"/>
              <a:gd name="connsiteX8" fmla="*/ 352088 w 574675"/>
              <a:gd name="connsiteY8" fmla="*/ 448996 h 1386840"/>
              <a:gd name="connsiteX9" fmla="*/ 426720 w 574675"/>
              <a:gd name="connsiteY9" fmla="*/ 548640 h 1386840"/>
              <a:gd name="connsiteX10" fmla="*/ 352088 w 574675"/>
              <a:gd name="connsiteY10" fmla="*/ 665020 h 1386840"/>
              <a:gd name="connsiteX11" fmla="*/ 453390 w 574675"/>
              <a:gd name="connsiteY11" fmla="*/ 773430 h 1386840"/>
              <a:gd name="connsiteX12" fmla="*/ 495300 w 574675"/>
              <a:gd name="connsiteY12" fmla="*/ 849630 h 1386840"/>
              <a:gd name="connsiteX13" fmla="*/ 525780 w 574675"/>
              <a:gd name="connsiteY13" fmla="*/ 941070 h 1386840"/>
              <a:gd name="connsiteX14" fmla="*/ 521970 w 574675"/>
              <a:gd name="connsiteY14" fmla="*/ 1021080 h 1386840"/>
              <a:gd name="connsiteX15" fmla="*/ 571500 w 574675"/>
              <a:gd name="connsiteY15" fmla="*/ 1139190 h 1386840"/>
              <a:gd name="connsiteX16" fmla="*/ 541020 w 574675"/>
              <a:gd name="connsiteY16" fmla="*/ 1245870 h 1386840"/>
              <a:gd name="connsiteX17" fmla="*/ 491490 w 574675"/>
              <a:gd name="connsiteY17" fmla="*/ 1325880 h 1386840"/>
              <a:gd name="connsiteX18" fmla="*/ 438150 w 574675"/>
              <a:gd name="connsiteY18" fmla="*/ 1386840 h 1386840"/>
              <a:gd name="connsiteX0" fmla="*/ 0 w 574675"/>
              <a:gd name="connsiteY0" fmla="*/ 3810 h 1386840"/>
              <a:gd name="connsiteX1" fmla="*/ 72390 w 574675"/>
              <a:gd name="connsiteY1" fmla="*/ 7620 h 1386840"/>
              <a:gd name="connsiteX2" fmla="*/ 144780 w 574675"/>
              <a:gd name="connsiteY2" fmla="*/ 49530 h 1386840"/>
              <a:gd name="connsiteX3" fmla="*/ 209550 w 574675"/>
              <a:gd name="connsiteY3" fmla="*/ 118110 h 1386840"/>
              <a:gd name="connsiteX4" fmla="*/ 262890 w 574675"/>
              <a:gd name="connsiteY4" fmla="*/ 205740 h 1386840"/>
              <a:gd name="connsiteX5" fmla="*/ 274320 w 574675"/>
              <a:gd name="connsiteY5" fmla="*/ 255270 h 1386840"/>
              <a:gd name="connsiteX6" fmla="*/ 308610 w 574675"/>
              <a:gd name="connsiteY6" fmla="*/ 339090 h 1386840"/>
              <a:gd name="connsiteX7" fmla="*/ 358140 w 574675"/>
              <a:gd name="connsiteY7" fmla="*/ 400050 h 1386840"/>
              <a:gd name="connsiteX8" fmla="*/ 352088 w 574675"/>
              <a:gd name="connsiteY8" fmla="*/ 448996 h 1386840"/>
              <a:gd name="connsiteX9" fmla="*/ 426720 w 574675"/>
              <a:gd name="connsiteY9" fmla="*/ 548640 h 1386840"/>
              <a:gd name="connsiteX10" fmla="*/ 424096 w 574675"/>
              <a:gd name="connsiteY10" fmla="*/ 665020 h 1386840"/>
              <a:gd name="connsiteX11" fmla="*/ 453390 w 574675"/>
              <a:gd name="connsiteY11" fmla="*/ 773430 h 1386840"/>
              <a:gd name="connsiteX12" fmla="*/ 495300 w 574675"/>
              <a:gd name="connsiteY12" fmla="*/ 849630 h 1386840"/>
              <a:gd name="connsiteX13" fmla="*/ 525780 w 574675"/>
              <a:gd name="connsiteY13" fmla="*/ 941070 h 1386840"/>
              <a:gd name="connsiteX14" fmla="*/ 521970 w 574675"/>
              <a:gd name="connsiteY14" fmla="*/ 1021080 h 1386840"/>
              <a:gd name="connsiteX15" fmla="*/ 571500 w 574675"/>
              <a:gd name="connsiteY15" fmla="*/ 1139190 h 1386840"/>
              <a:gd name="connsiteX16" fmla="*/ 541020 w 574675"/>
              <a:gd name="connsiteY16" fmla="*/ 1245870 h 1386840"/>
              <a:gd name="connsiteX17" fmla="*/ 491490 w 574675"/>
              <a:gd name="connsiteY17" fmla="*/ 1325880 h 1386840"/>
              <a:gd name="connsiteX18" fmla="*/ 438150 w 574675"/>
              <a:gd name="connsiteY18" fmla="*/ 1386840 h 138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4675" h="1386840">
                <a:moveTo>
                  <a:pt x="0" y="3810"/>
                </a:moveTo>
                <a:cubicBezTo>
                  <a:pt x="24130" y="1905"/>
                  <a:pt x="48260" y="0"/>
                  <a:pt x="72390" y="7620"/>
                </a:cubicBezTo>
                <a:cubicBezTo>
                  <a:pt x="96520" y="15240"/>
                  <a:pt x="121920" y="31115"/>
                  <a:pt x="144780" y="49530"/>
                </a:cubicBezTo>
                <a:cubicBezTo>
                  <a:pt x="167640" y="67945"/>
                  <a:pt x="189865" y="92075"/>
                  <a:pt x="209550" y="118110"/>
                </a:cubicBezTo>
                <a:cubicBezTo>
                  <a:pt x="229235" y="144145"/>
                  <a:pt x="252095" y="182880"/>
                  <a:pt x="262890" y="205740"/>
                </a:cubicBezTo>
                <a:cubicBezTo>
                  <a:pt x="273685" y="228600"/>
                  <a:pt x="266700" y="233045"/>
                  <a:pt x="274320" y="255270"/>
                </a:cubicBezTo>
                <a:cubicBezTo>
                  <a:pt x="281940" y="277495"/>
                  <a:pt x="294640" y="314960"/>
                  <a:pt x="308610" y="339090"/>
                </a:cubicBezTo>
                <a:cubicBezTo>
                  <a:pt x="322580" y="363220"/>
                  <a:pt x="350894" y="381732"/>
                  <a:pt x="358140" y="400050"/>
                </a:cubicBezTo>
                <a:cubicBezTo>
                  <a:pt x="365386" y="418368"/>
                  <a:pt x="340658" y="424231"/>
                  <a:pt x="352088" y="448996"/>
                </a:cubicBezTo>
                <a:cubicBezTo>
                  <a:pt x="363518" y="473761"/>
                  <a:pt x="414719" y="512636"/>
                  <a:pt x="426720" y="548640"/>
                </a:cubicBezTo>
                <a:cubicBezTo>
                  <a:pt x="438721" y="584644"/>
                  <a:pt x="419651" y="627555"/>
                  <a:pt x="424096" y="665020"/>
                </a:cubicBezTo>
                <a:cubicBezTo>
                  <a:pt x="428541" y="702485"/>
                  <a:pt x="441523" y="742662"/>
                  <a:pt x="453390" y="773430"/>
                </a:cubicBezTo>
                <a:cubicBezTo>
                  <a:pt x="465257" y="804198"/>
                  <a:pt x="483235" y="821690"/>
                  <a:pt x="495300" y="849630"/>
                </a:cubicBezTo>
                <a:cubicBezTo>
                  <a:pt x="507365" y="877570"/>
                  <a:pt x="521335" y="912495"/>
                  <a:pt x="525780" y="941070"/>
                </a:cubicBezTo>
                <a:cubicBezTo>
                  <a:pt x="530225" y="969645"/>
                  <a:pt x="514350" y="988060"/>
                  <a:pt x="521970" y="1021080"/>
                </a:cubicBezTo>
                <a:cubicBezTo>
                  <a:pt x="529590" y="1054100"/>
                  <a:pt x="568325" y="1101725"/>
                  <a:pt x="571500" y="1139190"/>
                </a:cubicBezTo>
                <a:cubicBezTo>
                  <a:pt x="574675" y="1176655"/>
                  <a:pt x="554355" y="1214755"/>
                  <a:pt x="541020" y="1245870"/>
                </a:cubicBezTo>
                <a:cubicBezTo>
                  <a:pt x="527685" y="1276985"/>
                  <a:pt x="508635" y="1302385"/>
                  <a:pt x="491490" y="1325880"/>
                </a:cubicBezTo>
                <a:cubicBezTo>
                  <a:pt x="474345" y="1349375"/>
                  <a:pt x="456247" y="1368107"/>
                  <a:pt x="438150" y="1386840"/>
                </a:cubicBezTo>
              </a:path>
            </a:pathLst>
          </a:cu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a:solidFill>
                <a:prstClr val="black"/>
              </a:solidFill>
            </a:endParaRPr>
          </a:p>
        </p:txBody>
      </p:sp>
      <p:sp>
        <p:nvSpPr>
          <p:cNvPr id="87" name="86 Forma libre"/>
          <p:cNvSpPr/>
          <p:nvPr/>
        </p:nvSpPr>
        <p:spPr>
          <a:xfrm>
            <a:off x="3371850" y="2781300"/>
            <a:ext cx="1192213" cy="530225"/>
          </a:xfrm>
          <a:custGeom>
            <a:avLst/>
            <a:gdLst>
              <a:gd name="connsiteX0" fmla="*/ 0 w 1192530"/>
              <a:gd name="connsiteY0" fmla="*/ 134620 h 529590"/>
              <a:gd name="connsiteX1" fmla="*/ 80010 w 1192530"/>
              <a:gd name="connsiteY1" fmla="*/ 123190 h 529590"/>
              <a:gd name="connsiteX2" fmla="*/ 144780 w 1192530"/>
              <a:gd name="connsiteY2" fmla="*/ 138430 h 529590"/>
              <a:gd name="connsiteX3" fmla="*/ 209550 w 1192530"/>
              <a:gd name="connsiteY3" fmla="*/ 184150 h 529590"/>
              <a:gd name="connsiteX4" fmla="*/ 270510 w 1192530"/>
              <a:gd name="connsiteY4" fmla="*/ 256540 h 529590"/>
              <a:gd name="connsiteX5" fmla="*/ 285750 w 1192530"/>
              <a:gd name="connsiteY5" fmla="*/ 290830 h 529590"/>
              <a:gd name="connsiteX6" fmla="*/ 331470 w 1192530"/>
              <a:gd name="connsiteY6" fmla="*/ 340360 h 529590"/>
              <a:gd name="connsiteX7" fmla="*/ 384810 w 1192530"/>
              <a:gd name="connsiteY7" fmla="*/ 393700 h 529590"/>
              <a:gd name="connsiteX8" fmla="*/ 419100 w 1192530"/>
              <a:gd name="connsiteY8" fmla="*/ 450850 h 529590"/>
              <a:gd name="connsiteX9" fmla="*/ 476250 w 1192530"/>
              <a:gd name="connsiteY9" fmla="*/ 485140 h 529590"/>
              <a:gd name="connsiteX10" fmla="*/ 617220 w 1192530"/>
              <a:gd name="connsiteY10" fmla="*/ 523240 h 529590"/>
              <a:gd name="connsiteX11" fmla="*/ 708660 w 1192530"/>
              <a:gd name="connsiteY11" fmla="*/ 523240 h 529590"/>
              <a:gd name="connsiteX12" fmla="*/ 838200 w 1192530"/>
              <a:gd name="connsiteY12" fmla="*/ 496570 h 529590"/>
              <a:gd name="connsiteX13" fmla="*/ 880110 w 1192530"/>
              <a:gd name="connsiteY13" fmla="*/ 443230 h 529590"/>
              <a:gd name="connsiteX14" fmla="*/ 941070 w 1192530"/>
              <a:gd name="connsiteY14" fmla="*/ 374650 h 529590"/>
              <a:gd name="connsiteX15" fmla="*/ 956310 w 1192530"/>
              <a:gd name="connsiteY15" fmla="*/ 313690 h 529590"/>
              <a:gd name="connsiteX16" fmla="*/ 963930 w 1192530"/>
              <a:gd name="connsiteY16" fmla="*/ 241300 h 529590"/>
              <a:gd name="connsiteX17" fmla="*/ 963930 w 1192530"/>
              <a:gd name="connsiteY17" fmla="*/ 195580 h 529590"/>
              <a:gd name="connsiteX18" fmla="*/ 979170 w 1192530"/>
              <a:gd name="connsiteY18" fmla="*/ 149860 h 529590"/>
              <a:gd name="connsiteX19" fmla="*/ 1036320 w 1192530"/>
              <a:gd name="connsiteY19" fmla="*/ 92710 h 529590"/>
              <a:gd name="connsiteX20" fmla="*/ 1070610 w 1192530"/>
              <a:gd name="connsiteY20" fmla="*/ 77470 h 529590"/>
              <a:gd name="connsiteX21" fmla="*/ 1123950 w 1192530"/>
              <a:gd name="connsiteY21" fmla="*/ 54610 h 529590"/>
              <a:gd name="connsiteX22" fmla="*/ 1165860 w 1192530"/>
              <a:gd name="connsiteY22" fmla="*/ 8890 h 529590"/>
              <a:gd name="connsiteX23" fmla="*/ 1192530 w 1192530"/>
              <a:gd name="connsiteY23" fmla="*/ 1270 h 52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2530" h="529590">
                <a:moveTo>
                  <a:pt x="0" y="134620"/>
                </a:moveTo>
                <a:cubicBezTo>
                  <a:pt x="27940" y="128587"/>
                  <a:pt x="55880" y="122555"/>
                  <a:pt x="80010" y="123190"/>
                </a:cubicBezTo>
                <a:cubicBezTo>
                  <a:pt x="104140" y="123825"/>
                  <a:pt x="123190" y="128270"/>
                  <a:pt x="144780" y="138430"/>
                </a:cubicBezTo>
                <a:cubicBezTo>
                  <a:pt x="166370" y="148590"/>
                  <a:pt x="188595" y="164465"/>
                  <a:pt x="209550" y="184150"/>
                </a:cubicBezTo>
                <a:cubicBezTo>
                  <a:pt x="230505" y="203835"/>
                  <a:pt x="257810" y="238760"/>
                  <a:pt x="270510" y="256540"/>
                </a:cubicBezTo>
                <a:cubicBezTo>
                  <a:pt x="283210" y="274320"/>
                  <a:pt x="275590" y="276860"/>
                  <a:pt x="285750" y="290830"/>
                </a:cubicBezTo>
                <a:cubicBezTo>
                  <a:pt x="295910" y="304800"/>
                  <a:pt x="314960" y="323215"/>
                  <a:pt x="331470" y="340360"/>
                </a:cubicBezTo>
                <a:cubicBezTo>
                  <a:pt x="347980" y="357505"/>
                  <a:pt x="370205" y="375285"/>
                  <a:pt x="384810" y="393700"/>
                </a:cubicBezTo>
                <a:cubicBezTo>
                  <a:pt x="399415" y="412115"/>
                  <a:pt x="403860" y="435610"/>
                  <a:pt x="419100" y="450850"/>
                </a:cubicBezTo>
                <a:cubicBezTo>
                  <a:pt x="434340" y="466090"/>
                  <a:pt x="443230" y="473075"/>
                  <a:pt x="476250" y="485140"/>
                </a:cubicBezTo>
                <a:cubicBezTo>
                  <a:pt x="509270" y="497205"/>
                  <a:pt x="578485" y="516890"/>
                  <a:pt x="617220" y="523240"/>
                </a:cubicBezTo>
                <a:cubicBezTo>
                  <a:pt x="655955" y="529590"/>
                  <a:pt x="671830" y="527685"/>
                  <a:pt x="708660" y="523240"/>
                </a:cubicBezTo>
                <a:cubicBezTo>
                  <a:pt x="745490" y="518795"/>
                  <a:pt x="809625" y="509905"/>
                  <a:pt x="838200" y="496570"/>
                </a:cubicBezTo>
                <a:cubicBezTo>
                  <a:pt x="866775" y="483235"/>
                  <a:pt x="862965" y="463550"/>
                  <a:pt x="880110" y="443230"/>
                </a:cubicBezTo>
                <a:cubicBezTo>
                  <a:pt x="897255" y="422910"/>
                  <a:pt x="928370" y="396240"/>
                  <a:pt x="941070" y="374650"/>
                </a:cubicBezTo>
                <a:cubicBezTo>
                  <a:pt x="953770" y="353060"/>
                  <a:pt x="952500" y="335915"/>
                  <a:pt x="956310" y="313690"/>
                </a:cubicBezTo>
                <a:cubicBezTo>
                  <a:pt x="960120" y="291465"/>
                  <a:pt x="962660" y="260985"/>
                  <a:pt x="963930" y="241300"/>
                </a:cubicBezTo>
                <a:cubicBezTo>
                  <a:pt x="965200" y="221615"/>
                  <a:pt x="961390" y="210820"/>
                  <a:pt x="963930" y="195580"/>
                </a:cubicBezTo>
                <a:cubicBezTo>
                  <a:pt x="966470" y="180340"/>
                  <a:pt x="967105" y="167005"/>
                  <a:pt x="979170" y="149860"/>
                </a:cubicBezTo>
                <a:cubicBezTo>
                  <a:pt x="991235" y="132715"/>
                  <a:pt x="1021080" y="104775"/>
                  <a:pt x="1036320" y="92710"/>
                </a:cubicBezTo>
                <a:cubicBezTo>
                  <a:pt x="1051560" y="80645"/>
                  <a:pt x="1070610" y="77470"/>
                  <a:pt x="1070610" y="77470"/>
                </a:cubicBezTo>
                <a:cubicBezTo>
                  <a:pt x="1085215" y="71120"/>
                  <a:pt x="1108075" y="66040"/>
                  <a:pt x="1123950" y="54610"/>
                </a:cubicBezTo>
                <a:cubicBezTo>
                  <a:pt x="1139825" y="43180"/>
                  <a:pt x="1154430" y="17780"/>
                  <a:pt x="1165860" y="8890"/>
                </a:cubicBezTo>
                <a:cubicBezTo>
                  <a:pt x="1177290" y="0"/>
                  <a:pt x="1184910" y="635"/>
                  <a:pt x="1192530" y="1270"/>
                </a:cubicBezTo>
              </a:path>
            </a:pathLst>
          </a:cu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a:solidFill>
                <a:prstClr val="black"/>
              </a:solidFill>
            </a:endParaRPr>
          </a:p>
        </p:txBody>
      </p:sp>
      <p:sp>
        <p:nvSpPr>
          <p:cNvPr id="34" name="33 Forma libre"/>
          <p:cNvSpPr/>
          <p:nvPr/>
        </p:nvSpPr>
        <p:spPr>
          <a:xfrm>
            <a:off x="3244850" y="5138738"/>
            <a:ext cx="427038" cy="492125"/>
          </a:xfrm>
          <a:custGeom>
            <a:avLst/>
            <a:gdLst>
              <a:gd name="connsiteX0" fmla="*/ 406823 w 427143"/>
              <a:gd name="connsiteY0" fmla="*/ 18627 h 491067"/>
              <a:gd name="connsiteX1" fmla="*/ 345863 w 427143"/>
              <a:gd name="connsiteY1" fmla="*/ 5927 h 491067"/>
              <a:gd name="connsiteX2" fmla="*/ 295063 w 427143"/>
              <a:gd name="connsiteY2" fmla="*/ 11007 h 491067"/>
              <a:gd name="connsiteX3" fmla="*/ 249343 w 427143"/>
              <a:gd name="connsiteY3" fmla="*/ 18627 h 491067"/>
              <a:gd name="connsiteX4" fmla="*/ 168063 w 427143"/>
              <a:gd name="connsiteY4" fmla="*/ 18627 h 491067"/>
              <a:gd name="connsiteX5" fmla="*/ 140123 w 427143"/>
              <a:gd name="connsiteY5" fmla="*/ 66887 h 491067"/>
              <a:gd name="connsiteX6" fmla="*/ 109643 w 427143"/>
              <a:gd name="connsiteY6" fmla="*/ 115147 h 491067"/>
              <a:gd name="connsiteX7" fmla="*/ 89323 w 427143"/>
              <a:gd name="connsiteY7" fmla="*/ 158327 h 491067"/>
              <a:gd name="connsiteX8" fmla="*/ 61383 w 427143"/>
              <a:gd name="connsiteY8" fmla="*/ 201507 h 491067"/>
              <a:gd name="connsiteX9" fmla="*/ 58843 w 427143"/>
              <a:gd name="connsiteY9" fmla="*/ 226907 h 491067"/>
              <a:gd name="connsiteX10" fmla="*/ 41063 w 427143"/>
              <a:gd name="connsiteY10" fmla="*/ 280247 h 491067"/>
              <a:gd name="connsiteX11" fmla="*/ 15663 w 427143"/>
              <a:gd name="connsiteY11" fmla="*/ 318347 h 491067"/>
              <a:gd name="connsiteX12" fmla="*/ 2963 w 427143"/>
              <a:gd name="connsiteY12" fmla="*/ 348827 h 491067"/>
              <a:gd name="connsiteX13" fmla="*/ 423 w 427143"/>
              <a:gd name="connsiteY13" fmla="*/ 394547 h 491067"/>
              <a:gd name="connsiteX14" fmla="*/ 5503 w 427143"/>
              <a:gd name="connsiteY14" fmla="*/ 442807 h 491067"/>
              <a:gd name="connsiteX15" fmla="*/ 13123 w 427143"/>
              <a:gd name="connsiteY15" fmla="*/ 473287 h 491067"/>
              <a:gd name="connsiteX16" fmla="*/ 35983 w 427143"/>
              <a:gd name="connsiteY16" fmla="*/ 491067 h 491067"/>
              <a:gd name="connsiteX17" fmla="*/ 107103 w 427143"/>
              <a:gd name="connsiteY17" fmla="*/ 473287 h 491067"/>
              <a:gd name="connsiteX18" fmla="*/ 165523 w 427143"/>
              <a:gd name="connsiteY18" fmla="*/ 460587 h 491067"/>
              <a:gd name="connsiteX19" fmla="*/ 251883 w 427143"/>
              <a:gd name="connsiteY19" fmla="*/ 422487 h 491067"/>
              <a:gd name="connsiteX20" fmla="*/ 302683 w 427143"/>
              <a:gd name="connsiteY20" fmla="*/ 381847 h 491067"/>
              <a:gd name="connsiteX21" fmla="*/ 333163 w 427143"/>
              <a:gd name="connsiteY21" fmla="*/ 343747 h 491067"/>
              <a:gd name="connsiteX22" fmla="*/ 371263 w 427143"/>
              <a:gd name="connsiteY22" fmla="*/ 305647 h 491067"/>
              <a:gd name="connsiteX23" fmla="*/ 394123 w 427143"/>
              <a:gd name="connsiteY23" fmla="*/ 239607 h 491067"/>
              <a:gd name="connsiteX24" fmla="*/ 404283 w 427143"/>
              <a:gd name="connsiteY24" fmla="*/ 201507 h 491067"/>
              <a:gd name="connsiteX25" fmla="*/ 424603 w 427143"/>
              <a:gd name="connsiteY25" fmla="*/ 117687 h 491067"/>
              <a:gd name="connsiteX26" fmla="*/ 406823 w 427143"/>
              <a:gd name="connsiteY26" fmla="*/ 18627 h 491067"/>
              <a:gd name="connsiteX0" fmla="*/ 406823 w 427143"/>
              <a:gd name="connsiteY0" fmla="*/ 18627 h 491067"/>
              <a:gd name="connsiteX1" fmla="*/ 345863 w 427143"/>
              <a:gd name="connsiteY1" fmla="*/ 5927 h 491067"/>
              <a:gd name="connsiteX2" fmla="*/ 295063 w 427143"/>
              <a:gd name="connsiteY2" fmla="*/ 11007 h 491067"/>
              <a:gd name="connsiteX3" fmla="*/ 249343 w 427143"/>
              <a:gd name="connsiteY3" fmla="*/ 18627 h 491067"/>
              <a:gd name="connsiteX4" fmla="*/ 168063 w 427143"/>
              <a:gd name="connsiteY4" fmla="*/ 18627 h 491067"/>
              <a:gd name="connsiteX5" fmla="*/ 140123 w 427143"/>
              <a:gd name="connsiteY5" fmla="*/ 66887 h 491067"/>
              <a:gd name="connsiteX6" fmla="*/ 109643 w 427143"/>
              <a:gd name="connsiteY6" fmla="*/ 115147 h 491067"/>
              <a:gd name="connsiteX7" fmla="*/ 89323 w 427143"/>
              <a:gd name="connsiteY7" fmla="*/ 158327 h 491067"/>
              <a:gd name="connsiteX8" fmla="*/ 61383 w 427143"/>
              <a:gd name="connsiteY8" fmla="*/ 201507 h 491067"/>
              <a:gd name="connsiteX9" fmla="*/ 58843 w 427143"/>
              <a:gd name="connsiteY9" fmla="*/ 226907 h 491067"/>
              <a:gd name="connsiteX10" fmla="*/ 59235 w 427143"/>
              <a:gd name="connsiteY10" fmla="*/ 230563 h 491067"/>
              <a:gd name="connsiteX11" fmla="*/ 15663 w 427143"/>
              <a:gd name="connsiteY11" fmla="*/ 318347 h 491067"/>
              <a:gd name="connsiteX12" fmla="*/ 2963 w 427143"/>
              <a:gd name="connsiteY12" fmla="*/ 348827 h 491067"/>
              <a:gd name="connsiteX13" fmla="*/ 423 w 427143"/>
              <a:gd name="connsiteY13" fmla="*/ 394547 h 491067"/>
              <a:gd name="connsiteX14" fmla="*/ 5503 w 427143"/>
              <a:gd name="connsiteY14" fmla="*/ 442807 h 491067"/>
              <a:gd name="connsiteX15" fmla="*/ 13123 w 427143"/>
              <a:gd name="connsiteY15" fmla="*/ 473287 h 491067"/>
              <a:gd name="connsiteX16" fmla="*/ 35983 w 427143"/>
              <a:gd name="connsiteY16" fmla="*/ 491067 h 491067"/>
              <a:gd name="connsiteX17" fmla="*/ 107103 w 427143"/>
              <a:gd name="connsiteY17" fmla="*/ 473287 h 491067"/>
              <a:gd name="connsiteX18" fmla="*/ 165523 w 427143"/>
              <a:gd name="connsiteY18" fmla="*/ 460587 h 491067"/>
              <a:gd name="connsiteX19" fmla="*/ 251883 w 427143"/>
              <a:gd name="connsiteY19" fmla="*/ 422487 h 491067"/>
              <a:gd name="connsiteX20" fmla="*/ 302683 w 427143"/>
              <a:gd name="connsiteY20" fmla="*/ 381847 h 491067"/>
              <a:gd name="connsiteX21" fmla="*/ 333163 w 427143"/>
              <a:gd name="connsiteY21" fmla="*/ 343747 h 491067"/>
              <a:gd name="connsiteX22" fmla="*/ 371263 w 427143"/>
              <a:gd name="connsiteY22" fmla="*/ 305647 h 491067"/>
              <a:gd name="connsiteX23" fmla="*/ 394123 w 427143"/>
              <a:gd name="connsiteY23" fmla="*/ 239607 h 491067"/>
              <a:gd name="connsiteX24" fmla="*/ 404283 w 427143"/>
              <a:gd name="connsiteY24" fmla="*/ 201507 h 491067"/>
              <a:gd name="connsiteX25" fmla="*/ 424603 w 427143"/>
              <a:gd name="connsiteY25" fmla="*/ 117687 h 491067"/>
              <a:gd name="connsiteX26" fmla="*/ 406823 w 427143"/>
              <a:gd name="connsiteY26" fmla="*/ 18627 h 491067"/>
              <a:gd name="connsiteX0" fmla="*/ 406823 w 427143"/>
              <a:gd name="connsiteY0" fmla="*/ 18627 h 491067"/>
              <a:gd name="connsiteX1" fmla="*/ 345863 w 427143"/>
              <a:gd name="connsiteY1" fmla="*/ 5927 h 491067"/>
              <a:gd name="connsiteX2" fmla="*/ 295063 w 427143"/>
              <a:gd name="connsiteY2" fmla="*/ 11007 h 491067"/>
              <a:gd name="connsiteX3" fmla="*/ 249343 w 427143"/>
              <a:gd name="connsiteY3" fmla="*/ 18627 h 491067"/>
              <a:gd name="connsiteX4" fmla="*/ 203251 w 427143"/>
              <a:gd name="connsiteY4" fmla="*/ 14539 h 491067"/>
              <a:gd name="connsiteX5" fmla="*/ 140123 w 427143"/>
              <a:gd name="connsiteY5" fmla="*/ 66887 h 491067"/>
              <a:gd name="connsiteX6" fmla="*/ 109643 w 427143"/>
              <a:gd name="connsiteY6" fmla="*/ 115147 h 491067"/>
              <a:gd name="connsiteX7" fmla="*/ 89323 w 427143"/>
              <a:gd name="connsiteY7" fmla="*/ 158327 h 491067"/>
              <a:gd name="connsiteX8" fmla="*/ 61383 w 427143"/>
              <a:gd name="connsiteY8" fmla="*/ 201507 h 491067"/>
              <a:gd name="connsiteX9" fmla="*/ 58843 w 427143"/>
              <a:gd name="connsiteY9" fmla="*/ 226907 h 491067"/>
              <a:gd name="connsiteX10" fmla="*/ 59235 w 427143"/>
              <a:gd name="connsiteY10" fmla="*/ 230563 h 491067"/>
              <a:gd name="connsiteX11" fmla="*/ 15663 w 427143"/>
              <a:gd name="connsiteY11" fmla="*/ 318347 h 491067"/>
              <a:gd name="connsiteX12" fmla="*/ 2963 w 427143"/>
              <a:gd name="connsiteY12" fmla="*/ 348827 h 491067"/>
              <a:gd name="connsiteX13" fmla="*/ 423 w 427143"/>
              <a:gd name="connsiteY13" fmla="*/ 394547 h 491067"/>
              <a:gd name="connsiteX14" fmla="*/ 5503 w 427143"/>
              <a:gd name="connsiteY14" fmla="*/ 442807 h 491067"/>
              <a:gd name="connsiteX15" fmla="*/ 13123 w 427143"/>
              <a:gd name="connsiteY15" fmla="*/ 473287 h 491067"/>
              <a:gd name="connsiteX16" fmla="*/ 35983 w 427143"/>
              <a:gd name="connsiteY16" fmla="*/ 491067 h 491067"/>
              <a:gd name="connsiteX17" fmla="*/ 107103 w 427143"/>
              <a:gd name="connsiteY17" fmla="*/ 473287 h 491067"/>
              <a:gd name="connsiteX18" fmla="*/ 165523 w 427143"/>
              <a:gd name="connsiteY18" fmla="*/ 460587 h 491067"/>
              <a:gd name="connsiteX19" fmla="*/ 251883 w 427143"/>
              <a:gd name="connsiteY19" fmla="*/ 422487 h 491067"/>
              <a:gd name="connsiteX20" fmla="*/ 302683 w 427143"/>
              <a:gd name="connsiteY20" fmla="*/ 381847 h 491067"/>
              <a:gd name="connsiteX21" fmla="*/ 333163 w 427143"/>
              <a:gd name="connsiteY21" fmla="*/ 343747 h 491067"/>
              <a:gd name="connsiteX22" fmla="*/ 371263 w 427143"/>
              <a:gd name="connsiteY22" fmla="*/ 305647 h 491067"/>
              <a:gd name="connsiteX23" fmla="*/ 394123 w 427143"/>
              <a:gd name="connsiteY23" fmla="*/ 239607 h 491067"/>
              <a:gd name="connsiteX24" fmla="*/ 404283 w 427143"/>
              <a:gd name="connsiteY24" fmla="*/ 201507 h 491067"/>
              <a:gd name="connsiteX25" fmla="*/ 424603 w 427143"/>
              <a:gd name="connsiteY25" fmla="*/ 117687 h 491067"/>
              <a:gd name="connsiteX26" fmla="*/ 406823 w 427143"/>
              <a:gd name="connsiteY26" fmla="*/ 18627 h 49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27143" h="491067">
                <a:moveTo>
                  <a:pt x="406823" y="18627"/>
                </a:moveTo>
                <a:cubicBezTo>
                  <a:pt x="393700" y="0"/>
                  <a:pt x="364490" y="7197"/>
                  <a:pt x="345863" y="5927"/>
                </a:cubicBezTo>
                <a:cubicBezTo>
                  <a:pt x="327236" y="4657"/>
                  <a:pt x="311150" y="8890"/>
                  <a:pt x="295063" y="11007"/>
                </a:cubicBezTo>
                <a:cubicBezTo>
                  <a:pt x="278976" y="13124"/>
                  <a:pt x="264645" y="18038"/>
                  <a:pt x="249343" y="18627"/>
                </a:cubicBezTo>
                <a:cubicBezTo>
                  <a:pt x="234041" y="19216"/>
                  <a:pt x="221454" y="6496"/>
                  <a:pt x="203251" y="14539"/>
                </a:cubicBezTo>
                <a:cubicBezTo>
                  <a:pt x="185048" y="22582"/>
                  <a:pt x="155724" y="50119"/>
                  <a:pt x="140123" y="66887"/>
                </a:cubicBezTo>
                <a:cubicBezTo>
                  <a:pt x="124522" y="83655"/>
                  <a:pt x="118110" y="99907"/>
                  <a:pt x="109643" y="115147"/>
                </a:cubicBezTo>
                <a:cubicBezTo>
                  <a:pt x="101176" y="130387"/>
                  <a:pt x="97366" y="143934"/>
                  <a:pt x="89323" y="158327"/>
                </a:cubicBezTo>
                <a:cubicBezTo>
                  <a:pt x="81280" y="172720"/>
                  <a:pt x="66463" y="190077"/>
                  <a:pt x="61383" y="201507"/>
                </a:cubicBezTo>
                <a:cubicBezTo>
                  <a:pt x="56303" y="212937"/>
                  <a:pt x="59201" y="222064"/>
                  <a:pt x="58843" y="226907"/>
                </a:cubicBezTo>
                <a:cubicBezTo>
                  <a:pt x="58485" y="231750"/>
                  <a:pt x="66432" y="215323"/>
                  <a:pt x="59235" y="230563"/>
                </a:cubicBezTo>
                <a:cubicBezTo>
                  <a:pt x="52038" y="245803"/>
                  <a:pt x="25042" y="298636"/>
                  <a:pt x="15663" y="318347"/>
                </a:cubicBezTo>
                <a:cubicBezTo>
                  <a:pt x="6284" y="338058"/>
                  <a:pt x="5503" y="336127"/>
                  <a:pt x="2963" y="348827"/>
                </a:cubicBezTo>
                <a:cubicBezTo>
                  <a:pt x="423" y="361527"/>
                  <a:pt x="0" y="378884"/>
                  <a:pt x="423" y="394547"/>
                </a:cubicBezTo>
                <a:cubicBezTo>
                  <a:pt x="846" y="410210"/>
                  <a:pt x="3386" y="429684"/>
                  <a:pt x="5503" y="442807"/>
                </a:cubicBezTo>
                <a:cubicBezTo>
                  <a:pt x="7620" y="455930"/>
                  <a:pt x="8043" y="465244"/>
                  <a:pt x="13123" y="473287"/>
                </a:cubicBezTo>
                <a:cubicBezTo>
                  <a:pt x="18203" y="481330"/>
                  <a:pt x="20320" y="491067"/>
                  <a:pt x="35983" y="491067"/>
                </a:cubicBezTo>
                <a:cubicBezTo>
                  <a:pt x="51646" y="491067"/>
                  <a:pt x="85513" y="478367"/>
                  <a:pt x="107103" y="473287"/>
                </a:cubicBezTo>
                <a:cubicBezTo>
                  <a:pt x="128693" y="468207"/>
                  <a:pt x="141393" y="469054"/>
                  <a:pt x="165523" y="460587"/>
                </a:cubicBezTo>
                <a:cubicBezTo>
                  <a:pt x="189653" y="452120"/>
                  <a:pt x="229023" y="435610"/>
                  <a:pt x="251883" y="422487"/>
                </a:cubicBezTo>
                <a:cubicBezTo>
                  <a:pt x="274743" y="409364"/>
                  <a:pt x="289136" y="394970"/>
                  <a:pt x="302683" y="381847"/>
                </a:cubicBezTo>
                <a:cubicBezTo>
                  <a:pt x="316230" y="368724"/>
                  <a:pt x="321733" y="356447"/>
                  <a:pt x="333163" y="343747"/>
                </a:cubicBezTo>
                <a:cubicBezTo>
                  <a:pt x="344593" y="331047"/>
                  <a:pt x="361103" y="323004"/>
                  <a:pt x="371263" y="305647"/>
                </a:cubicBezTo>
                <a:cubicBezTo>
                  <a:pt x="381423" y="288290"/>
                  <a:pt x="388620" y="256964"/>
                  <a:pt x="394123" y="239607"/>
                </a:cubicBezTo>
                <a:cubicBezTo>
                  <a:pt x="399626" y="222250"/>
                  <a:pt x="399203" y="221827"/>
                  <a:pt x="404283" y="201507"/>
                </a:cubicBezTo>
                <a:cubicBezTo>
                  <a:pt x="409363" y="181187"/>
                  <a:pt x="422063" y="142240"/>
                  <a:pt x="424603" y="117687"/>
                </a:cubicBezTo>
                <a:cubicBezTo>
                  <a:pt x="427143" y="93134"/>
                  <a:pt x="419946" y="37254"/>
                  <a:pt x="406823" y="18627"/>
                </a:cubicBezTo>
                <a:close/>
              </a:path>
            </a:pathLst>
          </a:custGeom>
          <a:solidFill>
            <a:srgbClr val="FF3300">
              <a:alpha val="7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solidFill>
                <a:prstClr val="white"/>
              </a:solidFill>
            </a:endParaRPr>
          </a:p>
        </p:txBody>
      </p:sp>
      <p:sp>
        <p:nvSpPr>
          <p:cNvPr id="39961" name="36 CuadroTexto"/>
          <p:cNvSpPr txBox="1">
            <a:spLocks noChangeArrowheads="1"/>
          </p:cNvSpPr>
          <p:nvPr/>
        </p:nvSpPr>
        <p:spPr bwMode="auto">
          <a:xfrm rot="968987">
            <a:off x="6526213" y="2971800"/>
            <a:ext cx="122396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nSpc>
                <a:spcPct val="100000"/>
              </a:lnSpc>
              <a:spcBef>
                <a:spcPct val="0"/>
              </a:spcBef>
              <a:buFontTx/>
              <a:buNone/>
            </a:pPr>
            <a:r>
              <a:rPr lang="es-CL" altLang="es-CL" sz="1000" b="1">
                <a:solidFill>
                  <a:srgbClr val="000000"/>
                </a:solidFill>
              </a:rPr>
              <a:t>COLÓN</a:t>
            </a:r>
          </a:p>
        </p:txBody>
      </p:sp>
      <p:sp>
        <p:nvSpPr>
          <p:cNvPr id="39962" name="37 CuadroTexto"/>
          <p:cNvSpPr txBox="1">
            <a:spLocks noChangeArrowheads="1"/>
          </p:cNvSpPr>
          <p:nvPr/>
        </p:nvSpPr>
        <p:spPr bwMode="auto">
          <a:xfrm rot="-5036041">
            <a:off x="5260975" y="1414463"/>
            <a:ext cx="17668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nSpc>
                <a:spcPct val="100000"/>
              </a:lnSpc>
              <a:spcBef>
                <a:spcPct val="0"/>
              </a:spcBef>
              <a:buFontTx/>
              <a:buNone/>
            </a:pPr>
            <a:r>
              <a:rPr lang="es-CL" altLang="es-CL" sz="1000" b="1">
                <a:solidFill>
                  <a:srgbClr val="000000"/>
                </a:solidFill>
                <a:latin typeface="Arial" pitchFamily="34" charset="0"/>
              </a:rPr>
              <a:t>AUTOPISTA CENTRAL</a:t>
            </a:r>
          </a:p>
        </p:txBody>
      </p:sp>
      <p:sp>
        <p:nvSpPr>
          <p:cNvPr id="39963" name="39 CuadroTexto"/>
          <p:cNvSpPr txBox="1">
            <a:spLocks noChangeArrowheads="1"/>
          </p:cNvSpPr>
          <p:nvPr/>
        </p:nvSpPr>
        <p:spPr bwMode="auto">
          <a:xfrm rot="-3945001">
            <a:off x="242094" y="3528219"/>
            <a:ext cx="863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nSpc>
                <a:spcPct val="100000"/>
              </a:lnSpc>
              <a:spcBef>
                <a:spcPct val="0"/>
              </a:spcBef>
              <a:buFontTx/>
              <a:buNone/>
            </a:pPr>
            <a:r>
              <a:rPr lang="es-CL" altLang="es-CL" sz="1000" b="1">
                <a:solidFill>
                  <a:srgbClr val="000000"/>
                </a:solidFill>
                <a:latin typeface="Arial" pitchFamily="34" charset="0"/>
              </a:rPr>
              <a:t>LONQUÉN</a:t>
            </a:r>
          </a:p>
        </p:txBody>
      </p:sp>
      <p:sp>
        <p:nvSpPr>
          <p:cNvPr id="61" name="60 Flecha izquierda"/>
          <p:cNvSpPr/>
          <p:nvPr/>
        </p:nvSpPr>
        <p:spPr>
          <a:xfrm rot="946016">
            <a:off x="6021388" y="3070225"/>
            <a:ext cx="969962" cy="404813"/>
          </a:xfrm>
          <a:prstGeom prst="leftArrow">
            <a:avLst/>
          </a:prstGeom>
          <a:solidFill>
            <a:schemeClr val="accent6">
              <a:lumMod val="40000"/>
              <a:lumOff val="60000"/>
              <a:alpha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s-CL" sz="800" b="1" dirty="0">
                <a:solidFill>
                  <a:prstClr val="black"/>
                </a:solidFill>
              </a:rPr>
              <a:t>PUENTE VERDE</a:t>
            </a:r>
          </a:p>
        </p:txBody>
      </p:sp>
      <p:sp>
        <p:nvSpPr>
          <p:cNvPr id="65" name="64 CuadroTexto"/>
          <p:cNvSpPr txBox="1">
            <a:spLocks noChangeArrowheads="1"/>
          </p:cNvSpPr>
          <p:nvPr/>
        </p:nvSpPr>
        <p:spPr bwMode="auto">
          <a:xfrm>
            <a:off x="4811713" y="3263900"/>
            <a:ext cx="1008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ctr">
              <a:lnSpc>
                <a:spcPct val="100000"/>
              </a:lnSpc>
              <a:spcBef>
                <a:spcPct val="0"/>
              </a:spcBef>
              <a:buFontTx/>
              <a:buNone/>
            </a:pPr>
            <a:r>
              <a:rPr lang="es-CL" altLang="es-CL" sz="1000" b="1">
                <a:solidFill>
                  <a:srgbClr val="292929"/>
                </a:solidFill>
              </a:rPr>
              <a:t>ÁREA </a:t>
            </a:r>
          </a:p>
          <a:p>
            <a:pPr algn="ctr">
              <a:lnSpc>
                <a:spcPct val="100000"/>
              </a:lnSpc>
              <a:spcBef>
                <a:spcPct val="0"/>
              </a:spcBef>
              <a:buFontTx/>
              <a:buNone/>
            </a:pPr>
            <a:r>
              <a:rPr lang="es-CL" altLang="es-CL" sz="1000" b="1">
                <a:solidFill>
                  <a:srgbClr val="292929"/>
                </a:solidFill>
              </a:rPr>
              <a:t>PARQUE</a:t>
            </a:r>
          </a:p>
        </p:txBody>
      </p:sp>
      <p:sp>
        <p:nvSpPr>
          <p:cNvPr id="68" name="67 Flecha abajo"/>
          <p:cNvSpPr/>
          <p:nvPr/>
        </p:nvSpPr>
        <p:spPr>
          <a:xfrm rot="1598402" flipH="1">
            <a:off x="5319713" y="3775075"/>
            <a:ext cx="142875" cy="508000"/>
          </a:xfrm>
          <a:prstGeom prst="downArrow">
            <a:avLst/>
          </a:prstGeom>
          <a:solidFill>
            <a:schemeClr val="accent5">
              <a:lumMod val="5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solidFill>
                <a:prstClr val="white"/>
              </a:solidFill>
            </a:endParaRPr>
          </a:p>
        </p:txBody>
      </p:sp>
      <p:sp>
        <p:nvSpPr>
          <p:cNvPr id="71" name="70 Elipse"/>
          <p:cNvSpPr/>
          <p:nvPr/>
        </p:nvSpPr>
        <p:spPr>
          <a:xfrm>
            <a:off x="5872163" y="4719638"/>
            <a:ext cx="73025" cy="71437"/>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solidFill>
                <a:prstClr val="white"/>
              </a:solidFill>
            </a:endParaRPr>
          </a:p>
        </p:txBody>
      </p:sp>
      <p:sp>
        <p:nvSpPr>
          <p:cNvPr id="72" name="71 Elipse"/>
          <p:cNvSpPr/>
          <p:nvPr/>
        </p:nvSpPr>
        <p:spPr>
          <a:xfrm>
            <a:off x="5280025" y="4303713"/>
            <a:ext cx="73025" cy="71437"/>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solidFill>
                <a:prstClr val="white"/>
              </a:solidFill>
            </a:endParaRPr>
          </a:p>
        </p:txBody>
      </p:sp>
      <p:sp>
        <p:nvSpPr>
          <p:cNvPr id="73" name="72 Elipse"/>
          <p:cNvSpPr/>
          <p:nvPr/>
        </p:nvSpPr>
        <p:spPr>
          <a:xfrm>
            <a:off x="5146675" y="4229100"/>
            <a:ext cx="71438" cy="7143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solidFill>
                <a:prstClr val="white"/>
              </a:solidFill>
            </a:endParaRPr>
          </a:p>
        </p:txBody>
      </p:sp>
      <p:sp>
        <p:nvSpPr>
          <p:cNvPr id="74" name="73 Elipse"/>
          <p:cNvSpPr/>
          <p:nvPr/>
        </p:nvSpPr>
        <p:spPr>
          <a:xfrm>
            <a:off x="4633913" y="3517900"/>
            <a:ext cx="71437" cy="7143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solidFill>
                <a:prstClr val="white"/>
              </a:solidFill>
            </a:endParaRPr>
          </a:p>
        </p:txBody>
      </p:sp>
      <p:cxnSp>
        <p:nvCxnSpPr>
          <p:cNvPr id="80" name="79 Conector recto"/>
          <p:cNvCxnSpPr>
            <a:stCxn id="71" idx="1"/>
          </p:cNvCxnSpPr>
          <p:nvPr/>
        </p:nvCxnSpPr>
        <p:spPr>
          <a:xfrm flipH="1" flipV="1">
            <a:off x="5351463" y="4359275"/>
            <a:ext cx="531812" cy="371475"/>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4" name="83 Conector recto"/>
          <p:cNvCxnSpPr>
            <a:stCxn id="73" idx="1"/>
            <a:endCxn id="74" idx="5"/>
          </p:cNvCxnSpPr>
          <p:nvPr/>
        </p:nvCxnSpPr>
        <p:spPr>
          <a:xfrm flipH="1" flipV="1">
            <a:off x="4694238" y="3578225"/>
            <a:ext cx="461962" cy="661988"/>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0" name="89 Conector recto"/>
          <p:cNvCxnSpPr>
            <a:endCxn id="59" idx="1"/>
          </p:cNvCxnSpPr>
          <p:nvPr/>
        </p:nvCxnSpPr>
        <p:spPr>
          <a:xfrm flipH="1" flipV="1">
            <a:off x="2128838" y="1643063"/>
            <a:ext cx="2511425" cy="1895475"/>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5" name="104 Flecha abajo"/>
          <p:cNvSpPr/>
          <p:nvPr/>
        </p:nvSpPr>
        <p:spPr>
          <a:xfrm rot="2742004">
            <a:off x="5070475" y="830263"/>
            <a:ext cx="504825" cy="431800"/>
          </a:xfrm>
          <a:prstGeom prst="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b="1" dirty="0">
                <a:solidFill>
                  <a:prstClr val="black"/>
                </a:solidFill>
              </a:rPr>
              <a:t>A</a:t>
            </a:r>
          </a:p>
        </p:txBody>
      </p:sp>
      <p:sp>
        <p:nvSpPr>
          <p:cNvPr id="106" name="105 Flecha abajo"/>
          <p:cNvSpPr/>
          <p:nvPr/>
        </p:nvSpPr>
        <p:spPr>
          <a:xfrm rot="5638371">
            <a:off x="5825331" y="4026694"/>
            <a:ext cx="503238" cy="431800"/>
          </a:xfrm>
          <a:prstGeom prst="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b="1" dirty="0">
                <a:solidFill>
                  <a:prstClr val="black"/>
                </a:solidFill>
              </a:rPr>
              <a:t>A</a:t>
            </a:r>
          </a:p>
        </p:txBody>
      </p:sp>
      <p:sp>
        <p:nvSpPr>
          <p:cNvPr id="66" name="65 Forma libre"/>
          <p:cNvSpPr/>
          <p:nvPr/>
        </p:nvSpPr>
        <p:spPr>
          <a:xfrm>
            <a:off x="3143250" y="3808413"/>
            <a:ext cx="1838325" cy="1393825"/>
          </a:xfrm>
          <a:custGeom>
            <a:avLst/>
            <a:gdLst>
              <a:gd name="connsiteX0" fmla="*/ 1838187 w 1838187"/>
              <a:gd name="connsiteY0" fmla="*/ 325782 h 1392582"/>
              <a:gd name="connsiteX1" fmla="*/ 1728856 w 1838187"/>
              <a:gd name="connsiteY1" fmla="*/ 322469 h 1392582"/>
              <a:gd name="connsiteX2" fmla="*/ 1652656 w 1838187"/>
              <a:gd name="connsiteY2" fmla="*/ 276087 h 1392582"/>
              <a:gd name="connsiteX3" fmla="*/ 1586396 w 1838187"/>
              <a:gd name="connsiteY3" fmla="*/ 203200 h 1392582"/>
              <a:gd name="connsiteX4" fmla="*/ 1510196 w 1838187"/>
              <a:gd name="connsiteY4" fmla="*/ 123687 h 1392582"/>
              <a:gd name="connsiteX5" fmla="*/ 1437309 w 1838187"/>
              <a:gd name="connsiteY5" fmla="*/ 80617 h 1392582"/>
              <a:gd name="connsiteX6" fmla="*/ 1337917 w 1838187"/>
              <a:gd name="connsiteY6" fmla="*/ 50800 h 1392582"/>
              <a:gd name="connsiteX7" fmla="*/ 1245152 w 1838187"/>
              <a:gd name="connsiteY7" fmla="*/ 47487 h 1392582"/>
              <a:gd name="connsiteX8" fmla="*/ 1099378 w 1838187"/>
              <a:gd name="connsiteY8" fmla="*/ 11043 h 1392582"/>
              <a:gd name="connsiteX9" fmla="*/ 1066248 w 1838187"/>
              <a:gd name="connsiteY9" fmla="*/ 4417 h 1392582"/>
              <a:gd name="connsiteX10" fmla="*/ 993361 w 1838187"/>
              <a:gd name="connsiteY10" fmla="*/ 4417 h 1392582"/>
              <a:gd name="connsiteX11" fmla="*/ 860839 w 1838187"/>
              <a:gd name="connsiteY11" fmla="*/ 30922 h 1392582"/>
              <a:gd name="connsiteX12" fmla="*/ 794578 w 1838187"/>
              <a:gd name="connsiteY12" fmla="*/ 20982 h 1392582"/>
              <a:gd name="connsiteX13" fmla="*/ 698500 w 1838187"/>
              <a:gd name="connsiteY13" fmla="*/ 24295 h 1392582"/>
              <a:gd name="connsiteX14" fmla="*/ 645491 w 1838187"/>
              <a:gd name="connsiteY14" fmla="*/ 60739 h 1392582"/>
              <a:gd name="connsiteX15" fmla="*/ 556039 w 1838187"/>
              <a:gd name="connsiteY15" fmla="*/ 120374 h 1392582"/>
              <a:gd name="connsiteX16" fmla="*/ 496404 w 1838187"/>
              <a:gd name="connsiteY16" fmla="*/ 136939 h 1392582"/>
              <a:gd name="connsiteX17" fmla="*/ 433456 w 1838187"/>
              <a:gd name="connsiteY17" fmla="*/ 166756 h 1392582"/>
              <a:gd name="connsiteX18" fmla="*/ 410265 w 1838187"/>
              <a:gd name="connsiteY18" fmla="*/ 186635 h 1392582"/>
              <a:gd name="connsiteX19" fmla="*/ 353943 w 1838187"/>
              <a:gd name="connsiteY19" fmla="*/ 266148 h 1392582"/>
              <a:gd name="connsiteX20" fmla="*/ 344004 w 1838187"/>
              <a:gd name="connsiteY20" fmla="*/ 272774 h 1392582"/>
              <a:gd name="connsiteX21" fmla="*/ 277743 w 1838187"/>
              <a:gd name="connsiteY21" fmla="*/ 292652 h 1392582"/>
              <a:gd name="connsiteX22" fmla="*/ 211482 w 1838187"/>
              <a:gd name="connsiteY22" fmla="*/ 332408 h 1392582"/>
              <a:gd name="connsiteX23" fmla="*/ 178352 w 1838187"/>
              <a:gd name="connsiteY23" fmla="*/ 365539 h 1392582"/>
              <a:gd name="connsiteX24" fmla="*/ 112091 w 1838187"/>
              <a:gd name="connsiteY24" fmla="*/ 421861 h 1392582"/>
              <a:gd name="connsiteX25" fmla="*/ 25952 w 1838187"/>
              <a:gd name="connsiteY25" fmla="*/ 468243 h 1392582"/>
              <a:gd name="connsiteX26" fmla="*/ 2761 w 1838187"/>
              <a:gd name="connsiteY26" fmla="*/ 544443 h 1392582"/>
              <a:gd name="connsiteX27" fmla="*/ 9387 w 1838187"/>
              <a:gd name="connsiteY27" fmla="*/ 614017 h 1392582"/>
              <a:gd name="connsiteX28" fmla="*/ 59082 w 1838187"/>
              <a:gd name="connsiteY28" fmla="*/ 683591 h 1392582"/>
              <a:gd name="connsiteX29" fmla="*/ 62396 w 1838187"/>
              <a:gd name="connsiteY29" fmla="*/ 835991 h 1392582"/>
              <a:gd name="connsiteX30" fmla="*/ 85587 w 1838187"/>
              <a:gd name="connsiteY30" fmla="*/ 865808 h 1392582"/>
              <a:gd name="connsiteX31" fmla="*/ 141909 w 1838187"/>
              <a:gd name="connsiteY31" fmla="*/ 968513 h 1392582"/>
              <a:gd name="connsiteX32" fmla="*/ 158474 w 1838187"/>
              <a:gd name="connsiteY32" fmla="*/ 1071217 h 1392582"/>
              <a:gd name="connsiteX33" fmla="*/ 231361 w 1838187"/>
              <a:gd name="connsiteY33" fmla="*/ 1167295 h 1392582"/>
              <a:gd name="connsiteX34" fmla="*/ 251239 w 1838187"/>
              <a:gd name="connsiteY34" fmla="*/ 1233556 h 1392582"/>
              <a:gd name="connsiteX35" fmla="*/ 261178 w 1838187"/>
              <a:gd name="connsiteY35" fmla="*/ 1392582 h 139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838187" h="1392582">
                <a:moveTo>
                  <a:pt x="1838187" y="325782"/>
                </a:moveTo>
                <a:cubicBezTo>
                  <a:pt x="1798982" y="328266"/>
                  <a:pt x="1759778" y="330751"/>
                  <a:pt x="1728856" y="322469"/>
                </a:cubicBezTo>
                <a:cubicBezTo>
                  <a:pt x="1697934" y="314187"/>
                  <a:pt x="1676399" y="295965"/>
                  <a:pt x="1652656" y="276087"/>
                </a:cubicBezTo>
                <a:cubicBezTo>
                  <a:pt x="1628913" y="256209"/>
                  <a:pt x="1610139" y="228600"/>
                  <a:pt x="1586396" y="203200"/>
                </a:cubicBezTo>
                <a:cubicBezTo>
                  <a:pt x="1562653" y="177800"/>
                  <a:pt x="1535044" y="144117"/>
                  <a:pt x="1510196" y="123687"/>
                </a:cubicBezTo>
                <a:cubicBezTo>
                  <a:pt x="1485348" y="103257"/>
                  <a:pt x="1466022" y="92765"/>
                  <a:pt x="1437309" y="80617"/>
                </a:cubicBezTo>
                <a:cubicBezTo>
                  <a:pt x="1408596" y="68469"/>
                  <a:pt x="1369943" y="56322"/>
                  <a:pt x="1337917" y="50800"/>
                </a:cubicBezTo>
                <a:cubicBezTo>
                  <a:pt x="1305891" y="45278"/>
                  <a:pt x="1284909" y="54113"/>
                  <a:pt x="1245152" y="47487"/>
                </a:cubicBezTo>
                <a:cubicBezTo>
                  <a:pt x="1205396" y="40861"/>
                  <a:pt x="1129195" y="18221"/>
                  <a:pt x="1099378" y="11043"/>
                </a:cubicBezTo>
                <a:cubicBezTo>
                  <a:pt x="1069561" y="3865"/>
                  <a:pt x="1083917" y="5521"/>
                  <a:pt x="1066248" y="4417"/>
                </a:cubicBezTo>
                <a:cubicBezTo>
                  <a:pt x="1048579" y="3313"/>
                  <a:pt x="1027596" y="0"/>
                  <a:pt x="993361" y="4417"/>
                </a:cubicBezTo>
                <a:cubicBezTo>
                  <a:pt x="959126" y="8835"/>
                  <a:pt x="893970" y="28161"/>
                  <a:pt x="860839" y="30922"/>
                </a:cubicBezTo>
                <a:cubicBezTo>
                  <a:pt x="827708" y="33683"/>
                  <a:pt x="821634" y="22086"/>
                  <a:pt x="794578" y="20982"/>
                </a:cubicBezTo>
                <a:cubicBezTo>
                  <a:pt x="767522" y="19878"/>
                  <a:pt x="723348" y="17669"/>
                  <a:pt x="698500" y="24295"/>
                </a:cubicBezTo>
                <a:cubicBezTo>
                  <a:pt x="673652" y="30921"/>
                  <a:pt x="645491" y="60739"/>
                  <a:pt x="645491" y="60739"/>
                </a:cubicBezTo>
                <a:cubicBezTo>
                  <a:pt x="621748" y="76752"/>
                  <a:pt x="580887" y="107674"/>
                  <a:pt x="556039" y="120374"/>
                </a:cubicBezTo>
                <a:cubicBezTo>
                  <a:pt x="531191" y="133074"/>
                  <a:pt x="516834" y="129209"/>
                  <a:pt x="496404" y="136939"/>
                </a:cubicBezTo>
                <a:cubicBezTo>
                  <a:pt x="475974" y="144669"/>
                  <a:pt x="447812" y="158473"/>
                  <a:pt x="433456" y="166756"/>
                </a:cubicBezTo>
                <a:cubicBezTo>
                  <a:pt x="419100" y="175039"/>
                  <a:pt x="423517" y="170070"/>
                  <a:pt x="410265" y="186635"/>
                </a:cubicBezTo>
                <a:cubicBezTo>
                  <a:pt x="397013" y="203200"/>
                  <a:pt x="364986" y="251792"/>
                  <a:pt x="353943" y="266148"/>
                </a:cubicBezTo>
                <a:cubicBezTo>
                  <a:pt x="342900" y="280504"/>
                  <a:pt x="356704" y="268357"/>
                  <a:pt x="344004" y="272774"/>
                </a:cubicBezTo>
                <a:cubicBezTo>
                  <a:pt x="331304" y="277191"/>
                  <a:pt x="299830" y="282713"/>
                  <a:pt x="277743" y="292652"/>
                </a:cubicBezTo>
                <a:cubicBezTo>
                  <a:pt x="255656" y="302591"/>
                  <a:pt x="228047" y="320260"/>
                  <a:pt x="211482" y="332408"/>
                </a:cubicBezTo>
                <a:cubicBezTo>
                  <a:pt x="194917" y="344556"/>
                  <a:pt x="194917" y="350630"/>
                  <a:pt x="178352" y="365539"/>
                </a:cubicBezTo>
                <a:cubicBezTo>
                  <a:pt x="161787" y="380448"/>
                  <a:pt x="137491" y="404744"/>
                  <a:pt x="112091" y="421861"/>
                </a:cubicBezTo>
                <a:cubicBezTo>
                  <a:pt x="86691" y="438978"/>
                  <a:pt x="44174" y="447813"/>
                  <a:pt x="25952" y="468243"/>
                </a:cubicBezTo>
                <a:cubicBezTo>
                  <a:pt x="7730" y="488673"/>
                  <a:pt x="5522" y="520147"/>
                  <a:pt x="2761" y="544443"/>
                </a:cubicBezTo>
                <a:cubicBezTo>
                  <a:pt x="0" y="568739"/>
                  <a:pt x="0" y="590826"/>
                  <a:pt x="9387" y="614017"/>
                </a:cubicBezTo>
                <a:cubicBezTo>
                  <a:pt x="18774" y="637208"/>
                  <a:pt x="50247" y="646595"/>
                  <a:pt x="59082" y="683591"/>
                </a:cubicBezTo>
                <a:cubicBezTo>
                  <a:pt x="67917" y="720587"/>
                  <a:pt x="57979" y="805622"/>
                  <a:pt x="62396" y="835991"/>
                </a:cubicBezTo>
                <a:cubicBezTo>
                  <a:pt x="66813" y="866360"/>
                  <a:pt x="72335" y="843721"/>
                  <a:pt x="85587" y="865808"/>
                </a:cubicBezTo>
                <a:cubicBezTo>
                  <a:pt x="98839" y="887895"/>
                  <a:pt x="129761" y="934278"/>
                  <a:pt x="141909" y="968513"/>
                </a:cubicBezTo>
                <a:cubicBezTo>
                  <a:pt x="154057" y="1002748"/>
                  <a:pt x="143565" y="1038087"/>
                  <a:pt x="158474" y="1071217"/>
                </a:cubicBezTo>
                <a:cubicBezTo>
                  <a:pt x="173383" y="1104347"/>
                  <a:pt x="215900" y="1140239"/>
                  <a:pt x="231361" y="1167295"/>
                </a:cubicBezTo>
                <a:cubicBezTo>
                  <a:pt x="246822" y="1194351"/>
                  <a:pt x="246270" y="1196008"/>
                  <a:pt x="251239" y="1233556"/>
                </a:cubicBezTo>
                <a:cubicBezTo>
                  <a:pt x="256208" y="1271104"/>
                  <a:pt x="258693" y="1331843"/>
                  <a:pt x="261178" y="1392582"/>
                </a:cubicBezTo>
              </a:path>
            </a:pathLst>
          </a:cu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a:solidFill>
                <a:prstClr val="black"/>
              </a:solidFill>
            </a:endParaRPr>
          </a:p>
        </p:txBody>
      </p:sp>
      <p:cxnSp>
        <p:nvCxnSpPr>
          <p:cNvPr id="79" name="78 Conector recto"/>
          <p:cNvCxnSpPr/>
          <p:nvPr/>
        </p:nvCxnSpPr>
        <p:spPr>
          <a:xfrm flipV="1">
            <a:off x="5481638" y="2879725"/>
            <a:ext cx="371475" cy="133350"/>
          </a:xfrm>
          <a:prstGeom prst="line">
            <a:avLst/>
          </a:prstGeom>
          <a:ln w="38100">
            <a:solidFill>
              <a:schemeClr val="tx1">
                <a:alpha val="7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90 Conector recto"/>
          <p:cNvCxnSpPr/>
          <p:nvPr/>
        </p:nvCxnSpPr>
        <p:spPr>
          <a:xfrm>
            <a:off x="5881688" y="2847975"/>
            <a:ext cx="2771775" cy="719138"/>
          </a:xfrm>
          <a:prstGeom prst="line">
            <a:avLst/>
          </a:prstGeom>
          <a:ln w="381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62" name="61 Forma libre"/>
          <p:cNvSpPr/>
          <p:nvPr/>
        </p:nvSpPr>
        <p:spPr>
          <a:xfrm>
            <a:off x="2017713" y="547688"/>
            <a:ext cx="2955925" cy="2295525"/>
          </a:xfrm>
          <a:custGeom>
            <a:avLst/>
            <a:gdLst>
              <a:gd name="connsiteX0" fmla="*/ 565149 w 2956718"/>
              <a:gd name="connsiteY0" fmla="*/ 50800 h 2294731"/>
              <a:gd name="connsiteX1" fmla="*/ 374649 w 2956718"/>
              <a:gd name="connsiteY1" fmla="*/ 369888 h 2294731"/>
              <a:gd name="connsiteX2" fmla="*/ 169862 w 2956718"/>
              <a:gd name="connsiteY2" fmla="*/ 674688 h 2294731"/>
              <a:gd name="connsiteX3" fmla="*/ 26987 w 2956718"/>
              <a:gd name="connsiteY3" fmla="*/ 860425 h 2294731"/>
              <a:gd name="connsiteX4" fmla="*/ 7937 w 2956718"/>
              <a:gd name="connsiteY4" fmla="*/ 889000 h 2294731"/>
              <a:gd name="connsiteX5" fmla="*/ 69849 w 2956718"/>
              <a:gd name="connsiteY5" fmla="*/ 903288 h 2294731"/>
              <a:gd name="connsiteX6" fmla="*/ 107949 w 2956718"/>
              <a:gd name="connsiteY6" fmla="*/ 889000 h 2294731"/>
              <a:gd name="connsiteX7" fmla="*/ 141287 w 2956718"/>
              <a:gd name="connsiteY7" fmla="*/ 865188 h 2294731"/>
              <a:gd name="connsiteX8" fmla="*/ 174624 w 2956718"/>
              <a:gd name="connsiteY8" fmla="*/ 865188 h 2294731"/>
              <a:gd name="connsiteX9" fmla="*/ 203199 w 2956718"/>
              <a:gd name="connsiteY9" fmla="*/ 869950 h 2294731"/>
              <a:gd name="connsiteX10" fmla="*/ 212724 w 2956718"/>
              <a:gd name="connsiteY10" fmla="*/ 884238 h 2294731"/>
              <a:gd name="connsiteX11" fmla="*/ 212724 w 2956718"/>
              <a:gd name="connsiteY11" fmla="*/ 912813 h 2294731"/>
              <a:gd name="connsiteX12" fmla="*/ 236537 w 2956718"/>
              <a:gd name="connsiteY12" fmla="*/ 917575 h 2294731"/>
              <a:gd name="connsiteX13" fmla="*/ 293687 w 2956718"/>
              <a:gd name="connsiteY13" fmla="*/ 898525 h 2294731"/>
              <a:gd name="connsiteX14" fmla="*/ 307974 w 2956718"/>
              <a:gd name="connsiteY14" fmla="*/ 879475 h 2294731"/>
              <a:gd name="connsiteX15" fmla="*/ 336549 w 2956718"/>
              <a:gd name="connsiteY15" fmla="*/ 850900 h 2294731"/>
              <a:gd name="connsiteX16" fmla="*/ 379412 w 2956718"/>
              <a:gd name="connsiteY16" fmla="*/ 841375 h 2294731"/>
              <a:gd name="connsiteX17" fmla="*/ 446087 w 2956718"/>
              <a:gd name="connsiteY17" fmla="*/ 831850 h 2294731"/>
              <a:gd name="connsiteX18" fmla="*/ 493712 w 2956718"/>
              <a:gd name="connsiteY18" fmla="*/ 836613 h 2294731"/>
              <a:gd name="connsiteX19" fmla="*/ 588962 w 2956718"/>
              <a:gd name="connsiteY19" fmla="*/ 869950 h 2294731"/>
              <a:gd name="connsiteX20" fmla="*/ 646112 w 2956718"/>
              <a:gd name="connsiteY20" fmla="*/ 903288 h 2294731"/>
              <a:gd name="connsiteX21" fmla="*/ 684212 w 2956718"/>
              <a:gd name="connsiteY21" fmla="*/ 922338 h 2294731"/>
              <a:gd name="connsiteX22" fmla="*/ 731837 w 2956718"/>
              <a:gd name="connsiteY22" fmla="*/ 941388 h 2294731"/>
              <a:gd name="connsiteX23" fmla="*/ 803274 w 2956718"/>
              <a:gd name="connsiteY23" fmla="*/ 965200 h 2294731"/>
              <a:gd name="connsiteX24" fmla="*/ 917574 w 2956718"/>
              <a:gd name="connsiteY24" fmla="*/ 965200 h 2294731"/>
              <a:gd name="connsiteX25" fmla="*/ 1046162 w 2956718"/>
              <a:gd name="connsiteY25" fmla="*/ 946150 h 2294731"/>
              <a:gd name="connsiteX26" fmla="*/ 1155699 w 2956718"/>
              <a:gd name="connsiteY26" fmla="*/ 884238 h 2294731"/>
              <a:gd name="connsiteX27" fmla="*/ 1198562 w 2956718"/>
              <a:gd name="connsiteY27" fmla="*/ 831850 h 2294731"/>
              <a:gd name="connsiteX28" fmla="*/ 1303337 w 2956718"/>
              <a:gd name="connsiteY28" fmla="*/ 760413 h 2294731"/>
              <a:gd name="connsiteX29" fmla="*/ 1365249 w 2956718"/>
              <a:gd name="connsiteY29" fmla="*/ 765175 h 2294731"/>
              <a:gd name="connsiteX30" fmla="*/ 1460499 w 2956718"/>
              <a:gd name="connsiteY30" fmla="*/ 788988 h 2294731"/>
              <a:gd name="connsiteX31" fmla="*/ 1541462 w 2956718"/>
              <a:gd name="connsiteY31" fmla="*/ 846138 h 2294731"/>
              <a:gd name="connsiteX32" fmla="*/ 1546224 w 2956718"/>
              <a:gd name="connsiteY32" fmla="*/ 922338 h 2294731"/>
              <a:gd name="connsiteX33" fmla="*/ 1536699 w 2956718"/>
              <a:gd name="connsiteY33" fmla="*/ 998538 h 2294731"/>
              <a:gd name="connsiteX34" fmla="*/ 1522412 w 2956718"/>
              <a:gd name="connsiteY34" fmla="*/ 1050925 h 2294731"/>
              <a:gd name="connsiteX35" fmla="*/ 1517649 w 2956718"/>
              <a:gd name="connsiteY35" fmla="*/ 1112838 h 2294731"/>
              <a:gd name="connsiteX36" fmla="*/ 1570037 w 2956718"/>
              <a:gd name="connsiteY36" fmla="*/ 1146175 h 2294731"/>
              <a:gd name="connsiteX37" fmla="*/ 1579562 w 2956718"/>
              <a:gd name="connsiteY37" fmla="*/ 1203325 h 2294731"/>
              <a:gd name="connsiteX38" fmla="*/ 1593849 w 2956718"/>
              <a:gd name="connsiteY38" fmla="*/ 1298575 h 2294731"/>
              <a:gd name="connsiteX39" fmla="*/ 1593849 w 2956718"/>
              <a:gd name="connsiteY39" fmla="*/ 1384300 h 2294731"/>
              <a:gd name="connsiteX40" fmla="*/ 1593849 w 2956718"/>
              <a:gd name="connsiteY40" fmla="*/ 1465263 h 2294731"/>
              <a:gd name="connsiteX41" fmla="*/ 1574799 w 2956718"/>
              <a:gd name="connsiteY41" fmla="*/ 1517650 h 2294731"/>
              <a:gd name="connsiteX42" fmla="*/ 1574799 w 2956718"/>
              <a:gd name="connsiteY42" fmla="*/ 1589088 h 2294731"/>
              <a:gd name="connsiteX43" fmla="*/ 1560512 w 2956718"/>
              <a:gd name="connsiteY43" fmla="*/ 1660525 h 2294731"/>
              <a:gd name="connsiteX44" fmla="*/ 1608137 w 2956718"/>
              <a:gd name="connsiteY44" fmla="*/ 1698625 h 2294731"/>
              <a:gd name="connsiteX45" fmla="*/ 1670049 w 2956718"/>
              <a:gd name="connsiteY45" fmla="*/ 1717675 h 2294731"/>
              <a:gd name="connsiteX46" fmla="*/ 1722437 w 2956718"/>
              <a:gd name="connsiteY46" fmla="*/ 1736725 h 2294731"/>
              <a:gd name="connsiteX47" fmla="*/ 1793874 w 2956718"/>
              <a:gd name="connsiteY47" fmla="*/ 1765300 h 2294731"/>
              <a:gd name="connsiteX48" fmla="*/ 1817687 w 2956718"/>
              <a:gd name="connsiteY48" fmla="*/ 1765300 h 2294731"/>
              <a:gd name="connsiteX49" fmla="*/ 1846262 w 2956718"/>
              <a:gd name="connsiteY49" fmla="*/ 1789113 h 2294731"/>
              <a:gd name="connsiteX50" fmla="*/ 1860549 w 2956718"/>
              <a:gd name="connsiteY50" fmla="*/ 1841500 h 2294731"/>
              <a:gd name="connsiteX51" fmla="*/ 1865312 w 2956718"/>
              <a:gd name="connsiteY51" fmla="*/ 1898650 h 2294731"/>
              <a:gd name="connsiteX52" fmla="*/ 1870074 w 2956718"/>
              <a:gd name="connsiteY52" fmla="*/ 1979613 h 2294731"/>
              <a:gd name="connsiteX53" fmla="*/ 1879599 w 2956718"/>
              <a:gd name="connsiteY53" fmla="*/ 2032000 h 2294731"/>
              <a:gd name="connsiteX54" fmla="*/ 1893887 w 2956718"/>
              <a:gd name="connsiteY54" fmla="*/ 2093913 h 2294731"/>
              <a:gd name="connsiteX55" fmla="*/ 1903412 w 2956718"/>
              <a:gd name="connsiteY55" fmla="*/ 2170113 h 2294731"/>
              <a:gd name="connsiteX56" fmla="*/ 1936749 w 2956718"/>
              <a:gd name="connsiteY56" fmla="*/ 2203450 h 2294731"/>
              <a:gd name="connsiteX57" fmla="*/ 1993899 w 2956718"/>
              <a:gd name="connsiteY57" fmla="*/ 2255838 h 2294731"/>
              <a:gd name="connsiteX58" fmla="*/ 2055812 w 2956718"/>
              <a:gd name="connsiteY58" fmla="*/ 2289175 h 2294731"/>
              <a:gd name="connsiteX59" fmla="*/ 2098674 w 2956718"/>
              <a:gd name="connsiteY59" fmla="*/ 2222500 h 2294731"/>
              <a:gd name="connsiteX60" fmla="*/ 2089149 w 2956718"/>
              <a:gd name="connsiteY60" fmla="*/ 2112963 h 2294731"/>
              <a:gd name="connsiteX61" fmla="*/ 2070099 w 2956718"/>
              <a:gd name="connsiteY61" fmla="*/ 2003425 h 2294731"/>
              <a:gd name="connsiteX62" fmla="*/ 2103437 w 2956718"/>
              <a:gd name="connsiteY62" fmla="*/ 1870075 h 2294731"/>
              <a:gd name="connsiteX63" fmla="*/ 2108199 w 2956718"/>
              <a:gd name="connsiteY63" fmla="*/ 1789113 h 2294731"/>
              <a:gd name="connsiteX64" fmla="*/ 2112962 w 2956718"/>
              <a:gd name="connsiteY64" fmla="*/ 1698625 h 2294731"/>
              <a:gd name="connsiteX65" fmla="*/ 2074862 w 2956718"/>
              <a:gd name="connsiteY65" fmla="*/ 1627188 h 2294731"/>
              <a:gd name="connsiteX66" fmla="*/ 2041524 w 2956718"/>
              <a:gd name="connsiteY66" fmla="*/ 1527175 h 2294731"/>
              <a:gd name="connsiteX67" fmla="*/ 2093912 w 2956718"/>
              <a:gd name="connsiteY67" fmla="*/ 1484313 h 2294731"/>
              <a:gd name="connsiteX68" fmla="*/ 2170112 w 2956718"/>
              <a:gd name="connsiteY68" fmla="*/ 1470025 h 2294731"/>
              <a:gd name="connsiteX69" fmla="*/ 2222499 w 2956718"/>
              <a:gd name="connsiteY69" fmla="*/ 1398588 h 2294731"/>
              <a:gd name="connsiteX70" fmla="*/ 2246312 w 2956718"/>
              <a:gd name="connsiteY70" fmla="*/ 1341438 h 2294731"/>
              <a:gd name="connsiteX71" fmla="*/ 2312987 w 2956718"/>
              <a:gd name="connsiteY71" fmla="*/ 1317625 h 2294731"/>
              <a:gd name="connsiteX72" fmla="*/ 2327274 w 2956718"/>
              <a:gd name="connsiteY72" fmla="*/ 1270000 h 2294731"/>
              <a:gd name="connsiteX73" fmla="*/ 2341562 w 2956718"/>
              <a:gd name="connsiteY73" fmla="*/ 1208088 h 2294731"/>
              <a:gd name="connsiteX74" fmla="*/ 2341562 w 2956718"/>
              <a:gd name="connsiteY74" fmla="*/ 1160463 h 2294731"/>
              <a:gd name="connsiteX75" fmla="*/ 2412999 w 2956718"/>
              <a:gd name="connsiteY75" fmla="*/ 1108075 h 2294731"/>
              <a:gd name="connsiteX76" fmla="*/ 2465387 w 2956718"/>
              <a:gd name="connsiteY76" fmla="*/ 1103313 h 2294731"/>
              <a:gd name="connsiteX77" fmla="*/ 2532062 w 2956718"/>
              <a:gd name="connsiteY77" fmla="*/ 1065213 h 2294731"/>
              <a:gd name="connsiteX78" fmla="*/ 2570162 w 2956718"/>
              <a:gd name="connsiteY78" fmla="*/ 1003300 h 2294731"/>
              <a:gd name="connsiteX79" fmla="*/ 2598737 w 2956718"/>
              <a:gd name="connsiteY79" fmla="*/ 969963 h 2294731"/>
              <a:gd name="connsiteX80" fmla="*/ 2651124 w 2956718"/>
              <a:gd name="connsiteY80" fmla="*/ 917575 h 2294731"/>
              <a:gd name="connsiteX81" fmla="*/ 2708274 w 2956718"/>
              <a:gd name="connsiteY81" fmla="*/ 898525 h 2294731"/>
              <a:gd name="connsiteX82" fmla="*/ 2732087 w 2956718"/>
              <a:gd name="connsiteY82" fmla="*/ 898525 h 2294731"/>
              <a:gd name="connsiteX83" fmla="*/ 2774949 w 2956718"/>
              <a:gd name="connsiteY83" fmla="*/ 912813 h 2294731"/>
              <a:gd name="connsiteX84" fmla="*/ 2846387 w 2956718"/>
              <a:gd name="connsiteY84" fmla="*/ 912813 h 2294731"/>
              <a:gd name="connsiteX85" fmla="*/ 2851149 w 2956718"/>
              <a:gd name="connsiteY85" fmla="*/ 822325 h 2294731"/>
              <a:gd name="connsiteX86" fmla="*/ 2822574 w 2956718"/>
              <a:gd name="connsiteY86" fmla="*/ 755650 h 2294731"/>
              <a:gd name="connsiteX87" fmla="*/ 2798762 w 2956718"/>
              <a:gd name="connsiteY87" fmla="*/ 712788 h 2294731"/>
              <a:gd name="connsiteX88" fmla="*/ 2793999 w 2956718"/>
              <a:gd name="connsiteY88" fmla="*/ 646113 h 2294731"/>
              <a:gd name="connsiteX89" fmla="*/ 2803524 w 2956718"/>
              <a:gd name="connsiteY89" fmla="*/ 565150 h 2294731"/>
              <a:gd name="connsiteX90" fmla="*/ 2865437 w 2956718"/>
              <a:gd name="connsiteY90" fmla="*/ 527050 h 2294731"/>
              <a:gd name="connsiteX91" fmla="*/ 2917824 w 2956718"/>
              <a:gd name="connsiteY91" fmla="*/ 527050 h 2294731"/>
              <a:gd name="connsiteX92" fmla="*/ 2946399 w 2956718"/>
              <a:gd name="connsiteY92" fmla="*/ 527050 h 2294731"/>
              <a:gd name="connsiteX93" fmla="*/ 2946399 w 2956718"/>
              <a:gd name="connsiteY93" fmla="*/ 498475 h 2294731"/>
              <a:gd name="connsiteX94" fmla="*/ 2884487 w 2956718"/>
              <a:gd name="connsiteY94" fmla="*/ 284163 h 2294731"/>
              <a:gd name="connsiteX95" fmla="*/ 2836862 w 2956718"/>
              <a:gd name="connsiteY95" fmla="*/ 117475 h 2294731"/>
              <a:gd name="connsiteX96" fmla="*/ 2770187 w 2956718"/>
              <a:gd name="connsiteY96" fmla="*/ 65088 h 2294731"/>
              <a:gd name="connsiteX97" fmla="*/ 2579687 w 2956718"/>
              <a:gd name="connsiteY97" fmla="*/ 65088 h 2294731"/>
              <a:gd name="connsiteX98" fmla="*/ 2441574 w 2956718"/>
              <a:gd name="connsiteY98" fmla="*/ 65088 h 2294731"/>
              <a:gd name="connsiteX99" fmla="*/ 2108199 w 2956718"/>
              <a:gd name="connsiteY99" fmla="*/ 65088 h 2294731"/>
              <a:gd name="connsiteX100" fmla="*/ 1831974 w 2956718"/>
              <a:gd name="connsiteY100" fmla="*/ 65088 h 2294731"/>
              <a:gd name="connsiteX101" fmla="*/ 1550987 w 2956718"/>
              <a:gd name="connsiteY101" fmla="*/ 65088 h 2294731"/>
              <a:gd name="connsiteX102" fmla="*/ 1141412 w 2956718"/>
              <a:gd name="connsiteY102" fmla="*/ 65088 h 2294731"/>
              <a:gd name="connsiteX103" fmla="*/ 812799 w 2956718"/>
              <a:gd name="connsiteY103" fmla="*/ 65088 h 2294731"/>
              <a:gd name="connsiteX104" fmla="*/ 565149 w 2956718"/>
              <a:gd name="connsiteY104" fmla="*/ 50800 h 2294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2956718" h="2294731">
                <a:moveTo>
                  <a:pt x="565149" y="50800"/>
                </a:moveTo>
                <a:cubicBezTo>
                  <a:pt x="492124" y="101600"/>
                  <a:pt x="440530" y="265907"/>
                  <a:pt x="374649" y="369888"/>
                </a:cubicBezTo>
                <a:cubicBezTo>
                  <a:pt x="308768" y="473869"/>
                  <a:pt x="227806" y="592932"/>
                  <a:pt x="169862" y="674688"/>
                </a:cubicBezTo>
                <a:cubicBezTo>
                  <a:pt x="111918" y="756444"/>
                  <a:pt x="53974" y="824706"/>
                  <a:pt x="26987" y="860425"/>
                </a:cubicBezTo>
                <a:cubicBezTo>
                  <a:pt x="0" y="896144"/>
                  <a:pt x="793" y="881856"/>
                  <a:pt x="7937" y="889000"/>
                </a:cubicBezTo>
                <a:cubicBezTo>
                  <a:pt x="15081" y="896144"/>
                  <a:pt x="53180" y="903288"/>
                  <a:pt x="69849" y="903288"/>
                </a:cubicBezTo>
                <a:cubicBezTo>
                  <a:pt x="86518" y="903288"/>
                  <a:pt x="96043" y="895350"/>
                  <a:pt x="107949" y="889000"/>
                </a:cubicBezTo>
                <a:cubicBezTo>
                  <a:pt x="119855" y="882650"/>
                  <a:pt x="130175" y="869157"/>
                  <a:pt x="141287" y="865188"/>
                </a:cubicBezTo>
                <a:cubicBezTo>
                  <a:pt x="152399" y="861219"/>
                  <a:pt x="164305" y="864394"/>
                  <a:pt x="174624" y="865188"/>
                </a:cubicBezTo>
                <a:cubicBezTo>
                  <a:pt x="184943" y="865982"/>
                  <a:pt x="196849" y="866775"/>
                  <a:pt x="203199" y="869950"/>
                </a:cubicBezTo>
                <a:cubicBezTo>
                  <a:pt x="209549" y="873125"/>
                  <a:pt x="211137" y="877094"/>
                  <a:pt x="212724" y="884238"/>
                </a:cubicBezTo>
                <a:cubicBezTo>
                  <a:pt x="214312" y="891382"/>
                  <a:pt x="208755" y="907257"/>
                  <a:pt x="212724" y="912813"/>
                </a:cubicBezTo>
                <a:cubicBezTo>
                  <a:pt x="216693" y="918369"/>
                  <a:pt x="223043" y="919956"/>
                  <a:pt x="236537" y="917575"/>
                </a:cubicBezTo>
                <a:cubicBezTo>
                  <a:pt x="250031" y="915194"/>
                  <a:pt x="281781" y="904875"/>
                  <a:pt x="293687" y="898525"/>
                </a:cubicBezTo>
                <a:cubicBezTo>
                  <a:pt x="305593" y="892175"/>
                  <a:pt x="300830" y="887412"/>
                  <a:pt x="307974" y="879475"/>
                </a:cubicBezTo>
                <a:cubicBezTo>
                  <a:pt x="315118" y="871538"/>
                  <a:pt x="324643" y="857250"/>
                  <a:pt x="336549" y="850900"/>
                </a:cubicBezTo>
                <a:cubicBezTo>
                  <a:pt x="348455" y="844550"/>
                  <a:pt x="361156" y="844550"/>
                  <a:pt x="379412" y="841375"/>
                </a:cubicBezTo>
                <a:cubicBezTo>
                  <a:pt x="397668" y="838200"/>
                  <a:pt x="427037" y="832644"/>
                  <a:pt x="446087" y="831850"/>
                </a:cubicBezTo>
                <a:cubicBezTo>
                  <a:pt x="465137" y="831056"/>
                  <a:pt x="469900" y="830263"/>
                  <a:pt x="493712" y="836613"/>
                </a:cubicBezTo>
                <a:cubicBezTo>
                  <a:pt x="517524" y="842963"/>
                  <a:pt x="563562" y="858838"/>
                  <a:pt x="588962" y="869950"/>
                </a:cubicBezTo>
                <a:cubicBezTo>
                  <a:pt x="614362" y="881062"/>
                  <a:pt x="630237" y="894557"/>
                  <a:pt x="646112" y="903288"/>
                </a:cubicBezTo>
                <a:cubicBezTo>
                  <a:pt x="661987" y="912019"/>
                  <a:pt x="669924" y="915988"/>
                  <a:pt x="684212" y="922338"/>
                </a:cubicBezTo>
                <a:cubicBezTo>
                  <a:pt x="698500" y="928688"/>
                  <a:pt x="711993" y="934244"/>
                  <a:pt x="731837" y="941388"/>
                </a:cubicBezTo>
                <a:cubicBezTo>
                  <a:pt x="751681" y="948532"/>
                  <a:pt x="772318" y="961231"/>
                  <a:pt x="803274" y="965200"/>
                </a:cubicBezTo>
                <a:cubicBezTo>
                  <a:pt x="834230" y="969169"/>
                  <a:pt x="877093" y="968375"/>
                  <a:pt x="917574" y="965200"/>
                </a:cubicBezTo>
                <a:cubicBezTo>
                  <a:pt x="958055" y="962025"/>
                  <a:pt x="1006475" y="959644"/>
                  <a:pt x="1046162" y="946150"/>
                </a:cubicBezTo>
                <a:cubicBezTo>
                  <a:pt x="1085849" y="932656"/>
                  <a:pt x="1130299" y="903288"/>
                  <a:pt x="1155699" y="884238"/>
                </a:cubicBezTo>
                <a:cubicBezTo>
                  <a:pt x="1181099" y="865188"/>
                  <a:pt x="1173956" y="852488"/>
                  <a:pt x="1198562" y="831850"/>
                </a:cubicBezTo>
                <a:cubicBezTo>
                  <a:pt x="1223168" y="811213"/>
                  <a:pt x="1275556" y="771525"/>
                  <a:pt x="1303337" y="760413"/>
                </a:cubicBezTo>
                <a:cubicBezTo>
                  <a:pt x="1331118" y="749301"/>
                  <a:pt x="1339055" y="760413"/>
                  <a:pt x="1365249" y="765175"/>
                </a:cubicBezTo>
                <a:cubicBezTo>
                  <a:pt x="1391443" y="769937"/>
                  <a:pt x="1431130" y="775494"/>
                  <a:pt x="1460499" y="788988"/>
                </a:cubicBezTo>
                <a:cubicBezTo>
                  <a:pt x="1489868" y="802482"/>
                  <a:pt x="1527174" y="823913"/>
                  <a:pt x="1541462" y="846138"/>
                </a:cubicBezTo>
                <a:cubicBezTo>
                  <a:pt x="1555750" y="868363"/>
                  <a:pt x="1547018" y="896938"/>
                  <a:pt x="1546224" y="922338"/>
                </a:cubicBezTo>
                <a:cubicBezTo>
                  <a:pt x="1545430" y="947738"/>
                  <a:pt x="1540668" y="977107"/>
                  <a:pt x="1536699" y="998538"/>
                </a:cubicBezTo>
                <a:cubicBezTo>
                  <a:pt x="1532730" y="1019969"/>
                  <a:pt x="1525587" y="1031875"/>
                  <a:pt x="1522412" y="1050925"/>
                </a:cubicBezTo>
                <a:cubicBezTo>
                  <a:pt x="1519237" y="1069975"/>
                  <a:pt x="1509712" y="1096963"/>
                  <a:pt x="1517649" y="1112838"/>
                </a:cubicBezTo>
                <a:cubicBezTo>
                  <a:pt x="1525586" y="1128713"/>
                  <a:pt x="1559718" y="1131094"/>
                  <a:pt x="1570037" y="1146175"/>
                </a:cubicBezTo>
                <a:cubicBezTo>
                  <a:pt x="1580356" y="1161256"/>
                  <a:pt x="1575593" y="1177925"/>
                  <a:pt x="1579562" y="1203325"/>
                </a:cubicBezTo>
                <a:cubicBezTo>
                  <a:pt x="1583531" y="1228725"/>
                  <a:pt x="1591468" y="1268413"/>
                  <a:pt x="1593849" y="1298575"/>
                </a:cubicBezTo>
                <a:cubicBezTo>
                  <a:pt x="1596230" y="1328738"/>
                  <a:pt x="1593849" y="1384300"/>
                  <a:pt x="1593849" y="1384300"/>
                </a:cubicBezTo>
                <a:cubicBezTo>
                  <a:pt x="1593849" y="1412081"/>
                  <a:pt x="1597024" y="1443038"/>
                  <a:pt x="1593849" y="1465263"/>
                </a:cubicBezTo>
                <a:cubicBezTo>
                  <a:pt x="1590674" y="1487488"/>
                  <a:pt x="1577974" y="1497013"/>
                  <a:pt x="1574799" y="1517650"/>
                </a:cubicBezTo>
                <a:cubicBezTo>
                  <a:pt x="1571624" y="1538288"/>
                  <a:pt x="1577180" y="1565275"/>
                  <a:pt x="1574799" y="1589088"/>
                </a:cubicBezTo>
                <a:cubicBezTo>
                  <a:pt x="1572418" y="1612901"/>
                  <a:pt x="1554956" y="1642269"/>
                  <a:pt x="1560512" y="1660525"/>
                </a:cubicBezTo>
                <a:cubicBezTo>
                  <a:pt x="1566068" y="1678781"/>
                  <a:pt x="1589881" y="1689100"/>
                  <a:pt x="1608137" y="1698625"/>
                </a:cubicBezTo>
                <a:cubicBezTo>
                  <a:pt x="1626393" y="1708150"/>
                  <a:pt x="1650999" y="1711325"/>
                  <a:pt x="1670049" y="1717675"/>
                </a:cubicBezTo>
                <a:cubicBezTo>
                  <a:pt x="1689099" y="1724025"/>
                  <a:pt x="1701800" y="1728788"/>
                  <a:pt x="1722437" y="1736725"/>
                </a:cubicBezTo>
                <a:cubicBezTo>
                  <a:pt x="1743075" y="1744663"/>
                  <a:pt x="1777999" y="1760538"/>
                  <a:pt x="1793874" y="1765300"/>
                </a:cubicBezTo>
                <a:cubicBezTo>
                  <a:pt x="1809749" y="1770062"/>
                  <a:pt x="1808956" y="1761331"/>
                  <a:pt x="1817687" y="1765300"/>
                </a:cubicBezTo>
                <a:cubicBezTo>
                  <a:pt x="1826418" y="1769269"/>
                  <a:pt x="1839118" y="1776413"/>
                  <a:pt x="1846262" y="1789113"/>
                </a:cubicBezTo>
                <a:cubicBezTo>
                  <a:pt x="1853406" y="1801813"/>
                  <a:pt x="1857374" y="1823244"/>
                  <a:pt x="1860549" y="1841500"/>
                </a:cubicBezTo>
                <a:cubicBezTo>
                  <a:pt x="1863724" y="1859756"/>
                  <a:pt x="1863725" y="1875631"/>
                  <a:pt x="1865312" y="1898650"/>
                </a:cubicBezTo>
                <a:cubicBezTo>
                  <a:pt x="1866899" y="1921669"/>
                  <a:pt x="1867693" y="1957388"/>
                  <a:pt x="1870074" y="1979613"/>
                </a:cubicBezTo>
                <a:cubicBezTo>
                  <a:pt x="1872455" y="2001838"/>
                  <a:pt x="1875630" y="2012950"/>
                  <a:pt x="1879599" y="2032000"/>
                </a:cubicBezTo>
                <a:cubicBezTo>
                  <a:pt x="1883568" y="2051050"/>
                  <a:pt x="1889918" y="2070894"/>
                  <a:pt x="1893887" y="2093913"/>
                </a:cubicBezTo>
                <a:cubicBezTo>
                  <a:pt x="1897856" y="2116932"/>
                  <a:pt x="1896268" y="2151857"/>
                  <a:pt x="1903412" y="2170113"/>
                </a:cubicBezTo>
                <a:cubicBezTo>
                  <a:pt x="1910556" y="2188369"/>
                  <a:pt x="1921668" y="2189163"/>
                  <a:pt x="1936749" y="2203450"/>
                </a:cubicBezTo>
                <a:cubicBezTo>
                  <a:pt x="1951830" y="2217738"/>
                  <a:pt x="1974055" y="2241551"/>
                  <a:pt x="1993899" y="2255838"/>
                </a:cubicBezTo>
                <a:cubicBezTo>
                  <a:pt x="2013743" y="2270125"/>
                  <a:pt x="2038350" y="2294731"/>
                  <a:pt x="2055812" y="2289175"/>
                </a:cubicBezTo>
                <a:cubicBezTo>
                  <a:pt x="2073274" y="2283619"/>
                  <a:pt x="2093118" y="2251869"/>
                  <a:pt x="2098674" y="2222500"/>
                </a:cubicBezTo>
                <a:cubicBezTo>
                  <a:pt x="2104230" y="2193131"/>
                  <a:pt x="2093912" y="2149476"/>
                  <a:pt x="2089149" y="2112963"/>
                </a:cubicBezTo>
                <a:cubicBezTo>
                  <a:pt x="2084387" y="2076451"/>
                  <a:pt x="2067718" y="2043906"/>
                  <a:pt x="2070099" y="2003425"/>
                </a:cubicBezTo>
                <a:cubicBezTo>
                  <a:pt x="2072480" y="1962944"/>
                  <a:pt x="2097087" y="1905794"/>
                  <a:pt x="2103437" y="1870075"/>
                </a:cubicBezTo>
                <a:cubicBezTo>
                  <a:pt x="2109787" y="1834356"/>
                  <a:pt x="2106612" y="1817688"/>
                  <a:pt x="2108199" y="1789113"/>
                </a:cubicBezTo>
                <a:cubicBezTo>
                  <a:pt x="2109787" y="1760538"/>
                  <a:pt x="2118518" y="1725612"/>
                  <a:pt x="2112962" y="1698625"/>
                </a:cubicBezTo>
                <a:cubicBezTo>
                  <a:pt x="2107406" y="1671638"/>
                  <a:pt x="2086768" y="1655763"/>
                  <a:pt x="2074862" y="1627188"/>
                </a:cubicBezTo>
                <a:cubicBezTo>
                  <a:pt x="2062956" y="1598613"/>
                  <a:pt x="2038349" y="1550988"/>
                  <a:pt x="2041524" y="1527175"/>
                </a:cubicBezTo>
                <a:cubicBezTo>
                  <a:pt x="2044699" y="1503363"/>
                  <a:pt x="2072481" y="1493838"/>
                  <a:pt x="2093912" y="1484313"/>
                </a:cubicBezTo>
                <a:cubicBezTo>
                  <a:pt x="2115343" y="1474788"/>
                  <a:pt x="2148681" y="1484313"/>
                  <a:pt x="2170112" y="1470025"/>
                </a:cubicBezTo>
                <a:cubicBezTo>
                  <a:pt x="2191543" y="1455738"/>
                  <a:pt x="2209799" y="1420019"/>
                  <a:pt x="2222499" y="1398588"/>
                </a:cubicBezTo>
                <a:cubicBezTo>
                  <a:pt x="2235199" y="1377157"/>
                  <a:pt x="2231231" y="1354932"/>
                  <a:pt x="2246312" y="1341438"/>
                </a:cubicBezTo>
                <a:cubicBezTo>
                  <a:pt x="2261393" y="1327944"/>
                  <a:pt x="2299493" y="1329531"/>
                  <a:pt x="2312987" y="1317625"/>
                </a:cubicBezTo>
                <a:cubicBezTo>
                  <a:pt x="2326481" y="1305719"/>
                  <a:pt x="2322512" y="1288256"/>
                  <a:pt x="2327274" y="1270000"/>
                </a:cubicBezTo>
                <a:cubicBezTo>
                  <a:pt x="2332036" y="1251744"/>
                  <a:pt x="2339181" y="1226344"/>
                  <a:pt x="2341562" y="1208088"/>
                </a:cubicBezTo>
                <a:cubicBezTo>
                  <a:pt x="2343943" y="1189832"/>
                  <a:pt x="2329656" y="1177132"/>
                  <a:pt x="2341562" y="1160463"/>
                </a:cubicBezTo>
                <a:cubicBezTo>
                  <a:pt x="2353468" y="1143794"/>
                  <a:pt x="2392362" y="1117600"/>
                  <a:pt x="2412999" y="1108075"/>
                </a:cubicBezTo>
                <a:cubicBezTo>
                  <a:pt x="2433636" y="1098550"/>
                  <a:pt x="2445543" y="1110457"/>
                  <a:pt x="2465387" y="1103313"/>
                </a:cubicBezTo>
                <a:cubicBezTo>
                  <a:pt x="2485231" y="1096169"/>
                  <a:pt x="2514600" y="1081882"/>
                  <a:pt x="2532062" y="1065213"/>
                </a:cubicBezTo>
                <a:cubicBezTo>
                  <a:pt x="2549525" y="1048544"/>
                  <a:pt x="2559050" y="1019175"/>
                  <a:pt x="2570162" y="1003300"/>
                </a:cubicBezTo>
                <a:cubicBezTo>
                  <a:pt x="2581275" y="987425"/>
                  <a:pt x="2585243" y="984250"/>
                  <a:pt x="2598737" y="969963"/>
                </a:cubicBezTo>
                <a:cubicBezTo>
                  <a:pt x="2612231" y="955676"/>
                  <a:pt x="2632868" y="929481"/>
                  <a:pt x="2651124" y="917575"/>
                </a:cubicBezTo>
                <a:cubicBezTo>
                  <a:pt x="2669380" y="905669"/>
                  <a:pt x="2694780" y="901700"/>
                  <a:pt x="2708274" y="898525"/>
                </a:cubicBezTo>
                <a:cubicBezTo>
                  <a:pt x="2721768" y="895350"/>
                  <a:pt x="2720975" y="896144"/>
                  <a:pt x="2732087" y="898525"/>
                </a:cubicBezTo>
                <a:cubicBezTo>
                  <a:pt x="2743199" y="900906"/>
                  <a:pt x="2755899" y="910432"/>
                  <a:pt x="2774949" y="912813"/>
                </a:cubicBezTo>
                <a:cubicBezTo>
                  <a:pt x="2793999" y="915194"/>
                  <a:pt x="2833687" y="927894"/>
                  <a:pt x="2846387" y="912813"/>
                </a:cubicBezTo>
                <a:cubicBezTo>
                  <a:pt x="2859087" y="897732"/>
                  <a:pt x="2855118" y="848519"/>
                  <a:pt x="2851149" y="822325"/>
                </a:cubicBezTo>
                <a:cubicBezTo>
                  <a:pt x="2847180" y="796131"/>
                  <a:pt x="2831305" y="773906"/>
                  <a:pt x="2822574" y="755650"/>
                </a:cubicBezTo>
                <a:cubicBezTo>
                  <a:pt x="2813843" y="737394"/>
                  <a:pt x="2803524" y="731044"/>
                  <a:pt x="2798762" y="712788"/>
                </a:cubicBezTo>
                <a:cubicBezTo>
                  <a:pt x="2794000" y="694532"/>
                  <a:pt x="2793205" y="670719"/>
                  <a:pt x="2793999" y="646113"/>
                </a:cubicBezTo>
                <a:cubicBezTo>
                  <a:pt x="2794793" y="621507"/>
                  <a:pt x="2791618" y="584994"/>
                  <a:pt x="2803524" y="565150"/>
                </a:cubicBezTo>
                <a:cubicBezTo>
                  <a:pt x="2815430" y="545306"/>
                  <a:pt x="2846387" y="533400"/>
                  <a:pt x="2865437" y="527050"/>
                </a:cubicBezTo>
                <a:cubicBezTo>
                  <a:pt x="2884487" y="520700"/>
                  <a:pt x="2917824" y="527050"/>
                  <a:pt x="2917824" y="527050"/>
                </a:cubicBezTo>
                <a:cubicBezTo>
                  <a:pt x="2931318" y="527050"/>
                  <a:pt x="2941637" y="531812"/>
                  <a:pt x="2946399" y="527050"/>
                </a:cubicBezTo>
                <a:cubicBezTo>
                  <a:pt x="2951161" y="522288"/>
                  <a:pt x="2956718" y="538956"/>
                  <a:pt x="2946399" y="498475"/>
                </a:cubicBezTo>
                <a:cubicBezTo>
                  <a:pt x="2936080" y="457994"/>
                  <a:pt x="2902743" y="347663"/>
                  <a:pt x="2884487" y="284163"/>
                </a:cubicBezTo>
                <a:cubicBezTo>
                  <a:pt x="2866231" y="220663"/>
                  <a:pt x="2855912" y="153987"/>
                  <a:pt x="2836862" y="117475"/>
                </a:cubicBezTo>
                <a:cubicBezTo>
                  <a:pt x="2817812" y="80963"/>
                  <a:pt x="2813049" y="73819"/>
                  <a:pt x="2770187" y="65088"/>
                </a:cubicBezTo>
                <a:cubicBezTo>
                  <a:pt x="2727325" y="56357"/>
                  <a:pt x="2579687" y="65088"/>
                  <a:pt x="2579687" y="65088"/>
                </a:cubicBezTo>
                <a:lnTo>
                  <a:pt x="2441574" y="65088"/>
                </a:lnTo>
                <a:lnTo>
                  <a:pt x="2108199" y="65088"/>
                </a:lnTo>
                <a:lnTo>
                  <a:pt x="1831974" y="65088"/>
                </a:lnTo>
                <a:lnTo>
                  <a:pt x="1550987" y="65088"/>
                </a:lnTo>
                <a:lnTo>
                  <a:pt x="1141412" y="65088"/>
                </a:lnTo>
                <a:lnTo>
                  <a:pt x="812799" y="65088"/>
                </a:lnTo>
                <a:cubicBezTo>
                  <a:pt x="715168" y="63501"/>
                  <a:pt x="638174" y="0"/>
                  <a:pt x="565149" y="50800"/>
                </a:cubicBezTo>
                <a:close/>
              </a:path>
            </a:pathLst>
          </a:custGeom>
          <a:solidFill>
            <a:schemeClr val="tx1">
              <a:lumMod val="85000"/>
              <a:lumOff val="15000"/>
              <a:alpha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solidFill>
                <a:prstClr val="white"/>
              </a:solidFill>
            </a:endParaRPr>
          </a:p>
        </p:txBody>
      </p:sp>
      <p:sp>
        <p:nvSpPr>
          <p:cNvPr id="23" name="22 Forma libre"/>
          <p:cNvSpPr/>
          <p:nvPr/>
        </p:nvSpPr>
        <p:spPr>
          <a:xfrm>
            <a:off x="-511175" y="615950"/>
            <a:ext cx="3079750" cy="5718175"/>
          </a:xfrm>
          <a:custGeom>
            <a:avLst/>
            <a:gdLst>
              <a:gd name="connsiteX0" fmla="*/ 3019425 w 3019425"/>
              <a:gd name="connsiteY0" fmla="*/ 0 h 5657850"/>
              <a:gd name="connsiteX1" fmla="*/ 2781300 w 3019425"/>
              <a:gd name="connsiteY1" fmla="*/ 390525 h 5657850"/>
              <a:gd name="connsiteX2" fmla="*/ 2447925 w 3019425"/>
              <a:gd name="connsiteY2" fmla="*/ 876300 h 5657850"/>
              <a:gd name="connsiteX3" fmla="*/ 1800225 w 3019425"/>
              <a:gd name="connsiteY3" fmla="*/ 1924050 h 5657850"/>
              <a:gd name="connsiteX4" fmla="*/ 1495425 w 3019425"/>
              <a:gd name="connsiteY4" fmla="*/ 2476500 h 5657850"/>
              <a:gd name="connsiteX5" fmla="*/ 1162050 w 3019425"/>
              <a:gd name="connsiteY5" fmla="*/ 3257550 h 5657850"/>
              <a:gd name="connsiteX6" fmla="*/ 1047750 w 3019425"/>
              <a:gd name="connsiteY6" fmla="*/ 3571875 h 5657850"/>
              <a:gd name="connsiteX7" fmla="*/ 752475 w 3019425"/>
              <a:gd name="connsiteY7" fmla="*/ 3971925 h 5657850"/>
              <a:gd name="connsiteX8" fmla="*/ 409575 w 3019425"/>
              <a:gd name="connsiteY8" fmla="*/ 4686300 h 5657850"/>
              <a:gd name="connsiteX9" fmla="*/ 95250 w 3019425"/>
              <a:gd name="connsiteY9" fmla="*/ 5486400 h 5657850"/>
              <a:gd name="connsiteX10" fmla="*/ 0 w 3019425"/>
              <a:gd name="connsiteY10" fmla="*/ 5657850 h 565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9425" h="5657850">
                <a:moveTo>
                  <a:pt x="3019425" y="0"/>
                </a:moveTo>
                <a:cubicBezTo>
                  <a:pt x="2947987" y="122237"/>
                  <a:pt x="2876550" y="244475"/>
                  <a:pt x="2781300" y="390525"/>
                </a:cubicBezTo>
                <a:cubicBezTo>
                  <a:pt x="2686050" y="536575"/>
                  <a:pt x="2611437" y="620713"/>
                  <a:pt x="2447925" y="876300"/>
                </a:cubicBezTo>
                <a:cubicBezTo>
                  <a:pt x="2284413" y="1131887"/>
                  <a:pt x="1958975" y="1657350"/>
                  <a:pt x="1800225" y="1924050"/>
                </a:cubicBezTo>
                <a:cubicBezTo>
                  <a:pt x="1641475" y="2190750"/>
                  <a:pt x="1601788" y="2254250"/>
                  <a:pt x="1495425" y="2476500"/>
                </a:cubicBezTo>
                <a:cubicBezTo>
                  <a:pt x="1389062" y="2698750"/>
                  <a:pt x="1236662" y="3074988"/>
                  <a:pt x="1162050" y="3257550"/>
                </a:cubicBezTo>
                <a:cubicBezTo>
                  <a:pt x="1087438" y="3440112"/>
                  <a:pt x="1116012" y="3452813"/>
                  <a:pt x="1047750" y="3571875"/>
                </a:cubicBezTo>
                <a:cubicBezTo>
                  <a:pt x="979488" y="3690937"/>
                  <a:pt x="858837" y="3786188"/>
                  <a:pt x="752475" y="3971925"/>
                </a:cubicBezTo>
                <a:cubicBezTo>
                  <a:pt x="646113" y="4157662"/>
                  <a:pt x="519112" y="4433888"/>
                  <a:pt x="409575" y="4686300"/>
                </a:cubicBezTo>
                <a:cubicBezTo>
                  <a:pt x="300038" y="4938712"/>
                  <a:pt x="163512" y="5324475"/>
                  <a:pt x="95250" y="5486400"/>
                </a:cubicBezTo>
                <a:cubicBezTo>
                  <a:pt x="26988" y="5648325"/>
                  <a:pt x="13494" y="5653087"/>
                  <a:pt x="0" y="5657850"/>
                </a:cubicBezTo>
              </a:path>
            </a:pathLst>
          </a:custGeom>
          <a:ln w="38100">
            <a:solidFill>
              <a:schemeClr val="tx1">
                <a:alpha val="7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a:solidFill>
                <a:prstClr val="black"/>
              </a:solidFill>
            </a:endParaRPr>
          </a:p>
        </p:txBody>
      </p:sp>
      <p:sp>
        <p:nvSpPr>
          <p:cNvPr id="64" name="63 Forma libre"/>
          <p:cNvSpPr/>
          <p:nvPr/>
        </p:nvSpPr>
        <p:spPr>
          <a:xfrm>
            <a:off x="5627688" y="3060700"/>
            <a:ext cx="501650" cy="392113"/>
          </a:xfrm>
          <a:custGeom>
            <a:avLst/>
            <a:gdLst>
              <a:gd name="connsiteX0" fmla="*/ 0 w 500743"/>
              <a:gd name="connsiteY0" fmla="*/ 391886 h 391886"/>
              <a:gd name="connsiteX1" fmla="*/ 92528 w 500743"/>
              <a:gd name="connsiteY1" fmla="*/ 386443 h 391886"/>
              <a:gd name="connsiteX2" fmla="*/ 130628 w 500743"/>
              <a:gd name="connsiteY2" fmla="*/ 372836 h 391886"/>
              <a:gd name="connsiteX3" fmla="*/ 206828 w 500743"/>
              <a:gd name="connsiteY3" fmla="*/ 318408 h 391886"/>
              <a:gd name="connsiteX4" fmla="*/ 239486 w 500743"/>
              <a:gd name="connsiteY4" fmla="*/ 263979 h 391886"/>
              <a:gd name="connsiteX5" fmla="*/ 266700 w 500743"/>
              <a:gd name="connsiteY5" fmla="*/ 195943 h 391886"/>
              <a:gd name="connsiteX6" fmla="*/ 280307 w 500743"/>
              <a:gd name="connsiteY6" fmla="*/ 130629 h 391886"/>
              <a:gd name="connsiteX7" fmla="*/ 318407 w 500743"/>
              <a:gd name="connsiteY7" fmla="*/ 73479 h 391886"/>
              <a:gd name="connsiteX8" fmla="*/ 372836 w 500743"/>
              <a:gd name="connsiteY8" fmla="*/ 35379 h 391886"/>
              <a:gd name="connsiteX9" fmla="*/ 424543 w 500743"/>
              <a:gd name="connsiteY9" fmla="*/ 13608 h 391886"/>
              <a:gd name="connsiteX10" fmla="*/ 500743 w 500743"/>
              <a:gd name="connsiteY10" fmla="*/ 0 h 391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0743" h="391886">
                <a:moveTo>
                  <a:pt x="0" y="391886"/>
                </a:moveTo>
                <a:cubicBezTo>
                  <a:pt x="35378" y="390752"/>
                  <a:pt x="70757" y="389618"/>
                  <a:pt x="92528" y="386443"/>
                </a:cubicBezTo>
                <a:cubicBezTo>
                  <a:pt x="114299" y="383268"/>
                  <a:pt x="111578" y="384175"/>
                  <a:pt x="130628" y="372836"/>
                </a:cubicBezTo>
                <a:cubicBezTo>
                  <a:pt x="149678" y="361497"/>
                  <a:pt x="188685" y="336551"/>
                  <a:pt x="206828" y="318408"/>
                </a:cubicBezTo>
                <a:cubicBezTo>
                  <a:pt x="224971" y="300265"/>
                  <a:pt x="229507" y="284390"/>
                  <a:pt x="239486" y="263979"/>
                </a:cubicBezTo>
                <a:cubicBezTo>
                  <a:pt x="249465" y="243568"/>
                  <a:pt x="259897" y="218168"/>
                  <a:pt x="266700" y="195943"/>
                </a:cubicBezTo>
                <a:cubicBezTo>
                  <a:pt x="273504" y="173718"/>
                  <a:pt x="271689" y="151040"/>
                  <a:pt x="280307" y="130629"/>
                </a:cubicBezTo>
                <a:cubicBezTo>
                  <a:pt x="288925" y="110218"/>
                  <a:pt x="302986" y="89354"/>
                  <a:pt x="318407" y="73479"/>
                </a:cubicBezTo>
                <a:cubicBezTo>
                  <a:pt x="333828" y="57604"/>
                  <a:pt x="355147" y="45358"/>
                  <a:pt x="372836" y="35379"/>
                </a:cubicBezTo>
                <a:cubicBezTo>
                  <a:pt x="390525" y="25401"/>
                  <a:pt x="403225" y="19504"/>
                  <a:pt x="424543" y="13608"/>
                </a:cubicBezTo>
                <a:cubicBezTo>
                  <a:pt x="445861" y="7712"/>
                  <a:pt x="473302" y="3856"/>
                  <a:pt x="500743" y="0"/>
                </a:cubicBezTo>
              </a:path>
            </a:pathLst>
          </a:custGeom>
          <a:noFill/>
          <a:ln w="571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a:solidFill>
                <a:prstClr val="black"/>
              </a:solidFill>
            </a:endParaRPr>
          </a:p>
        </p:txBody>
      </p:sp>
      <p:sp>
        <p:nvSpPr>
          <p:cNvPr id="103" name="102 Flecha abajo"/>
          <p:cNvSpPr/>
          <p:nvPr/>
        </p:nvSpPr>
        <p:spPr>
          <a:xfrm rot="20957209">
            <a:off x="1992313" y="962025"/>
            <a:ext cx="504825" cy="431800"/>
          </a:xfrm>
          <a:prstGeom prst="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b="1" dirty="0">
                <a:solidFill>
                  <a:prstClr val="black"/>
                </a:solidFill>
              </a:rPr>
              <a:t>A</a:t>
            </a:r>
          </a:p>
        </p:txBody>
      </p:sp>
      <p:sp>
        <p:nvSpPr>
          <p:cNvPr id="63" name="62 Rectángulo"/>
          <p:cNvSpPr/>
          <p:nvPr/>
        </p:nvSpPr>
        <p:spPr>
          <a:xfrm>
            <a:off x="5700713" y="2955925"/>
            <a:ext cx="123825" cy="119063"/>
          </a:xfrm>
          <a:prstGeom prst="rect">
            <a:avLst/>
          </a:prstGeom>
          <a:solidFill>
            <a:srgbClr val="FF339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solidFill>
                <a:prstClr val="white"/>
              </a:solidFill>
            </a:endParaRPr>
          </a:p>
        </p:txBody>
      </p:sp>
      <p:sp>
        <p:nvSpPr>
          <p:cNvPr id="67" name="66 Llamada rectangular"/>
          <p:cNvSpPr/>
          <p:nvPr/>
        </p:nvSpPr>
        <p:spPr>
          <a:xfrm>
            <a:off x="6030913" y="2489200"/>
            <a:ext cx="935037" cy="215900"/>
          </a:xfrm>
          <a:prstGeom prst="wedgeRectCallout">
            <a:avLst>
              <a:gd name="adj1" fmla="val -78810"/>
              <a:gd name="adj2" fmla="val 188667"/>
            </a:avLst>
          </a:prstGeom>
          <a:solidFill>
            <a:srgbClr val="FF3399">
              <a:alpha val="69804"/>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1000" b="1" dirty="0">
                <a:solidFill>
                  <a:prstClr val="white"/>
                </a:solidFill>
              </a:rPr>
              <a:t>INTERMODAL</a:t>
            </a:r>
          </a:p>
        </p:txBody>
      </p:sp>
      <p:sp>
        <p:nvSpPr>
          <p:cNvPr id="75" name="74 Elipse"/>
          <p:cNvSpPr/>
          <p:nvPr/>
        </p:nvSpPr>
        <p:spPr>
          <a:xfrm>
            <a:off x="5638800" y="3121025"/>
            <a:ext cx="144463" cy="144463"/>
          </a:xfrm>
          <a:prstGeom prst="ellipse">
            <a:avLst/>
          </a:prstGeom>
          <a:solidFill>
            <a:srgbClr val="6600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solidFill>
                <a:prstClr val="white"/>
              </a:solidFill>
            </a:endParaRPr>
          </a:p>
        </p:txBody>
      </p:sp>
      <p:sp>
        <p:nvSpPr>
          <p:cNvPr id="43" name="42 Llamada rectangular"/>
          <p:cNvSpPr/>
          <p:nvPr/>
        </p:nvSpPr>
        <p:spPr>
          <a:xfrm>
            <a:off x="5967413" y="3656013"/>
            <a:ext cx="792162" cy="215900"/>
          </a:xfrm>
          <a:prstGeom prst="wedgeRectCallout">
            <a:avLst>
              <a:gd name="adj1" fmla="val -79836"/>
              <a:gd name="adj2" fmla="val -259815"/>
            </a:avLst>
          </a:prstGeom>
          <a:solidFill>
            <a:srgbClr val="660066">
              <a:alpha val="7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1000" b="1" dirty="0">
                <a:solidFill>
                  <a:prstClr val="white"/>
                </a:solidFill>
              </a:rPr>
              <a:t>MEMORIAL</a:t>
            </a:r>
          </a:p>
        </p:txBody>
      </p:sp>
      <p:sp>
        <p:nvSpPr>
          <p:cNvPr id="76" name="75 CuadroTexto"/>
          <p:cNvSpPr txBox="1">
            <a:spLocks noChangeArrowheads="1"/>
          </p:cNvSpPr>
          <p:nvPr/>
        </p:nvSpPr>
        <p:spPr bwMode="auto">
          <a:xfrm>
            <a:off x="3000375" y="727075"/>
            <a:ext cx="13684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ctr">
              <a:lnSpc>
                <a:spcPct val="100000"/>
              </a:lnSpc>
              <a:spcBef>
                <a:spcPct val="0"/>
              </a:spcBef>
              <a:buFontTx/>
              <a:buNone/>
            </a:pPr>
            <a:r>
              <a:rPr lang="es-CL" altLang="es-CL" sz="1000" b="1">
                <a:solidFill>
                  <a:srgbClr val="AFABAB"/>
                </a:solidFill>
              </a:rPr>
              <a:t>ÁREA DE</a:t>
            </a:r>
          </a:p>
          <a:p>
            <a:pPr algn="ctr">
              <a:lnSpc>
                <a:spcPct val="100000"/>
              </a:lnSpc>
              <a:spcBef>
                <a:spcPct val="0"/>
              </a:spcBef>
              <a:buFontTx/>
              <a:buNone/>
            </a:pPr>
            <a:r>
              <a:rPr lang="es-CL" altLang="es-CL" sz="1000" b="1">
                <a:solidFill>
                  <a:srgbClr val="AFABAB"/>
                </a:solidFill>
              </a:rPr>
              <a:t> EXPANSIÓN URBANA</a:t>
            </a:r>
          </a:p>
          <a:p>
            <a:pPr algn="ctr">
              <a:lnSpc>
                <a:spcPct val="100000"/>
              </a:lnSpc>
              <a:spcBef>
                <a:spcPct val="0"/>
              </a:spcBef>
              <a:buFontTx/>
              <a:buNone/>
            </a:pPr>
            <a:r>
              <a:rPr lang="es-CL" altLang="es-CL" sz="1000" b="1">
                <a:solidFill>
                  <a:srgbClr val="AFABAB"/>
                </a:solidFill>
              </a:rPr>
              <a:t>PRMS100</a:t>
            </a:r>
          </a:p>
        </p:txBody>
      </p:sp>
      <p:cxnSp>
        <p:nvCxnSpPr>
          <p:cNvPr id="81" name="80 Conector recto"/>
          <p:cNvCxnSpPr/>
          <p:nvPr/>
        </p:nvCxnSpPr>
        <p:spPr>
          <a:xfrm>
            <a:off x="563563" y="4187825"/>
            <a:ext cx="1219200" cy="133350"/>
          </a:xfrm>
          <a:prstGeom prst="line">
            <a:avLst/>
          </a:prstGeom>
          <a:ln w="381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83" name="82 Forma libre"/>
          <p:cNvSpPr/>
          <p:nvPr/>
        </p:nvSpPr>
        <p:spPr>
          <a:xfrm>
            <a:off x="1776413" y="4314825"/>
            <a:ext cx="1139825" cy="1619250"/>
          </a:xfrm>
          <a:custGeom>
            <a:avLst/>
            <a:gdLst>
              <a:gd name="connsiteX0" fmla="*/ 0 w 1140883"/>
              <a:gd name="connsiteY0" fmla="*/ 0 h 1619250"/>
              <a:gd name="connsiteX1" fmla="*/ 38100 w 1140883"/>
              <a:gd name="connsiteY1" fmla="*/ 127000 h 1619250"/>
              <a:gd name="connsiteX2" fmla="*/ 146050 w 1140883"/>
              <a:gd name="connsiteY2" fmla="*/ 463550 h 1619250"/>
              <a:gd name="connsiteX3" fmla="*/ 158750 w 1140883"/>
              <a:gd name="connsiteY3" fmla="*/ 850900 h 1619250"/>
              <a:gd name="connsiteX4" fmla="*/ 190500 w 1140883"/>
              <a:gd name="connsiteY4" fmla="*/ 901700 h 1619250"/>
              <a:gd name="connsiteX5" fmla="*/ 387350 w 1140883"/>
              <a:gd name="connsiteY5" fmla="*/ 946150 h 1619250"/>
              <a:gd name="connsiteX6" fmla="*/ 520700 w 1140883"/>
              <a:gd name="connsiteY6" fmla="*/ 971550 h 1619250"/>
              <a:gd name="connsiteX7" fmla="*/ 1047750 w 1140883"/>
              <a:gd name="connsiteY7" fmla="*/ 1085850 h 1619250"/>
              <a:gd name="connsiteX8" fmla="*/ 1079500 w 1140883"/>
              <a:gd name="connsiteY8" fmla="*/ 1098550 h 1619250"/>
              <a:gd name="connsiteX9" fmla="*/ 1111250 w 1140883"/>
              <a:gd name="connsiteY9" fmla="*/ 1117600 h 1619250"/>
              <a:gd name="connsiteX10" fmla="*/ 1079500 w 1140883"/>
              <a:gd name="connsiteY10" fmla="*/ 1231900 h 1619250"/>
              <a:gd name="connsiteX11" fmla="*/ 1022350 w 1140883"/>
              <a:gd name="connsiteY11" fmla="*/ 1473200 h 1619250"/>
              <a:gd name="connsiteX12" fmla="*/ 1028700 w 1140883"/>
              <a:gd name="connsiteY12" fmla="*/ 1555750 h 1619250"/>
              <a:gd name="connsiteX13" fmla="*/ 1041400 w 1140883"/>
              <a:gd name="connsiteY13" fmla="*/ 1619250 h 161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0883" h="1619250">
                <a:moveTo>
                  <a:pt x="0" y="0"/>
                </a:moveTo>
                <a:cubicBezTo>
                  <a:pt x="6879" y="24871"/>
                  <a:pt x="13758" y="49742"/>
                  <a:pt x="38100" y="127000"/>
                </a:cubicBezTo>
                <a:cubicBezTo>
                  <a:pt x="62442" y="204258"/>
                  <a:pt x="125942" y="342900"/>
                  <a:pt x="146050" y="463550"/>
                </a:cubicBezTo>
                <a:cubicBezTo>
                  <a:pt x="166158" y="584200"/>
                  <a:pt x="151342" y="777875"/>
                  <a:pt x="158750" y="850900"/>
                </a:cubicBezTo>
                <a:cubicBezTo>
                  <a:pt x="166158" y="923925"/>
                  <a:pt x="152400" y="885825"/>
                  <a:pt x="190500" y="901700"/>
                </a:cubicBezTo>
                <a:cubicBezTo>
                  <a:pt x="228600" y="917575"/>
                  <a:pt x="332317" y="934508"/>
                  <a:pt x="387350" y="946150"/>
                </a:cubicBezTo>
                <a:cubicBezTo>
                  <a:pt x="442383" y="957792"/>
                  <a:pt x="520700" y="971550"/>
                  <a:pt x="520700" y="971550"/>
                </a:cubicBezTo>
                <a:lnTo>
                  <a:pt x="1047750" y="1085850"/>
                </a:lnTo>
                <a:cubicBezTo>
                  <a:pt x="1140883" y="1107017"/>
                  <a:pt x="1068917" y="1093258"/>
                  <a:pt x="1079500" y="1098550"/>
                </a:cubicBezTo>
                <a:cubicBezTo>
                  <a:pt x="1090083" y="1103842"/>
                  <a:pt x="1111250" y="1095375"/>
                  <a:pt x="1111250" y="1117600"/>
                </a:cubicBezTo>
                <a:cubicBezTo>
                  <a:pt x="1111250" y="1139825"/>
                  <a:pt x="1094317" y="1172633"/>
                  <a:pt x="1079500" y="1231900"/>
                </a:cubicBezTo>
                <a:cubicBezTo>
                  <a:pt x="1064683" y="1291167"/>
                  <a:pt x="1030817" y="1419225"/>
                  <a:pt x="1022350" y="1473200"/>
                </a:cubicBezTo>
                <a:cubicBezTo>
                  <a:pt x="1013883" y="1527175"/>
                  <a:pt x="1025525" y="1531408"/>
                  <a:pt x="1028700" y="1555750"/>
                </a:cubicBezTo>
                <a:cubicBezTo>
                  <a:pt x="1031875" y="1580092"/>
                  <a:pt x="1041400" y="1619250"/>
                  <a:pt x="1041400" y="1619250"/>
                </a:cubicBezTo>
              </a:path>
            </a:pathLst>
          </a:custGeom>
          <a:ln w="38100">
            <a:solidFill>
              <a:schemeClr val="tx1">
                <a:alpha val="7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a:solidFill>
                <a:prstClr val="black"/>
              </a:solidFill>
            </a:endParaRPr>
          </a:p>
        </p:txBody>
      </p:sp>
      <p:sp>
        <p:nvSpPr>
          <p:cNvPr id="92" name="91 Forma libre"/>
          <p:cNvSpPr/>
          <p:nvPr/>
        </p:nvSpPr>
        <p:spPr>
          <a:xfrm>
            <a:off x="620713" y="1458913"/>
            <a:ext cx="2414587" cy="2827337"/>
          </a:xfrm>
          <a:custGeom>
            <a:avLst/>
            <a:gdLst>
              <a:gd name="connsiteX0" fmla="*/ 1387231 w 2413978"/>
              <a:gd name="connsiteY0" fmla="*/ 34192 h 2827215"/>
              <a:gd name="connsiteX1" fmla="*/ 1439985 w 2413978"/>
              <a:gd name="connsiteY1" fmla="*/ 110392 h 2827215"/>
              <a:gd name="connsiteX2" fmla="*/ 1486878 w 2413978"/>
              <a:gd name="connsiteY2" fmla="*/ 180730 h 2827215"/>
              <a:gd name="connsiteX3" fmla="*/ 1492739 w 2413978"/>
              <a:gd name="connsiteY3" fmla="*/ 262792 h 2827215"/>
              <a:gd name="connsiteX4" fmla="*/ 1469293 w 2413978"/>
              <a:gd name="connsiteY4" fmla="*/ 309684 h 2827215"/>
              <a:gd name="connsiteX5" fmla="*/ 1463431 w 2413978"/>
              <a:gd name="connsiteY5" fmla="*/ 344853 h 2827215"/>
              <a:gd name="connsiteX6" fmla="*/ 1463431 w 2413978"/>
              <a:gd name="connsiteY6" fmla="*/ 391746 h 2827215"/>
              <a:gd name="connsiteX7" fmla="*/ 1510324 w 2413978"/>
              <a:gd name="connsiteY7" fmla="*/ 473807 h 2827215"/>
              <a:gd name="connsiteX8" fmla="*/ 1592385 w 2413978"/>
              <a:gd name="connsiteY8" fmla="*/ 497253 h 2827215"/>
              <a:gd name="connsiteX9" fmla="*/ 1709616 w 2413978"/>
              <a:gd name="connsiteY9" fmla="*/ 491392 h 2827215"/>
              <a:gd name="connsiteX10" fmla="*/ 1762370 w 2413978"/>
              <a:gd name="connsiteY10" fmla="*/ 432777 h 2827215"/>
              <a:gd name="connsiteX11" fmla="*/ 1838570 w 2413978"/>
              <a:gd name="connsiteY11" fmla="*/ 409330 h 2827215"/>
              <a:gd name="connsiteX12" fmla="*/ 1885462 w 2413978"/>
              <a:gd name="connsiteY12" fmla="*/ 403469 h 2827215"/>
              <a:gd name="connsiteX13" fmla="*/ 1961662 w 2413978"/>
              <a:gd name="connsiteY13" fmla="*/ 432777 h 2827215"/>
              <a:gd name="connsiteX14" fmla="*/ 1973385 w 2413978"/>
              <a:gd name="connsiteY14" fmla="*/ 456223 h 2827215"/>
              <a:gd name="connsiteX15" fmla="*/ 1961662 w 2413978"/>
              <a:gd name="connsiteY15" fmla="*/ 497253 h 2827215"/>
              <a:gd name="connsiteX16" fmla="*/ 1944078 w 2413978"/>
              <a:gd name="connsiteY16" fmla="*/ 520700 h 2827215"/>
              <a:gd name="connsiteX17" fmla="*/ 1932355 w 2413978"/>
              <a:gd name="connsiteY17" fmla="*/ 579315 h 2827215"/>
              <a:gd name="connsiteX18" fmla="*/ 1938216 w 2413978"/>
              <a:gd name="connsiteY18" fmla="*/ 649653 h 2827215"/>
              <a:gd name="connsiteX19" fmla="*/ 1938216 w 2413978"/>
              <a:gd name="connsiteY19" fmla="*/ 714130 h 2827215"/>
              <a:gd name="connsiteX20" fmla="*/ 1932355 w 2413978"/>
              <a:gd name="connsiteY20" fmla="*/ 778607 h 2827215"/>
              <a:gd name="connsiteX21" fmla="*/ 1903047 w 2413978"/>
              <a:gd name="connsiteY21" fmla="*/ 819638 h 2827215"/>
              <a:gd name="connsiteX22" fmla="*/ 1867878 w 2413978"/>
              <a:gd name="connsiteY22" fmla="*/ 866530 h 2827215"/>
              <a:gd name="connsiteX23" fmla="*/ 1844431 w 2413978"/>
              <a:gd name="connsiteY23" fmla="*/ 925146 h 2827215"/>
              <a:gd name="connsiteX24" fmla="*/ 1820985 w 2413978"/>
              <a:gd name="connsiteY24" fmla="*/ 989623 h 2827215"/>
              <a:gd name="connsiteX25" fmla="*/ 1738924 w 2413978"/>
              <a:gd name="connsiteY25" fmla="*/ 1013069 h 2827215"/>
              <a:gd name="connsiteX26" fmla="*/ 1709616 w 2413978"/>
              <a:gd name="connsiteY26" fmla="*/ 1042377 h 2827215"/>
              <a:gd name="connsiteX27" fmla="*/ 1709616 w 2413978"/>
              <a:gd name="connsiteY27" fmla="*/ 1100992 h 2827215"/>
              <a:gd name="connsiteX28" fmla="*/ 1750647 w 2413978"/>
              <a:gd name="connsiteY28" fmla="*/ 1147884 h 2827215"/>
              <a:gd name="connsiteX29" fmla="*/ 1797539 w 2413978"/>
              <a:gd name="connsiteY29" fmla="*/ 1194777 h 2827215"/>
              <a:gd name="connsiteX30" fmla="*/ 1885462 w 2413978"/>
              <a:gd name="connsiteY30" fmla="*/ 1206500 h 2827215"/>
              <a:gd name="connsiteX31" fmla="*/ 1949939 w 2413978"/>
              <a:gd name="connsiteY31" fmla="*/ 1200638 h 2827215"/>
              <a:gd name="connsiteX32" fmla="*/ 2032001 w 2413978"/>
              <a:gd name="connsiteY32" fmla="*/ 1147884 h 2827215"/>
              <a:gd name="connsiteX33" fmla="*/ 2078893 w 2413978"/>
              <a:gd name="connsiteY33" fmla="*/ 1130300 h 2827215"/>
              <a:gd name="connsiteX34" fmla="*/ 2166816 w 2413978"/>
              <a:gd name="connsiteY34" fmla="*/ 1177192 h 2827215"/>
              <a:gd name="connsiteX35" fmla="*/ 2201985 w 2413978"/>
              <a:gd name="connsiteY35" fmla="*/ 1188915 h 2827215"/>
              <a:gd name="connsiteX36" fmla="*/ 2243016 w 2413978"/>
              <a:gd name="connsiteY36" fmla="*/ 1224084 h 2827215"/>
              <a:gd name="connsiteX37" fmla="*/ 2260601 w 2413978"/>
              <a:gd name="connsiteY37" fmla="*/ 1259253 h 2827215"/>
              <a:gd name="connsiteX38" fmla="*/ 2278185 w 2413978"/>
              <a:gd name="connsiteY38" fmla="*/ 1270977 h 2827215"/>
              <a:gd name="connsiteX39" fmla="*/ 2289908 w 2413978"/>
              <a:gd name="connsiteY39" fmla="*/ 1335453 h 2827215"/>
              <a:gd name="connsiteX40" fmla="*/ 2225431 w 2413978"/>
              <a:gd name="connsiteY40" fmla="*/ 1394069 h 2827215"/>
              <a:gd name="connsiteX41" fmla="*/ 2172678 w 2413978"/>
              <a:gd name="connsiteY41" fmla="*/ 1417515 h 2827215"/>
              <a:gd name="connsiteX42" fmla="*/ 2178539 w 2413978"/>
              <a:gd name="connsiteY42" fmla="*/ 1517161 h 2827215"/>
              <a:gd name="connsiteX43" fmla="*/ 2184401 w 2413978"/>
              <a:gd name="connsiteY43" fmla="*/ 1569915 h 2827215"/>
              <a:gd name="connsiteX44" fmla="*/ 2225431 w 2413978"/>
              <a:gd name="connsiteY44" fmla="*/ 1616807 h 2827215"/>
              <a:gd name="connsiteX45" fmla="*/ 2278185 w 2413978"/>
              <a:gd name="connsiteY45" fmla="*/ 1663700 h 2827215"/>
              <a:gd name="connsiteX46" fmla="*/ 2319216 w 2413978"/>
              <a:gd name="connsiteY46" fmla="*/ 1669561 h 2827215"/>
              <a:gd name="connsiteX47" fmla="*/ 2383693 w 2413978"/>
              <a:gd name="connsiteY47" fmla="*/ 1728177 h 2827215"/>
              <a:gd name="connsiteX48" fmla="*/ 2413001 w 2413978"/>
              <a:gd name="connsiteY48" fmla="*/ 1827823 h 2827215"/>
              <a:gd name="connsiteX49" fmla="*/ 2389555 w 2413978"/>
              <a:gd name="connsiteY49" fmla="*/ 1880577 h 2827215"/>
              <a:gd name="connsiteX50" fmla="*/ 2336801 w 2413978"/>
              <a:gd name="connsiteY50" fmla="*/ 1921607 h 2827215"/>
              <a:gd name="connsiteX51" fmla="*/ 2284047 w 2413978"/>
              <a:gd name="connsiteY51" fmla="*/ 1898161 h 2827215"/>
              <a:gd name="connsiteX52" fmla="*/ 2225431 w 2413978"/>
              <a:gd name="connsiteY52" fmla="*/ 1886438 h 2827215"/>
              <a:gd name="connsiteX53" fmla="*/ 2196124 w 2413978"/>
              <a:gd name="connsiteY53" fmla="*/ 1845407 h 2827215"/>
              <a:gd name="connsiteX54" fmla="*/ 2149231 w 2413978"/>
              <a:gd name="connsiteY54" fmla="*/ 1827823 h 2827215"/>
              <a:gd name="connsiteX55" fmla="*/ 2090616 w 2413978"/>
              <a:gd name="connsiteY55" fmla="*/ 1857130 h 2827215"/>
              <a:gd name="connsiteX56" fmla="*/ 2061308 w 2413978"/>
              <a:gd name="connsiteY56" fmla="*/ 1880577 h 2827215"/>
              <a:gd name="connsiteX57" fmla="*/ 2020278 w 2413978"/>
              <a:gd name="connsiteY57" fmla="*/ 1939192 h 2827215"/>
              <a:gd name="connsiteX58" fmla="*/ 1985108 w 2413978"/>
              <a:gd name="connsiteY58" fmla="*/ 1974361 h 2827215"/>
              <a:gd name="connsiteX59" fmla="*/ 2008555 w 2413978"/>
              <a:gd name="connsiteY59" fmla="*/ 2032977 h 2827215"/>
              <a:gd name="connsiteX60" fmla="*/ 2020278 w 2413978"/>
              <a:gd name="connsiteY60" fmla="*/ 2085730 h 2827215"/>
              <a:gd name="connsiteX61" fmla="*/ 2002693 w 2413978"/>
              <a:gd name="connsiteY61" fmla="*/ 2144346 h 2827215"/>
              <a:gd name="connsiteX62" fmla="*/ 1967524 w 2413978"/>
              <a:gd name="connsiteY62" fmla="*/ 2185377 h 2827215"/>
              <a:gd name="connsiteX63" fmla="*/ 1996831 w 2413978"/>
              <a:gd name="connsiteY63" fmla="*/ 2232269 h 2827215"/>
              <a:gd name="connsiteX64" fmla="*/ 2026139 w 2413978"/>
              <a:gd name="connsiteY64" fmla="*/ 2279161 h 2827215"/>
              <a:gd name="connsiteX65" fmla="*/ 2037862 w 2413978"/>
              <a:gd name="connsiteY65" fmla="*/ 2331915 h 2827215"/>
              <a:gd name="connsiteX66" fmla="*/ 2026139 w 2413978"/>
              <a:gd name="connsiteY66" fmla="*/ 2372946 h 2827215"/>
              <a:gd name="connsiteX67" fmla="*/ 1985108 w 2413978"/>
              <a:gd name="connsiteY67" fmla="*/ 2396392 h 2827215"/>
              <a:gd name="connsiteX68" fmla="*/ 1920631 w 2413978"/>
              <a:gd name="connsiteY68" fmla="*/ 2496038 h 2827215"/>
              <a:gd name="connsiteX69" fmla="*/ 1938216 w 2413978"/>
              <a:gd name="connsiteY69" fmla="*/ 2560515 h 2827215"/>
              <a:gd name="connsiteX70" fmla="*/ 1920631 w 2413978"/>
              <a:gd name="connsiteY70" fmla="*/ 2595684 h 2827215"/>
              <a:gd name="connsiteX71" fmla="*/ 1879601 w 2413978"/>
              <a:gd name="connsiteY71" fmla="*/ 2537069 h 2827215"/>
              <a:gd name="connsiteX72" fmla="*/ 1838570 w 2413978"/>
              <a:gd name="connsiteY72" fmla="*/ 2519484 h 2827215"/>
              <a:gd name="connsiteX73" fmla="*/ 1820985 w 2413978"/>
              <a:gd name="connsiteY73" fmla="*/ 2472592 h 2827215"/>
              <a:gd name="connsiteX74" fmla="*/ 1744785 w 2413978"/>
              <a:gd name="connsiteY74" fmla="*/ 2390530 h 2827215"/>
              <a:gd name="connsiteX75" fmla="*/ 1721339 w 2413978"/>
              <a:gd name="connsiteY75" fmla="*/ 2349500 h 2827215"/>
              <a:gd name="connsiteX76" fmla="*/ 1668585 w 2413978"/>
              <a:gd name="connsiteY76" fmla="*/ 2320192 h 2827215"/>
              <a:gd name="connsiteX77" fmla="*/ 1539631 w 2413978"/>
              <a:gd name="connsiteY77" fmla="*/ 2320192 h 2827215"/>
              <a:gd name="connsiteX78" fmla="*/ 1486878 w 2413978"/>
              <a:gd name="connsiteY78" fmla="*/ 2290884 h 2827215"/>
              <a:gd name="connsiteX79" fmla="*/ 1439985 w 2413978"/>
              <a:gd name="connsiteY79" fmla="*/ 2208823 h 2827215"/>
              <a:gd name="connsiteX80" fmla="*/ 1387231 w 2413978"/>
              <a:gd name="connsiteY80" fmla="*/ 2109177 h 2827215"/>
              <a:gd name="connsiteX81" fmla="*/ 1340339 w 2413978"/>
              <a:gd name="connsiteY81" fmla="*/ 2050561 h 2827215"/>
              <a:gd name="connsiteX82" fmla="*/ 1287585 w 2413978"/>
              <a:gd name="connsiteY82" fmla="*/ 1986084 h 2827215"/>
              <a:gd name="connsiteX83" fmla="*/ 1252416 w 2413978"/>
              <a:gd name="connsiteY83" fmla="*/ 1968500 h 2827215"/>
              <a:gd name="connsiteX84" fmla="*/ 1176216 w 2413978"/>
              <a:gd name="connsiteY84" fmla="*/ 1968500 h 2827215"/>
              <a:gd name="connsiteX85" fmla="*/ 1146908 w 2413978"/>
              <a:gd name="connsiteY85" fmla="*/ 2003669 h 2827215"/>
              <a:gd name="connsiteX86" fmla="*/ 1135185 w 2413978"/>
              <a:gd name="connsiteY86" fmla="*/ 2074007 h 2827215"/>
              <a:gd name="connsiteX87" fmla="*/ 1135185 w 2413978"/>
              <a:gd name="connsiteY87" fmla="*/ 2120900 h 2827215"/>
              <a:gd name="connsiteX88" fmla="*/ 1105878 w 2413978"/>
              <a:gd name="connsiteY88" fmla="*/ 2167792 h 2827215"/>
              <a:gd name="connsiteX89" fmla="*/ 1082431 w 2413978"/>
              <a:gd name="connsiteY89" fmla="*/ 2191238 h 2827215"/>
              <a:gd name="connsiteX90" fmla="*/ 1023816 w 2413978"/>
              <a:gd name="connsiteY90" fmla="*/ 2191238 h 2827215"/>
              <a:gd name="connsiteX91" fmla="*/ 971062 w 2413978"/>
              <a:gd name="connsiteY91" fmla="*/ 2226407 h 2827215"/>
              <a:gd name="connsiteX92" fmla="*/ 935893 w 2413978"/>
              <a:gd name="connsiteY92" fmla="*/ 2314330 h 2827215"/>
              <a:gd name="connsiteX93" fmla="*/ 959339 w 2413978"/>
              <a:gd name="connsiteY93" fmla="*/ 2425700 h 2827215"/>
              <a:gd name="connsiteX94" fmla="*/ 1006231 w 2413978"/>
              <a:gd name="connsiteY94" fmla="*/ 2513623 h 2827215"/>
              <a:gd name="connsiteX95" fmla="*/ 1070708 w 2413978"/>
              <a:gd name="connsiteY95" fmla="*/ 2554653 h 2827215"/>
              <a:gd name="connsiteX96" fmla="*/ 1135185 w 2413978"/>
              <a:gd name="connsiteY96" fmla="*/ 2613269 h 2827215"/>
              <a:gd name="connsiteX97" fmla="*/ 1158631 w 2413978"/>
              <a:gd name="connsiteY97" fmla="*/ 2660161 h 2827215"/>
              <a:gd name="connsiteX98" fmla="*/ 1158631 w 2413978"/>
              <a:gd name="connsiteY98" fmla="*/ 2736361 h 2827215"/>
              <a:gd name="connsiteX99" fmla="*/ 1152770 w 2413978"/>
              <a:gd name="connsiteY99" fmla="*/ 2777392 h 2827215"/>
              <a:gd name="connsiteX100" fmla="*/ 1152770 w 2413978"/>
              <a:gd name="connsiteY100" fmla="*/ 2818423 h 2827215"/>
              <a:gd name="connsiteX101" fmla="*/ 1152770 w 2413978"/>
              <a:gd name="connsiteY101" fmla="*/ 2824284 h 2827215"/>
              <a:gd name="connsiteX102" fmla="*/ 994508 w 2413978"/>
              <a:gd name="connsiteY102" fmla="*/ 2800838 h 2827215"/>
              <a:gd name="connsiteX103" fmla="*/ 636955 w 2413978"/>
              <a:gd name="connsiteY103" fmla="*/ 2765669 h 2827215"/>
              <a:gd name="connsiteX104" fmla="*/ 296985 w 2413978"/>
              <a:gd name="connsiteY104" fmla="*/ 2724638 h 2827215"/>
              <a:gd name="connsiteX105" fmla="*/ 138724 w 2413978"/>
              <a:gd name="connsiteY105" fmla="*/ 2707053 h 2827215"/>
              <a:gd name="connsiteX106" fmla="*/ 15631 w 2413978"/>
              <a:gd name="connsiteY106" fmla="*/ 2701192 h 2827215"/>
              <a:gd name="connsiteX107" fmla="*/ 44939 w 2413978"/>
              <a:gd name="connsiteY107" fmla="*/ 2589823 h 2827215"/>
              <a:gd name="connsiteX108" fmla="*/ 103555 w 2413978"/>
              <a:gd name="connsiteY108" fmla="*/ 2413977 h 2827215"/>
              <a:gd name="connsiteX109" fmla="*/ 214924 w 2413978"/>
              <a:gd name="connsiteY109" fmla="*/ 2161930 h 2827215"/>
              <a:gd name="connsiteX110" fmla="*/ 379047 w 2413978"/>
              <a:gd name="connsiteY110" fmla="*/ 1757484 h 2827215"/>
              <a:gd name="connsiteX111" fmla="*/ 590062 w 2413978"/>
              <a:gd name="connsiteY111" fmla="*/ 1347177 h 2827215"/>
              <a:gd name="connsiteX112" fmla="*/ 765908 w 2413978"/>
              <a:gd name="connsiteY112" fmla="*/ 1065823 h 2827215"/>
              <a:gd name="connsiteX113" fmla="*/ 1029678 w 2413978"/>
              <a:gd name="connsiteY113" fmla="*/ 614484 h 2827215"/>
              <a:gd name="connsiteX114" fmla="*/ 1223108 w 2413978"/>
              <a:gd name="connsiteY114" fmla="*/ 315546 h 2827215"/>
              <a:gd name="connsiteX115" fmla="*/ 1387231 w 2413978"/>
              <a:gd name="connsiteY115" fmla="*/ 34192 h 2827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413978" h="2827215">
                <a:moveTo>
                  <a:pt x="1387231" y="34192"/>
                </a:moveTo>
                <a:cubicBezTo>
                  <a:pt x="1423377" y="0"/>
                  <a:pt x="1423377" y="85969"/>
                  <a:pt x="1439985" y="110392"/>
                </a:cubicBezTo>
                <a:cubicBezTo>
                  <a:pt x="1456593" y="134815"/>
                  <a:pt x="1478086" y="155330"/>
                  <a:pt x="1486878" y="180730"/>
                </a:cubicBezTo>
                <a:cubicBezTo>
                  <a:pt x="1495670" y="206130"/>
                  <a:pt x="1495670" y="241300"/>
                  <a:pt x="1492739" y="262792"/>
                </a:cubicBezTo>
                <a:cubicBezTo>
                  <a:pt x="1489808" y="284284"/>
                  <a:pt x="1474178" y="296007"/>
                  <a:pt x="1469293" y="309684"/>
                </a:cubicBezTo>
                <a:cubicBezTo>
                  <a:pt x="1464408" y="323361"/>
                  <a:pt x="1464408" y="331176"/>
                  <a:pt x="1463431" y="344853"/>
                </a:cubicBezTo>
                <a:cubicBezTo>
                  <a:pt x="1462454" y="358530"/>
                  <a:pt x="1455616" y="370254"/>
                  <a:pt x="1463431" y="391746"/>
                </a:cubicBezTo>
                <a:cubicBezTo>
                  <a:pt x="1471246" y="413238"/>
                  <a:pt x="1488832" y="456223"/>
                  <a:pt x="1510324" y="473807"/>
                </a:cubicBezTo>
                <a:cubicBezTo>
                  <a:pt x="1531816" y="491391"/>
                  <a:pt x="1559170" y="494322"/>
                  <a:pt x="1592385" y="497253"/>
                </a:cubicBezTo>
                <a:cubicBezTo>
                  <a:pt x="1625600" y="500184"/>
                  <a:pt x="1681285" y="502138"/>
                  <a:pt x="1709616" y="491392"/>
                </a:cubicBezTo>
                <a:cubicBezTo>
                  <a:pt x="1737947" y="480646"/>
                  <a:pt x="1740878" y="446454"/>
                  <a:pt x="1762370" y="432777"/>
                </a:cubicBezTo>
                <a:cubicBezTo>
                  <a:pt x="1783862" y="419100"/>
                  <a:pt x="1818055" y="414215"/>
                  <a:pt x="1838570" y="409330"/>
                </a:cubicBezTo>
                <a:cubicBezTo>
                  <a:pt x="1859085" y="404445"/>
                  <a:pt x="1864947" y="399561"/>
                  <a:pt x="1885462" y="403469"/>
                </a:cubicBezTo>
                <a:cubicBezTo>
                  <a:pt x="1905977" y="407377"/>
                  <a:pt x="1947008" y="423985"/>
                  <a:pt x="1961662" y="432777"/>
                </a:cubicBezTo>
                <a:cubicBezTo>
                  <a:pt x="1976316" y="441569"/>
                  <a:pt x="1973385" y="445477"/>
                  <a:pt x="1973385" y="456223"/>
                </a:cubicBezTo>
                <a:cubicBezTo>
                  <a:pt x="1973385" y="466969"/>
                  <a:pt x="1966546" y="486507"/>
                  <a:pt x="1961662" y="497253"/>
                </a:cubicBezTo>
                <a:cubicBezTo>
                  <a:pt x="1956778" y="507999"/>
                  <a:pt x="1948962" y="507023"/>
                  <a:pt x="1944078" y="520700"/>
                </a:cubicBezTo>
                <a:cubicBezTo>
                  <a:pt x="1939194" y="534377"/>
                  <a:pt x="1933332" y="557823"/>
                  <a:pt x="1932355" y="579315"/>
                </a:cubicBezTo>
                <a:cubicBezTo>
                  <a:pt x="1931378" y="600807"/>
                  <a:pt x="1937239" y="627184"/>
                  <a:pt x="1938216" y="649653"/>
                </a:cubicBezTo>
                <a:cubicBezTo>
                  <a:pt x="1939193" y="672122"/>
                  <a:pt x="1939193" y="692638"/>
                  <a:pt x="1938216" y="714130"/>
                </a:cubicBezTo>
                <a:cubicBezTo>
                  <a:pt x="1937239" y="735622"/>
                  <a:pt x="1938216" y="761022"/>
                  <a:pt x="1932355" y="778607"/>
                </a:cubicBezTo>
                <a:cubicBezTo>
                  <a:pt x="1926494" y="796192"/>
                  <a:pt x="1913793" y="804984"/>
                  <a:pt x="1903047" y="819638"/>
                </a:cubicBezTo>
                <a:cubicBezTo>
                  <a:pt x="1892301" y="834292"/>
                  <a:pt x="1877647" y="848945"/>
                  <a:pt x="1867878" y="866530"/>
                </a:cubicBezTo>
                <a:cubicBezTo>
                  <a:pt x="1858109" y="884115"/>
                  <a:pt x="1852247" y="904630"/>
                  <a:pt x="1844431" y="925146"/>
                </a:cubicBezTo>
                <a:cubicBezTo>
                  <a:pt x="1836615" y="945662"/>
                  <a:pt x="1838570" y="974969"/>
                  <a:pt x="1820985" y="989623"/>
                </a:cubicBezTo>
                <a:cubicBezTo>
                  <a:pt x="1803401" y="1004277"/>
                  <a:pt x="1757486" y="1004277"/>
                  <a:pt x="1738924" y="1013069"/>
                </a:cubicBezTo>
                <a:cubicBezTo>
                  <a:pt x="1720363" y="1021861"/>
                  <a:pt x="1714501" y="1027723"/>
                  <a:pt x="1709616" y="1042377"/>
                </a:cubicBezTo>
                <a:cubicBezTo>
                  <a:pt x="1704731" y="1057031"/>
                  <a:pt x="1702778" y="1083408"/>
                  <a:pt x="1709616" y="1100992"/>
                </a:cubicBezTo>
                <a:cubicBezTo>
                  <a:pt x="1716454" y="1118576"/>
                  <a:pt x="1735993" y="1132253"/>
                  <a:pt x="1750647" y="1147884"/>
                </a:cubicBezTo>
                <a:cubicBezTo>
                  <a:pt x="1765301" y="1163515"/>
                  <a:pt x="1775070" y="1185008"/>
                  <a:pt x="1797539" y="1194777"/>
                </a:cubicBezTo>
                <a:cubicBezTo>
                  <a:pt x="1820008" y="1204546"/>
                  <a:pt x="1860062" y="1205523"/>
                  <a:pt x="1885462" y="1206500"/>
                </a:cubicBezTo>
                <a:cubicBezTo>
                  <a:pt x="1910862" y="1207477"/>
                  <a:pt x="1925516" y="1210407"/>
                  <a:pt x="1949939" y="1200638"/>
                </a:cubicBezTo>
                <a:cubicBezTo>
                  <a:pt x="1974362" y="1190869"/>
                  <a:pt x="2010509" y="1159607"/>
                  <a:pt x="2032001" y="1147884"/>
                </a:cubicBezTo>
                <a:cubicBezTo>
                  <a:pt x="2053493" y="1136161"/>
                  <a:pt x="2056424" y="1125415"/>
                  <a:pt x="2078893" y="1130300"/>
                </a:cubicBezTo>
                <a:cubicBezTo>
                  <a:pt x="2101362" y="1135185"/>
                  <a:pt x="2146301" y="1167423"/>
                  <a:pt x="2166816" y="1177192"/>
                </a:cubicBezTo>
                <a:cubicBezTo>
                  <a:pt x="2187331" y="1186961"/>
                  <a:pt x="2189285" y="1181100"/>
                  <a:pt x="2201985" y="1188915"/>
                </a:cubicBezTo>
                <a:cubicBezTo>
                  <a:pt x="2214685" y="1196730"/>
                  <a:pt x="2233247" y="1212361"/>
                  <a:pt x="2243016" y="1224084"/>
                </a:cubicBezTo>
                <a:cubicBezTo>
                  <a:pt x="2252785" y="1235807"/>
                  <a:pt x="2254740" y="1251438"/>
                  <a:pt x="2260601" y="1259253"/>
                </a:cubicBezTo>
                <a:cubicBezTo>
                  <a:pt x="2266462" y="1267068"/>
                  <a:pt x="2273301" y="1258277"/>
                  <a:pt x="2278185" y="1270977"/>
                </a:cubicBezTo>
                <a:cubicBezTo>
                  <a:pt x="2283070" y="1283677"/>
                  <a:pt x="2298700" y="1314938"/>
                  <a:pt x="2289908" y="1335453"/>
                </a:cubicBezTo>
                <a:cubicBezTo>
                  <a:pt x="2281116" y="1355968"/>
                  <a:pt x="2244969" y="1380392"/>
                  <a:pt x="2225431" y="1394069"/>
                </a:cubicBezTo>
                <a:cubicBezTo>
                  <a:pt x="2205893" y="1407746"/>
                  <a:pt x="2180493" y="1397000"/>
                  <a:pt x="2172678" y="1417515"/>
                </a:cubicBezTo>
                <a:cubicBezTo>
                  <a:pt x="2164863" y="1438030"/>
                  <a:pt x="2176585" y="1491761"/>
                  <a:pt x="2178539" y="1517161"/>
                </a:cubicBezTo>
                <a:cubicBezTo>
                  <a:pt x="2180493" y="1542561"/>
                  <a:pt x="2176586" y="1553308"/>
                  <a:pt x="2184401" y="1569915"/>
                </a:cubicBezTo>
                <a:cubicBezTo>
                  <a:pt x="2192216" y="1586522"/>
                  <a:pt x="2209800" y="1601176"/>
                  <a:pt x="2225431" y="1616807"/>
                </a:cubicBezTo>
                <a:cubicBezTo>
                  <a:pt x="2241062" y="1632438"/>
                  <a:pt x="2262554" y="1654908"/>
                  <a:pt x="2278185" y="1663700"/>
                </a:cubicBezTo>
                <a:cubicBezTo>
                  <a:pt x="2293816" y="1672492"/>
                  <a:pt x="2301632" y="1658815"/>
                  <a:pt x="2319216" y="1669561"/>
                </a:cubicBezTo>
                <a:cubicBezTo>
                  <a:pt x="2336800" y="1680307"/>
                  <a:pt x="2368062" y="1701800"/>
                  <a:pt x="2383693" y="1728177"/>
                </a:cubicBezTo>
                <a:cubicBezTo>
                  <a:pt x="2399324" y="1754554"/>
                  <a:pt x="2412024" y="1802423"/>
                  <a:pt x="2413001" y="1827823"/>
                </a:cubicBezTo>
                <a:cubicBezTo>
                  <a:pt x="2413978" y="1853223"/>
                  <a:pt x="2402255" y="1864946"/>
                  <a:pt x="2389555" y="1880577"/>
                </a:cubicBezTo>
                <a:cubicBezTo>
                  <a:pt x="2376855" y="1896208"/>
                  <a:pt x="2354386" y="1918676"/>
                  <a:pt x="2336801" y="1921607"/>
                </a:cubicBezTo>
                <a:cubicBezTo>
                  <a:pt x="2319216" y="1924538"/>
                  <a:pt x="2302609" y="1904022"/>
                  <a:pt x="2284047" y="1898161"/>
                </a:cubicBezTo>
                <a:cubicBezTo>
                  <a:pt x="2265485" y="1892300"/>
                  <a:pt x="2240085" y="1895230"/>
                  <a:pt x="2225431" y="1886438"/>
                </a:cubicBezTo>
                <a:cubicBezTo>
                  <a:pt x="2210777" y="1877646"/>
                  <a:pt x="2208824" y="1855176"/>
                  <a:pt x="2196124" y="1845407"/>
                </a:cubicBezTo>
                <a:cubicBezTo>
                  <a:pt x="2183424" y="1835638"/>
                  <a:pt x="2166816" y="1825869"/>
                  <a:pt x="2149231" y="1827823"/>
                </a:cubicBezTo>
                <a:cubicBezTo>
                  <a:pt x="2131646" y="1829777"/>
                  <a:pt x="2105270" y="1848338"/>
                  <a:pt x="2090616" y="1857130"/>
                </a:cubicBezTo>
                <a:cubicBezTo>
                  <a:pt x="2075962" y="1865922"/>
                  <a:pt x="2073031" y="1866900"/>
                  <a:pt x="2061308" y="1880577"/>
                </a:cubicBezTo>
                <a:cubicBezTo>
                  <a:pt x="2049585" y="1894254"/>
                  <a:pt x="2032978" y="1923561"/>
                  <a:pt x="2020278" y="1939192"/>
                </a:cubicBezTo>
                <a:cubicBezTo>
                  <a:pt x="2007578" y="1954823"/>
                  <a:pt x="1987062" y="1958730"/>
                  <a:pt x="1985108" y="1974361"/>
                </a:cubicBezTo>
                <a:cubicBezTo>
                  <a:pt x="1983154" y="1989992"/>
                  <a:pt x="2002693" y="2014416"/>
                  <a:pt x="2008555" y="2032977"/>
                </a:cubicBezTo>
                <a:cubicBezTo>
                  <a:pt x="2014417" y="2051538"/>
                  <a:pt x="2021255" y="2067169"/>
                  <a:pt x="2020278" y="2085730"/>
                </a:cubicBezTo>
                <a:cubicBezTo>
                  <a:pt x="2019301" y="2104291"/>
                  <a:pt x="2011485" y="2127738"/>
                  <a:pt x="2002693" y="2144346"/>
                </a:cubicBezTo>
                <a:cubicBezTo>
                  <a:pt x="1993901" y="2160954"/>
                  <a:pt x="1968501" y="2170723"/>
                  <a:pt x="1967524" y="2185377"/>
                </a:cubicBezTo>
                <a:cubicBezTo>
                  <a:pt x="1966547" y="2200031"/>
                  <a:pt x="1996831" y="2232269"/>
                  <a:pt x="1996831" y="2232269"/>
                </a:cubicBezTo>
                <a:cubicBezTo>
                  <a:pt x="2006600" y="2247900"/>
                  <a:pt x="2019301" y="2262553"/>
                  <a:pt x="2026139" y="2279161"/>
                </a:cubicBezTo>
                <a:cubicBezTo>
                  <a:pt x="2032977" y="2295769"/>
                  <a:pt x="2037862" y="2316284"/>
                  <a:pt x="2037862" y="2331915"/>
                </a:cubicBezTo>
                <a:cubicBezTo>
                  <a:pt x="2037862" y="2347546"/>
                  <a:pt x="2034931" y="2362200"/>
                  <a:pt x="2026139" y="2372946"/>
                </a:cubicBezTo>
                <a:cubicBezTo>
                  <a:pt x="2017347" y="2383692"/>
                  <a:pt x="2002693" y="2375877"/>
                  <a:pt x="1985108" y="2396392"/>
                </a:cubicBezTo>
                <a:cubicBezTo>
                  <a:pt x="1967523" y="2416907"/>
                  <a:pt x="1928446" y="2468684"/>
                  <a:pt x="1920631" y="2496038"/>
                </a:cubicBezTo>
                <a:cubicBezTo>
                  <a:pt x="1912816" y="2523392"/>
                  <a:pt x="1938216" y="2543907"/>
                  <a:pt x="1938216" y="2560515"/>
                </a:cubicBezTo>
                <a:cubicBezTo>
                  <a:pt x="1938216" y="2577123"/>
                  <a:pt x="1930400" y="2599592"/>
                  <a:pt x="1920631" y="2595684"/>
                </a:cubicBezTo>
                <a:cubicBezTo>
                  <a:pt x="1910862" y="2591776"/>
                  <a:pt x="1893278" y="2549769"/>
                  <a:pt x="1879601" y="2537069"/>
                </a:cubicBezTo>
                <a:cubicBezTo>
                  <a:pt x="1865924" y="2524369"/>
                  <a:pt x="1848339" y="2530230"/>
                  <a:pt x="1838570" y="2519484"/>
                </a:cubicBezTo>
                <a:cubicBezTo>
                  <a:pt x="1828801" y="2508738"/>
                  <a:pt x="1836616" y="2494084"/>
                  <a:pt x="1820985" y="2472592"/>
                </a:cubicBezTo>
                <a:cubicBezTo>
                  <a:pt x="1805354" y="2451100"/>
                  <a:pt x="1761393" y="2411045"/>
                  <a:pt x="1744785" y="2390530"/>
                </a:cubicBezTo>
                <a:cubicBezTo>
                  <a:pt x="1728177" y="2370015"/>
                  <a:pt x="1734039" y="2361223"/>
                  <a:pt x="1721339" y="2349500"/>
                </a:cubicBezTo>
                <a:cubicBezTo>
                  <a:pt x="1708639" y="2337777"/>
                  <a:pt x="1698870" y="2325077"/>
                  <a:pt x="1668585" y="2320192"/>
                </a:cubicBezTo>
                <a:cubicBezTo>
                  <a:pt x="1638300" y="2315307"/>
                  <a:pt x="1569915" y="2325077"/>
                  <a:pt x="1539631" y="2320192"/>
                </a:cubicBezTo>
                <a:cubicBezTo>
                  <a:pt x="1509347" y="2315307"/>
                  <a:pt x="1503486" y="2309446"/>
                  <a:pt x="1486878" y="2290884"/>
                </a:cubicBezTo>
                <a:cubicBezTo>
                  <a:pt x="1470270" y="2272322"/>
                  <a:pt x="1456593" y="2239107"/>
                  <a:pt x="1439985" y="2208823"/>
                </a:cubicBezTo>
                <a:cubicBezTo>
                  <a:pt x="1423377" y="2178539"/>
                  <a:pt x="1403839" y="2135554"/>
                  <a:pt x="1387231" y="2109177"/>
                </a:cubicBezTo>
                <a:cubicBezTo>
                  <a:pt x="1370623" y="2082800"/>
                  <a:pt x="1356947" y="2071077"/>
                  <a:pt x="1340339" y="2050561"/>
                </a:cubicBezTo>
                <a:cubicBezTo>
                  <a:pt x="1323731" y="2030046"/>
                  <a:pt x="1302239" y="1999761"/>
                  <a:pt x="1287585" y="1986084"/>
                </a:cubicBezTo>
                <a:cubicBezTo>
                  <a:pt x="1272931" y="1972407"/>
                  <a:pt x="1270977" y="1971431"/>
                  <a:pt x="1252416" y="1968500"/>
                </a:cubicBezTo>
                <a:cubicBezTo>
                  <a:pt x="1233855" y="1965569"/>
                  <a:pt x="1193801" y="1962639"/>
                  <a:pt x="1176216" y="1968500"/>
                </a:cubicBezTo>
                <a:cubicBezTo>
                  <a:pt x="1158631" y="1974361"/>
                  <a:pt x="1153746" y="1986085"/>
                  <a:pt x="1146908" y="2003669"/>
                </a:cubicBezTo>
                <a:cubicBezTo>
                  <a:pt x="1140070" y="2021253"/>
                  <a:pt x="1137139" y="2054469"/>
                  <a:pt x="1135185" y="2074007"/>
                </a:cubicBezTo>
                <a:cubicBezTo>
                  <a:pt x="1133231" y="2093545"/>
                  <a:pt x="1140069" y="2105269"/>
                  <a:pt x="1135185" y="2120900"/>
                </a:cubicBezTo>
                <a:cubicBezTo>
                  <a:pt x="1130301" y="2136531"/>
                  <a:pt x="1114670" y="2156069"/>
                  <a:pt x="1105878" y="2167792"/>
                </a:cubicBezTo>
                <a:cubicBezTo>
                  <a:pt x="1097086" y="2179515"/>
                  <a:pt x="1096108" y="2187330"/>
                  <a:pt x="1082431" y="2191238"/>
                </a:cubicBezTo>
                <a:cubicBezTo>
                  <a:pt x="1068754" y="2195146"/>
                  <a:pt x="1042377" y="2185377"/>
                  <a:pt x="1023816" y="2191238"/>
                </a:cubicBezTo>
                <a:cubicBezTo>
                  <a:pt x="1005255" y="2197099"/>
                  <a:pt x="985716" y="2205892"/>
                  <a:pt x="971062" y="2226407"/>
                </a:cubicBezTo>
                <a:cubicBezTo>
                  <a:pt x="956408" y="2246922"/>
                  <a:pt x="937847" y="2281115"/>
                  <a:pt x="935893" y="2314330"/>
                </a:cubicBezTo>
                <a:cubicBezTo>
                  <a:pt x="933939" y="2347546"/>
                  <a:pt x="947616" y="2392484"/>
                  <a:pt x="959339" y="2425700"/>
                </a:cubicBezTo>
                <a:cubicBezTo>
                  <a:pt x="971062" y="2458916"/>
                  <a:pt x="987670" y="2492131"/>
                  <a:pt x="1006231" y="2513623"/>
                </a:cubicBezTo>
                <a:cubicBezTo>
                  <a:pt x="1024792" y="2535115"/>
                  <a:pt x="1049216" y="2538045"/>
                  <a:pt x="1070708" y="2554653"/>
                </a:cubicBezTo>
                <a:cubicBezTo>
                  <a:pt x="1092200" y="2571261"/>
                  <a:pt x="1120531" y="2595684"/>
                  <a:pt x="1135185" y="2613269"/>
                </a:cubicBezTo>
                <a:cubicBezTo>
                  <a:pt x="1149839" y="2630854"/>
                  <a:pt x="1154723" y="2639646"/>
                  <a:pt x="1158631" y="2660161"/>
                </a:cubicBezTo>
                <a:cubicBezTo>
                  <a:pt x="1162539" y="2680676"/>
                  <a:pt x="1159608" y="2716823"/>
                  <a:pt x="1158631" y="2736361"/>
                </a:cubicBezTo>
                <a:cubicBezTo>
                  <a:pt x="1157654" y="2755899"/>
                  <a:pt x="1153747" y="2763715"/>
                  <a:pt x="1152770" y="2777392"/>
                </a:cubicBezTo>
                <a:cubicBezTo>
                  <a:pt x="1151793" y="2791069"/>
                  <a:pt x="1152770" y="2818423"/>
                  <a:pt x="1152770" y="2818423"/>
                </a:cubicBezTo>
                <a:cubicBezTo>
                  <a:pt x="1152770" y="2826238"/>
                  <a:pt x="1179147" y="2827215"/>
                  <a:pt x="1152770" y="2824284"/>
                </a:cubicBezTo>
                <a:cubicBezTo>
                  <a:pt x="1126393" y="2821353"/>
                  <a:pt x="1080477" y="2810607"/>
                  <a:pt x="994508" y="2800838"/>
                </a:cubicBezTo>
                <a:cubicBezTo>
                  <a:pt x="908539" y="2791069"/>
                  <a:pt x="753209" y="2778369"/>
                  <a:pt x="636955" y="2765669"/>
                </a:cubicBezTo>
                <a:cubicBezTo>
                  <a:pt x="520701" y="2752969"/>
                  <a:pt x="296985" y="2724638"/>
                  <a:pt x="296985" y="2724638"/>
                </a:cubicBezTo>
                <a:cubicBezTo>
                  <a:pt x="213946" y="2714869"/>
                  <a:pt x="185616" y="2710961"/>
                  <a:pt x="138724" y="2707053"/>
                </a:cubicBezTo>
                <a:cubicBezTo>
                  <a:pt x="91832" y="2703145"/>
                  <a:pt x="31262" y="2720730"/>
                  <a:pt x="15631" y="2701192"/>
                </a:cubicBezTo>
                <a:cubicBezTo>
                  <a:pt x="0" y="2681654"/>
                  <a:pt x="30285" y="2637692"/>
                  <a:pt x="44939" y="2589823"/>
                </a:cubicBezTo>
                <a:cubicBezTo>
                  <a:pt x="59593" y="2541954"/>
                  <a:pt x="75224" y="2485293"/>
                  <a:pt x="103555" y="2413977"/>
                </a:cubicBezTo>
                <a:cubicBezTo>
                  <a:pt x="131886" y="2342662"/>
                  <a:pt x="169009" y="2271346"/>
                  <a:pt x="214924" y="2161930"/>
                </a:cubicBezTo>
                <a:cubicBezTo>
                  <a:pt x="260839" y="2052514"/>
                  <a:pt x="316524" y="1893276"/>
                  <a:pt x="379047" y="1757484"/>
                </a:cubicBezTo>
                <a:cubicBezTo>
                  <a:pt x="441570" y="1621692"/>
                  <a:pt x="525585" y="1462454"/>
                  <a:pt x="590062" y="1347177"/>
                </a:cubicBezTo>
                <a:cubicBezTo>
                  <a:pt x="654539" y="1231900"/>
                  <a:pt x="692639" y="1187939"/>
                  <a:pt x="765908" y="1065823"/>
                </a:cubicBezTo>
                <a:cubicBezTo>
                  <a:pt x="839177" y="943708"/>
                  <a:pt x="953478" y="739530"/>
                  <a:pt x="1029678" y="614484"/>
                </a:cubicBezTo>
                <a:cubicBezTo>
                  <a:pt x="1105878" y="489438"/>
                  <a:pt x="1162539" y="412261"/>
                  <a:pt x="1223108" y="315546"/>
                </a:cubicBezTo>
                <a:cubicBezTo>
                  <a:pt x="1283677" y="218831"/>
                  <a:pt x="1351085" y="68384"/>
                  <a:pt x="1387231" y="34192"/>
                </a:cubicBezTo>
                <a:close/>
              </a:path>
            </a:pathLst>
          </a:custGeom>
          <a:solidFill>
            <a:schemeClr val="bg1">
              <a:lumMod val="85000"/>
              <a:alpha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solidFill>
                <a:prstClr val="white"/>
              </a:solidFill>
            </a:endParaRPr>
          </a:p>
        </p:txBody>
      </p:sp>
      <p:sp>
        <p:nvSpPr>
          <p:cNvPr id="93" name="92 CuadroTexto"/>
          <p:cNvSpPr txBox="1">
            <a:spLocks noChangeArrowheads="1"/>
          </p:cNvSpPr>
          <p:nvPr/>
        </p:nvSpPr>
        <p:spPr bwMode="auto">
          <a:xfrm>
            <a:off x="1255713" y="2835275"/>
            <a:ext cx="13668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ctr">
              <a:lnSpc>
                <a:spcPct val="100000"/>
              </a:lnSpc>
              <a:spcBef>
                <a:spcPct val="0"/>
              </a:spcBef>
              <a:buFontTx/>
              <a:buNone/>
            </a:pPr>
            <a:r>
              <a:rPr lang="es-CL" altLang="es-CL" sz="1000" b="1">
                <a:solidFill>
                  <a:srgbClr val="0D0D0D"/>
                </a:solidFill>
              </a:rPr>
              <a:t>ÁREA DE GESTIÓN Y PRESERVACIÓN AMBIENTAL</a:t>
            </a:r>
          </a:p>
        </p:txBody>
      </p:sp>
      <p:sp>
        <p:nvSpPr>
          <p:cNvPr id="99" name="98 Forma libre"/>
          <p:cNvSpPr/>
          <p:nvPr/>
        </p:nvSpPr>
        <p:spPr>
          <a:xfrm>
            <a:off x="2743200" y="4149725"/>
            <a:ext cx="3197225" cy="2128838"/>
          </a:xfrm>
          <a:custGeom>
            <a:avLst/>
            <a:gdLst>
              <a:gd name="connsiteX0" fmla="*/ 3168650 w 3171825"/>
              <a:gd name="connsiteY0" fmla="*/ 2110582 h 2207419"/>
              <a:gd name="connsiteX1" fmla="*/ 3087687 w 3171825"/>
              <a:gd name="connsiteY1" fmla="*/ 1539082 h 2207419"/>
              <a:gd name="connsiteX2" fmla="*/ 3040062 w 3171825"/>
              <a:gd name="connsiteY2" fmla="*/ 1162844 h 2207419"/>
              <a:gd name="connsiteX3" fmla="*/ 3001962 w 3171825"/>
              <a:gd name="connsiteY3" fmla="*/ 948532 h 2207419"/>
              <a:gd name="connsiteX4" fmla="*/ 2982912 w 3171825"/>
              <a:gd name="connsiteY4" fmla="*/ 791369 h 2207419"/>
              <a:gd name="connsiteX5" fmla="*/ 2973387 w 3171825"/>
              <a:gd name="connsiteY5" fmla="*/ 715169 h 2207419"/>
              <a:gd name="connsiteX6" fmla="*/ 2963862 w 3171825"/>
              <a:gd name="connsiteY6" fmla="*/ 643732 h 2207419"/>
              <a:gd name="connsiteX7" fmla="*/ 2954337 w 3171825"/>
              <a:gd name="connsiteY7" fmla="*/ 558007 h 2207419"/>
              <a:gd name="connsiteX8" fmla="*/ 2897187 w 3171825"/>
              <a:gd name="connsiteY8" fmla="*/ 505619 h 2207419"/>
              <a:gd name="connsiteX9" fmla="*/ 2816225 w 3171825"/>
              <a:gd name="connsiteY9" fmla="*/ 472282 h 2207419"/>
              <a:gd name="connsiteX10" fmla="*/ 2730500 w 3171825"/>
              <a:gd name="connsiteY10" fmla="*/ 419894 h 2207419"/>
              <a:gd name="connsiteX11" fmla="*/ 2711450 w 3171825"/>
              <a:gd name="connsiteY11" fmla="*/ 367507 h 2207419"/>
              <a:gd name="connsiteX12" fmla="*/ 2630487 w 3171825"/>
              <a:gd name="connsiteY12" fmla="*/ 353219 h 2207419"/>
              <a:gd name="connsiteX13" fmla="*/ 2597150 w 3171825"/>
              <a:gd name="connsiteY13" fmla="*/ 372269 h 2207419"/>
              <a:gd name="connsiteX14" fmla="*/ 2520950 w 3171825"/>
              <a:gd name="connsiteY14" fmla="*/ 362744 h 2207419"/>
              <a:gd name="connsiteX15" fmla="*/ 2492375 w 3171825"/>
              <a:gd name="connsiteY15" fmla="*/ 319882 h 2207419"/>
              <a:gd name="connsiteX16" fmla="*/ 2463800 w 3171825"/>
              <a:gd name="connsiteY16" fmla="*/ 315119 h 2207419"/>
              <a:gd name="connsiteX17" fmla="*/ 2425700 w 3171825"/>
              <a:gd name="connsiteY17" fmla="*/ 348457 h 2207419"/>
              <a:gd name="connsiteX18" fmla="*/ 2335212 w 3171825"/>
              <a:gd name="connsiteY18" fmla="*/ 367507 h 2207419"/>
              <a:gd name="connsiteX19" fmla="*/ 2211387 w 3171825"/>
              <a:gd name="connsiteY19" fmla="*/ 381794 h 2207419"/>
              <a:gd name="connsiteX20" fmla="*/ 2178050 w 3171825"/>
              <a:gd name="connsiteY20" fmla="*/ 319882 h 2207419"/>
              <a:gd name="connsiteX21" fmla="*/ 2139950 w 3171825"/>
              <a:gd name="connsiteY21" fmla="*/ 267494 h 2207419"/>
              <a:gd name="connsiteX22" fmla="*/ 2087562 w 3171825"/>
              <a:gd name="connsiteY22" fmla="*/ 300832 h 2207419"/>
              <a:gd name="connsiteX23" fmla="*/ 1973262 w 3171825"/>
              <a:gd name="connsiteY23" fmla="*/ 324644 h 2207419"/>
              <a:gd name="connsiteX24" fmla="*/ 1887537 w 3171825"/>
              <a:gd name="connsiteY24" fmla="*/ 334169 h 2207419"/>
              <a:gd name="connsiteX25" fmla="*/ 1792287 w 3171825"/>
              <a:gd name="connsiteY25" fmla="*/ 329407 h 2207419"/>
              <a:gd name="connsiteX26" fmla="*/ 1725612 w 3171825"/>
              <a:gd name="connsiteY26" fmla="*/ 286544 h 2207419"/>
              <a:gd name="connsiteX27" fmla="*/ 1706562 w 3171825"/>
              <a:gd name="connsiteY27" fmla="*/ 257969 h 2207419"/>
              <a:gd name="connsiteX28" fmla="*/ 1716087 w 3171825"/>
              <a:gd name="connsiteY28" fmla="*/ 191294 h 2207419"/>
              <a:gd name="connsiteX29" fmla="*/ 1735137 w 3171825"/>
              <a:gd name="connsiteY29" fmla="*/ 100807 h 2207419"/>
              <a:gd name="connsiteX30" fmla="*/ 1692275 w 3171825"/>
              <a:gd name="connsiteY30" fmla="*/ 38894 h 2207419"/>
              <a:gd name="connsiteX31" fmla="*/ 1616075 w 3171825"/>
              <a:gd name="connsiteY31" fmla="*/ 15082 h 2207419"/>
              <a:gd name="connsiteX32" fmla="*/ 1473200 w 3171825"/>
              <a:gd name="connsiteY32" fmla="*/ 794 h 2207419"/>
              <a:gd name="connsiteX33" fmla="*/ 1377950 w 3171825"/>
              <a:gd name="connsiteY33" fmla="*/ 10319 h 2207419"/>
              <a:gd name="connsiteX34" fmla="*/ 1306512 w 3171825"/>
              <a:gd name="connsiteY34" fmla="*/ 38894 h 2207419"/>
              <a:gd name="connsiteX35" fmla="*/ 1235075 w 3171825"/>
              <a:gd name="connsiteY35" fmla="*/ 34132 h 2207419"/>
              <a:gd name="connsiteX36" fmla="*/ 1168400 w 3171825"/>
              <a:gd name="connsiteY36" fmla="*/ 57944 h 2207419"/>
              <a:gd name="connsiteX37" fmla="*/ 1106487 w 3171825"/>
              <a:gd name="connsiteY37" fmla="*/ 105569 h 2207419"/>
              <a:gd name="connsiteX38" fmla="*/ 1082675 w 3171825"/>
              <a:gd name="connsiteY38" fmla="*/ 191294 h 2207419"/>
              <a:gd name="connsiteX39" fmla="*/ 1025525 w 3171825"/>
              <a:gd name="connsiteY39" fmla="*/ 262732 h 2207419"/>
              <a:gd name="connsiteX40" fmla="*/ 968375 w 3171825"/>
              <a:gd name="connsiteY40" fmla="*/ 329407 h 2207419"/>
              <a:gd name="connsiteX41" fmla="*/ 911225 w 3171825"/>
              <a:gd name="connsiteY41" fmla="*/ 391319 h 2207419"/>
              <a:gd name="connsiteX42" fmla="*/ 854075 w 3171825"/>
              <a:gd name="connsiteY42" fmla="*/ 419894 h 2207419"/>
              <a:gd name="connsiteX43" fmla="*/ 825500 w 3171825"/>
              <a:gd name="connsiteY43" fmla="*/ 486569 h 2207419"/>
              <a:gd name="connsiteX44" fmla="*/ 811212 w 3171825"/>
              <a:gd name="connsiteY44" fmla="*/ 577057 h 2207419"/>
              <a:gd name="connsiteX45" fmla="*/ 811212 w 3171825"/>
              <a:gd name="connsiteY45" fmla="*/ 648494 h 2207419"/>
              <a:gd name="connsiteX46" fmla="*/ 815975 w 3171825"/>
              <a:gd name="connsiteY46" fmla="*/ 758032 h 2207419"/>
              <a:gd name="connsiteX47" fmla="*/ 868362 w 3171825"/>
              <a:gd name="connsiteY47" fmla="*/ 834232 h 2207419"/>
              <a:gd name="connsiteX48" fmla="*/ 915987 w 3171825"/>
              <a:gd name="connsiteY48" fmla="*/ 943769 h 2207419"/>
              <a:gd name="connsiteX49" fmla="*/ 982662 w 3171825"/>
              <a:gd name="connsiteY49" fmla="*/ 1115219 h 2207419"/>
              <a:gd name="connsiteX50" fmla="*/ 949325 w 3171825"/>
              <a:gd name="connsiteY50" fmla="*/ 1277144 h 2207419"/>
              <a:gd name="connsiteX51" fmla="*/ 863600 w 3171825"/>
              <a:gd name="connsiteY51" fmla="*/ 1420019 h 2207419"/>
              <a:gd name="connsiteX52" fmla="*/ 701675 w 3171825"/>
              <a:gd name="connsiteY52" fmla="*/ 1543844 h 2207419"/>
              <a:gd name="connsiteX53" fmla="*/ 530225 w 3171825"/>
              <a:gd name="connsiteY53" fmla="*/ 1615282 h 2207419"/>
              <a:gd name="connsiteX54" fmla="*/ 382587 w 3171825"/>
              <a:gd name="connsiteY54" fmla="*/ 1658144 h 2207419"/>
              <a:gd name="connsiteX55" fmla="*/ 277812 w 3171825"/>
              <a:gd name="connsiteY55" fmla="*/ 1691482 h 2207419"/>
              <a:gd name="connsiteX56" fmla="*/ 163512 w 3171825"/>
              <a:gd name="connsiteY56" fmla="*/ 1748632 h 2207419"/>
              <a:gd name="connsiteX57" fmla="*/ 115887 w 3171825"/>
              <a:gd name="connsiteY57" fmla="*/ 1834357 h 2207419"/>
              <a:gd name="connsiteX58" fmla="*/ 63500 w 3171825"/>
              <a:gd name="connsiteY58" fmla="*/ 1943894 h 2207419"/>
              <a:gd name="connsiteX59" fmla="*/ 30162 w 3171825"/>
              <a:gd name="connsiteY59" fmla="*/ 2043907 h 2207419"/>
              <a:gd name="connsiteX60" fmla="*/ 15875 w 3171825"/>
              <a:gd name="connsiteY60" fmla="*/ 2115344 h 2207419"/>
              <a:gd name="connsiteX61" fmla="*/ 30162 w 3171825"/>
              <a:gd name="connsiteY61" fmla="*/ 2124869 h 2207419"/>
              <a:gd name="connsiteX62" fmla="*/ 196850 w 3171825"/>
              <a:gd name="connsiteY62" fmla="*/ 2115344 h 2207419"/>
              <a:gd name="connsiteX63" fmla="*/ 696912 w 3171825"/>
              <a:gd name="connsiteY63" fmla="*/ 2115344 h 2207419"/>
              <a:gd name="connsiteX64" fmla="*/ 1168400 w 3171825"/>
              <a:gd name="connsiteY64" fmla="*/ 2124869 h 2207419"/>
              <a:gd name="connsiteX65" fmla="*/ 1687512 w 3171825"/>
              <a:gd name="connsiteY65" fmla="*/ 2115344 h 2207419"/>
              <a:gd name="connsiteX66" fmla="*/ 1939925 w 3171825"/>
              <a:gd name="connsiteY66" fmla="*/ 2115344 h 2207419"/>
              <a:gd name="connsiteX67" fmla="*/ 2144712 w 3171825"/>
              <a:gd name="connsiteY67" fmla="*/ 2115344 h 2207419"/>
              <a:gd name="connsiteX68" fmla="*/ 2459037 w 3171825"/>
              <a:gd name="connsiteY68" fmla="*/ 2124869 h 2207419"/>
              <a:gd name="connsiteX69" fmla="*/ 2768600 w 3171825"/>
              <a:gd name="connsiteY69" fmla="*/ 2115344 h 2207419"/>
              <a:gd name="connsiteX70" fmla="*/ 3068637 w 3171825"/>
              <a:gd name="connsiteY70" fmla="*/ 2120107 h 2207419"/>
              <a:gd name="connsiteX71" fmla="*/ 3168650 w 3171825"/>
              <a:gd name="connsiteY71" fmla="*/ 2110582 h 2207419"/>
              <a:gd name="connsiteX0" fmla="*/ 3168650 w 3196361"/>
              <a:gd name="connsiteY0" fmla="*/ 2110582 h 2128838"/>
              <a:gd name="connsiteX1" fmla="*/ 3087687 w 3196361"/>
              <a:gd name="connsiteY1" fmla="*/ 1539082 h 2128838"/>
              <a:gd name="connsiteX2" fmla="*/ 3040062 w 3196361"/>
              <a:gd name="connsiteY2" fmla="*/ 1162844 h 2128838"/>
              <a:gd name="connsiteX3" fmla="*/ 3001962 w 3196361"/>
              <a:gd name="connsiteY3" fmla="*/ 948532 h 2128838"/>
              <a:gd name="connsiteX4" fmla="*/ 2982912 w 3196361"/>
              <a:gd name="connsiteY4" fmla="*/ 791369 h 2128838"/>
              <a:gd name="connsiteX5" fmla="*/ 2973387 w 3196361"/>
              <a:gd name="connsiteY5" fmla="*/ 715169 h 2128838"/>
              <a:gd name="connsiteX6" fmla="*/ 2963862 w 3196361"/>
              <a:gd name="connsiteY6" fmla="*/ 643732 h 2128838"/>
              <a:gd name="connsiteX7" fmla="*/ 2954337 w 3196361"/>
              <a:gd name="connsiteY7" fmla="*/ 558007 h 2128838"/>
              <a:gd name="connsiteX8" fmla="*/ 2897187 w 3196361"/>
              <a:gd name="connsiteY8" fmla="*/ 505619 h 2128838"/>
              <a:gd name="connsiteX9" fmla="*/ 2816225 w 3196361"/>
              <a:gd name="connsiteY9" fmla="*/ 472282 h 2128838"/>
              <a:gd name="connsiteX10" fmla="*/ 2730500 w 3196361"/>
              <a:gd name="connsiteY10" fmla="*/ 419894 h 2128838"/>
              <a:gd name="connsiteX11" fmla="*/ 2711450 w 3196361"/>
              <a:gd name="connsiteY11" fmla="*/ 367507 h 2128838"/>
              <a:gd name="connsiteX12" fmla="*/ 2630487 w 3196361"/>
              <a:gd name="connsiteY12" fmla="*/ 353219 h 2128838"/>
              <a:gd name="connsiteX13" fmla="*/ 2597150 w 3196361"/>
              <a:gd name="connsiteY13" fmla="*/ 372269 h 2128838"/>
              <a:gd name="connsiteX14" fmla="*/ 2520950 w 3196361"/>
              <a:gd name="connsiteY14" fmla="*/ 362744 h 2128838"/>
              <a:gd name="connsiteX15" fmla="*/ 2492375 w 3196361"/>
              <a:gd name="connsiteY15" fmla="*/ 319882 h 2128838"/>
              <a:gd name="connsiteX16" fmla="*/ 2463800 w 3196361"/>
              <a:gd name="connsiteY16" fmla="*/ 315119 h 2128838"/>
              <a:gd name="connsiteX17" fmla="*/ 2425700 w 3196361"/>
              <a:gd name="connsiteY17" fmla="*/ 348457 h 2128838"/>
              <a:gd name="connsiteX18" fmla="*/ 2335212 w 3196361"/>
              <a:gd name="connsiteY18" fmla="*/ 367507 h 2128838"/>
              <a:gd name="connsiteX19" fmla="*/ 2211387 w 3196361"/>
              <a:gd name="connsiteY19" fmla="*/ 381794 h 2128838"/>
              <a:gd name="connsiteX20" fmla="*/ 2178050 w 3196361"/>
              <a:gd name="connsiteY20" fmla="*/ 319882 h 2128838"/>
              <a:gd name="connsiteX21" fmla="*/ 2139950 w 3196361"/>
              <a:gd name="connsiteY21" fmla="*/ 267494 h 2128838"/>
              <a:gd name="connsiteX22" fmla="*/ 2087562 w 3196361"/>
              <a:gd name="connsiteY22" fmla="*/ 300832 h 2128838"/>
              <a:gd name="connsiteX23" fmla="*/ 1973262 w 3196361"/>
              <a:gd name="connsiteY23" fmla="*/ 324644 h 2128838"/>
              <a:gd name="connsiteX24" fmla="*/ 1887537 w 3196361"/>
              <a:gd name="connsiteY24" fmla="*/ 334169 h 2128838"/>
              <a:gd name="connsiteX25" fmla="*/ 1792287 w 3196361"/>
              <a:gd name="connsiteY25" fmla="*/ 329407 h 2128838"/>
              <a:gd name="connsiteX26" fmla="*/ 1725612 w 3196361"/>
              <a:gd name="connsiteY26" fmla="*/ 286544 h 2128838"/>
              <a:gd name="connsiteX27" fmla="*/ 1706562 w 3196361"/>
              <a:gd name="connsiteY27" fmla="*/ 257969 h 2128838"/>
              <a:gd name="connsiteX28" fmla="*/ 1716087 w 3196361"/>
              <a:gd name="connsiteY28" fmla="*/ 191294 h 2128838"/>
              <a:gd name="connsiteX29" fmla="*/ 1735137 w 3196361"/>
              <a:gd name="connsiteY29" fmla="*/ 100807 h 2128838"/>
              <a:gd name="connsiteX30" fmla="*/ 1692275 w 3196361"/>
              <a:gd name="connsiteY30" fmla="*/ 38894 h 2128838"/>
              <a:gd name="connsiteX31" fmla="*/ 1616075 w 3196361"/>
              <a:gd name="connsiteY31" fmla="*/ 15082 h 2128838"/>
              <a:gd name="connsiteX32" fmla="*/ 1473200 w 3196361"/>
              <a:gd name="connsiteY32" fmla="*/ 794 h 2128838"/>
              <a:gd name="connsiteX33" fmla="*/ 1377950 w 3196361"/>
              <a:gd name="connsiteY33" fmla="*/ 10319 h 2128838"/>
              <a:gd name="connsiteX34" fmla="*/ 1306512 w 3196361"/>
              <a:gd name="connsiteY34" fmla="*/ 38894 h 2128838"/>
              <a:gd name="connsiteX35" fmla="*/ 1235075 w 3196361"/>
              <a:gd name="connsiteY35" fmla="*/ 34132 h 2128838"/>
              <a:gd name="connsiteX36" fmla="*/ 1168400 w 3196361"/>
              <a:gd name="connsiteY36" fmla="*/ 57944 h 2128838"/>
              <a:gd name="connsiteX37" fmla="*/ 1106487 w 3196361"/>
              <a:gd name="connsiteY37" fmla="*/ 105569 h 2128838"/>
              <a:gd name="connsiteX38" fmla="*/ 1082675 w 3196361"/>
              <a:gd name="connsiteY38" fmla="*/ 191294 h 2128838"/>
              <a:gd name="connsiteX39" fmla="*/ 1025525 w 3196361"/>
              <a:gd name="connsiteY39" fmla="*/ 262732 h 2128838"/>
              <a:gd name="connsiteX40" fmla="*/ 968375 w 3196361"/>
              <a:gd name="connsiteY40" fmla="*/ 329407 h 2128838"/>
              <a:gd name="connsiteX41" fmla="*/ 911225 w 3196361"/>
              <a:gd name="connsiteY41" fmla="*/ 391319 h 2128838"/>
              <a:gd name="connsiteX42" fmla="*/ 854075 w 3196361"/>
              <a:gd name="connsiteY42" fmla="*/ 419894 h 2128838"/>
              <a:gd name="connsiteX43" fmla="*/ 825500 w 3196361"/>
              <a:gd name="connsiteY43" fmla="*/ 486569 h 2128838"/>
              <a:gd name="connsiteX44" fmla="*/ 811212 w 3196361"/>
              <a:gd name="connsiteY44" fmla="*/ 577057 h 2128838"/>
              <a:gd name="connsiteX45" fmla="*/ 811212 w 3196361"/>
              <a:gd name="connsiteY45" fmla="*/ 648494 h 2128838"/>
              <a:gd name="connsiteX46" fmla="*/ 815975 w 3196361"/>
              <a:gd name="connsiteY46" fmla="*/ 758032 h 2128838"/>
              <a:gd name="connsiteX47" fmla="*/ 868362 w 3196361"/>
              <a:gd name="connsiteY47" fmla="*/ 834232 h 2128838"/>
              <a:gd name="connsiteX48" fmla="*/ 915987 w 3196361"/>
              <a:gd name="connsiteY48" fmla="*/ 943769 h 2128838"/>
              <a:gd name="connsiteX49" fmla="*/ 982662 w 3196361"/>
              <a:gd name="connsiteY49" fmla="*/ 1115219 h 2128838"/>
              <a:gd name="connsiteX50" fmla="*/ 949325 w 3196361"/>
              <a:gd name="connsiteY50" fmla="*/ 1277144 h 2128838"/>
              <a:gd name="connsiteX51" fmla="*/ 863600 w 3196361"/>
              <a:gd name="connsiteY51" fmla="*/ 1420019 h 2128838"/>
              <a:gd name="connsiteX52" fmla="*/ 701675 w 3196361"/>
              <a:gd name="connsiteY52" fmla="*/ 1543844 h 2128838"/>
              <a:gd name="connsiteX53" fmla="*/ 530225 w 3196361"/>
              <a:gd name="connsiteY53" fmla="*/ 1615282 h 2128838"/>
              <a:gd name="connsiteX54" fmla="*/ 382587 w 3196361"/>
              <a:gd name="connsiteY54" fmla="*/ 1658144 h 2128838"/>
              <a:gd name="connsiteX55" fmla="*/ 277812 w 3196361"/>
              <a:gd name="connsiteY55" fmla="*/ 1691482 h 2128838"/>
              <a:gd name="connsiteX56" fmla="*/ 163512 w 3196361"/>
              <a:gd name="connsiteY56" fmla="*/ 1748632 h 2128838"/>
              <a:gd name="connsiteX57" fmla="*/ 115887 w 3196361"/>
              <a:gd name="connsiteY57" fmla="*/ 1834357 h 2128838"/>
              <a:gd name="connsiteX58" fmla="*/ 63500 w 3196361"/>
              <a:gd name="connsiteY58" fmla="*/ 1943894 h 2128838"/>
              <a:gd name="connsiteX59" fmla="*/ 30162 w 3196361"/>
              <a:gd name="connsiteY59" fmla="*/ 2043907 h 2128838"/>
              <a:gd name="connsiteX60" fmla="*/ 15875 w 3196361"/>
              <a:gd name="connsiteY60" fmla="*/ 2115344 h 2128838"/>
              <a:gd name="connsiteX61" fmla="*/ 30162 w 3196361"/>
              <a:gd name="connsiteY61" fmla="*/ 2124869 h 2128838"/>
              <a:gd name="connsiteX62" fmla="*/ 196850 w 3196361"/>
              <a:gd name="connsiteY62" fmla="*/ 2115344 h 2128838"/>
              <a:gd name="connsiteX63" fmla="*/ 696912 w 3196361"/>
              <a:gd name="connsiteY63" fmla="*/ 2115344 h 2128838"/>
              <a:gd name="connsiteX64" fmla="*/ 1168400 w 3196361"/>
              <a:gd name="connsiteY64" fmla="*/ 2124869 h 2128838"/>
              <a:gd name="connsiteX65" fmla="*/ 1687512 w 3196361"/>
              <a:gd name="connsiteY65" fmla="*/ 2115344 h 2128838"/>
              <a:gd name="connsiteX66" fmla="*/ 1939925 w 3196361"/>
              <a:gd name="connsiteY66" fmla="*/ 2115344 h 2128838"/>
              <a:gd name="connsiteX67" fmla="*/ 2144712 w 3196361"/>
              <a:gd name="connsiteY67" fmla="*/ 2115344 h 2128838"/>
              <a:gd name="connsiteX68" fmla="*/ 2459037 w 3196361"/>
              <a:gd name="connsiteY68" fmla="*/ 2124869 h 2128838"/>
              <a:gd name="connsiteX69" fmla="*/ 2768600 w 3196361"/>
              <a:gd name="connsiteY69" fmla="*/ 2115344 h 2128838"/>
              <a:gd name="connsiteX70" fmla="*/ 3068637 w 3196361"/>
              <a:gd name="connsiteY70" fmla="*/ 2120107 h 2128838"/>
              <a:gd name="connsiteX71" fmla="*/ 3168650 w 3196361"/>
              <a:gd name="connsiteY71" fmla="*/ 2110582 h 2128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196361" h="2128838">
                <a:moveTo>
                  <a:pt x="3168650" y="2110582"/>
                </a:moveTo>
                <a:cubicBezTo>
                  <a:pt x="3171825" y="2013745"/>
                  <a:pt x="3109118" y="1697038"/>
                  <a:pt x="3087687" y="1539082"/>
                </a:cubicBezTo>
                <a:cubicBezTo>
                  <a:pt x="3066256" y="1381126"/>
                  <a:pt x="3054349" y="1261269"/>
                  <a:pt x="3040062" y="1162844"/>
                </a:cubicBezTo>
                <a:cubicBezTo>
                  <a:pt x="3025775" y="1064419"/>
                  <a:pt x="3011487" y="1010445"/>
                  <a:pt x="3001962" y="948532"/>
                </a:cubicBezTo>
                <a:cubicBezTo>
                  <a:pt x="2992437" y="886620"/>
                  <a:pt x="2987674" y="830263"/>
                  <a:pt x="2982912" y="791369"/>
                </a:cubicBezTo>
                <a:cubicBezTo>
                  <a:pt x="2978150" y="752475"/>
                  <a:pt x="2976562" y="739775"/>
                  <a:pt x="2973387" y="715169"/>
                </a:cubicBezTo>
                <a:cubicBezTo>
                  <a:pt x="2970212" y="690563"/>
                  <a:pt x="2967037" y="669926"/>
                  <a:pt x="2963862" y="643732"/>
                </a:cubicBezTo>
                <a:cubicBezTo>
                  <a:pt x="2960687" y="617538"/>
                  <a:pt x="2965449" y="581026"/>
                  <a:pt x="2954337" y="558007"/>
                </a:cubicBezTo>
                <a:cubicBezTo>
                  <a:pt x="2943225" y="534988"/>
                  <a:pt x="2920206" y="519907"/>
                  <a:pt x="2897187" y="505619"/>
                </a:cubicBezTo>
                <a:cubicBezTo>
                  <a:pt x="2874168" y="491332"/>
                  <a:pt x="2844006" y="486569"/>
                  <a:pt x="2816225" y="472282"/>
                </a:cubicBezTo>
                <a:cubicBezTo>
                  <a:pt x="2788444" y="457995"/>
                  <a:pt x="2747962" y="437356"/>
                  <a:pt x="2730500" y="419894"/>
                </a:cubicBezTo>
                <a:cubicBezTo>
                  <a:pt x="2713038" y="402432"/>
                  <a:pt x="2728119" y="378619"/>
                  <a:pt x="2711450" y="367507"/>
                </a:cubicBezTo>
                <a:cubicBezTo>
                  <a:pt x="2694781" y="356395"/>
                  <a:pt x="2649537" y="352425"/>
                  <a:pt x="2630487" y="353219"/>
                </a:cubicBezTo>
                <a:cubicBezTo>
                  <a:pt x="2611437" y="354013"/>
                  <a:pt x="2615406" y="370682"/>
                  <a:pt x="2597150" y="372269"/>
                </a:cubicBezTo>
                <a:cubicBezTo>
                  <a:pt x="2578894" y="373857"/>
                  <a:pt x="2538412" y="371475"/>
                  <a:pt x="2520950" y="362744"/>
                </a:cubicBezTo>
                <a:cubicBezTo>
                  <a:pt x="2503488" y="354013"/>
                  <a:pt x="2501900" y="327819"/>
                  <a:pt x="2492375" y="319882"/>
                </a:cubicBezTo>
                <a:cubicBezTo>
                  <a:pt x="2482850" y="311945"/>
                  <a:pt x="2474912" y="310357"/>
                  <a:pt x="2463800" y="315119"/>
                </a:cubicBezTo>
                <a:cubicBezTo>
                  <a:pt x="2452688" y="319881"/>
                  <a:pt x="2447131" y="339726"/>
                  <a:pt x="2425700" y="348457"/>
                </a:cubicBezTo>
                <a:cubicBezTo>
                  <a:pt x="2404269" y="357188"/>
                  <a:pt x="2370931" y="361951"/>
                  <a:pt x="2335212" y="367507"/>
                </a:cubicBezTo>
                <a:cubicBezTo>
                  <a:pt x="2299493" y="373063"/>
                  <a:pt x="2237581" y="389731"/>
                  <a:pt x="2211387" y="381794"/>
                </a:cubicBezTo>
                <a:cubicBezTo>
                  <a:pt x="2185193" y="373857"/>
                  <a:pt x="2189956" y="338932"/>
                  <a:pt x="2178050" y="319882"/>
                </a:cubicBezTo>
                <a:cubicBezTo>
                  <a:pt x="2166144" y="300832"/>
                  <a:pt x="2155031" y="270669"/>
                  <a:pt x="2139950" y="267494"/>
                </a:cubicBezTo>
                <a:cubicBezTo>
                  <a:pt x="2124869" y="264319"/>
                  <a:pt x="2115343" y="291307"/>
                  <a:pt x="2087562" y="300832"/>
                </a:cubicBezTo>
                <a:cubicBezTo>
                  <a:pt x="2059781" y="310357"/>
                  <a:pt x="2006600" y="319088"/>
                  <a:pt x="1973262" y="324644"/>
                </a:cubicBezTo>
                <a:cubicBezTo>
                  <a:pt x="1939925" y="330200"/>
                  <a:pt x="1917699" y="333375"/>
                  <a:pt x="1887537" y="334169"/>
                </a:cubicBezTo>
                <a:cubicBezTo>
                  <a:pt x="1857375" y="334963"/>
                  <a:pt x="1819274" y="337344"/>
                  <a:pt x="1792287" y="329407"/>
                </a:cubicBezTo>
                <a:cubicBezTo>
                  <a:pt x="1765300" y="321470"/>
                  <a:pt x="1739899" y="298450"/>
                  <a:pt x="1725612" y="286544"/>
                </a:cubicBezTo>
                <a:cubicBezTo>
                  <a:pt x="1711325" y="274638"/>
                  <a:pt x="1708150" y="273844"/>
                  <a:pt x="1706562" y="257969"/>
                </a:cubicBezTo>
                <a:cubicBezTo>
                  <a:pt x="1704975" y="242094"/>
                  <a:pt x="1711325" y="217488"/>
                  <a:pt x="1716087" y="191294"/>
                </a:cubicBezTo>
                <a:cubicBezTo>
                  <a:pt x="1720849" y="165100"/>
                  <a:pt x="1739106" y="126207"/>
                  <a:pt x="1735137" y="100807"/>
                </a:cubicBezTo>
                <a:cubicBezTo>
                  <a:pt x="1731168" y="75407"/>
                  <a:pt x="1712119" y="53181"/>
                  <a:pt x="1692275" y="38894"/>
                </a:cubicBezTo>
                <a:cubicBezTo>
                  <a:pt x="1672431" y="24607"/>
                  <a:pt x="1652587" y="21432"/>
                  <a:pt x="1616075" y="15082"/>
                </a:cubicBezTo>
                <a:cubicBezTo>
                  <a:pt x="1579563" y="8732"/>
                  <a:pt x="1512887" y="1588"/>
                  <a:pt x="1473200" y="794"/>
                </a:cubicBezTo>
                <a:cubicBezTo>
                  <a:pt x="1433513" y="0"/>
                  <a:pt x="1405731" y="3969"/>
                  <a:pt x="1377950" y="10319"/>
                </a:cubicBezTo>
                <a:cubicBezTo>
                  <a:pt x="1350169" y="16669"/>
                  <a:pt x="1330325" y="34925"/>
                  <a:pt x="1306512" y="38894"/>
                </a:cubicBezTo>
                <a:cubicBezTo>
                  <a:pt x="1282700" y="42863"/>
                  <a:pt x="1258094" y="30957"/>
                  <a:pt x="1235075" y="34132"/>
                </a:cubicBezTo>
                <a:cubicBezTo>
                  <a:pt x="1212056" y="37307"/>
                  <a:pt x="1189831" y="46038"/>
                  <a:pt x="1168400" y="57944"/>
                </a:cubicBezTo>
                <a:cubicBezTo>
                  <a:pt x="1146969" y="69850"/>
                  <a:pt x="1120775" y="83344"/>
                  <a:pt x="1106487" y="105569"/>
                </a:cubicBezTo>
                <a:cubicBezTo>
                  <a:pt x="1092199" y="127794"/>
                  <a:pt x="1096169" y="165100"/>
                  <a:pt x="1082675" y="191294"/>
                </a:cubicBezTo>
                <a:cubicBezTo>
                  <a:pt x="1069181" y="217488"/>
                  <a:pt x="1044575" y="239713"/>
                  <a:pt x="1025525" y="262732"/>
                </a:cubicBezTo>
                <a:cubicBezTo>
                  <a:pt x="1006475" y="285751"/>
                  <a:pt x="987425" y="307976"/>
                  <a:pt x="968375" y="329407"/>
                </a:cubicBezTo>
                <a:cubicBezTo>
                  <a:pt x="949325" y="350838"/>
                  <a:pt x="930275" y="376238"/>
                  <a:pt x="911225" y="391319"/>
                </a:cubicBezTo>
                <a:cubicBezTo>
                  <a:pt x="892175" y="406400"/>
                  <a:pt x="868363" y="404019"/>
                  <a:pt x="854075" y="419894"/>
                </a:cubicBezTo>
                <a:cubicBezTo>
                  <a:pt x="839788" y="435769"/>
                  <a:pt x="832644" y="460375"/>
                  <a:pt x="825500" y="486569"/>
                </a:cubicBezTo>
                <a:cubicBezTo>
                  <a:pt x="818356" y="512763"/>
                  <a:pt x="813593" y="550070"/>
                  <a:pt x="811212" y="577057"/>
                </a:cubicBezTo>
                <a:cubicBezTo>
                  <a:pt x="808831" y="604045"/>
                  <a:pt x="810418" y="618332"/>
                  <a:pt x="811212" y="648494"/>
                </a:cubicBezTo>
                <a:cubicBezTo>
                  <a:pt x="812006" y="678656"/>
                  <a:pt x="806450" y="727076"/>
                  <a:pt x="815975" y="758032"/>
                </a:cubicBezTo>
                <a:cubicBezTo>
                  <a:pt x="825500" y="788988"/>
                  <a:pt x="851693" y="803276"/>
                  <a:pt x="868362" y="834232"/>
                </a:cubicBezTo>
                <a:cubicBezTo>
                  <a:pt x="885031" y="865188"/>
                  <a:pt x="896937" y="896938"/>
                  <a:pt x="915987" y="943769"/>
                </a:cubicBezTo>
                <a:cubicBezTo>
                  <a:pt x="935037" y="990600"/>
                  <a:pt x="977106" y="1059657"/>
                  <a:pt x="982662" y="1115219"/>
                </a:cubicBezTo>
                <a:cubicBezTo>
                  <a:pt x="988218" y="1170781"/>
                  <a:pt x="969169" y="1226344"/>
                  <a:pt x="949325" y="1277144"/>
                </a:cubicBezTo>
                <a:cubicBezTo>
                  <a:pt x="929481" y="1327944"/>
                  <a:pt x="904875" y="1375569"/>
                  <a:pt x="863600" y="1420019"/>
                </a:cubicBezTo>
                <a:cubicBezTo>
                  <a:pt x="822325" y="1464469"/>
                  <a:pt x="757238" y="1511300"/>
                  <a:pt x="701675" y="1543844"/>
                </a:cubicBezTo>
                <a:cubicBezTo>
                  <a:pt x="646112" y="1576388"/>
                  <a:pt x="583406" y="1596232"/>
                  <a:pt x="530225" y="1615282"/>
                </a:cubicBezTo>
                <a:cubicBezTo>
                  <a:pt x="477044" y="1634332"/>
                  <a:pt x="424656" y="1645444"/>
                  <a:pt x="382587" y="1658144"/>
                </a:cubicBezTo>
                <a:cubicBezTo>
                  <a:pt x="340518" y="1670844"/>
                  <a:pt x="314325" y="1676401"/>
                  <a:pt x="277812" y="1691482"/>
                </a:cubicBezTo>
                <a:cubicBezTo>
                  <a:pt x="241300" y="1706563"/>
                  <a:pt x="190499" y="1724820"/>
                  <a:pt x="163512" y="1748632"/>
                </a:cubicBezTo>
                <a:cubicBezTo>
                  <a:pt x="136525" y="1772444"/>
                  <a:pt x="132556" y="1801813"/>
                  <a:pt x="115887" y="1834357"/>
                </a:cubicBezTo>
                <a:cubicBezTo>
                  <a:pt x="99218" y="1866901"/>
                  <a:pt x="77788" y="1908969"/>
                  <a:pt x="63500" y="1943894"/>
                </a:cubicBezTo>
                <a:cubicBezTo>
                  <a:pt x="49213" y="1978819"/>
                  <a:pt x="38100" y="2015332"/>
                  <a:pt x="30162" y="2043907"/>
                </a:cubicBezTo>
                <a:cubicBezTo>
                  <a:pt x="22224" y="2072482"/>
                  <a:pt x="15875" y="2101850"/>
                  <a:pt x="15875" y="2115344"/>
                </a:cubicBezTo>
                <a:cubicBezTo>
                  <a:pt x="15875" y="2128838"/>
                  <a:pt x="0" y="2124869"/>
                  <a:pt x="30162" y="2124869"/>
                </a:cubicBezTo>
                <a:cubicBezTo>
                  <a:pt x="60324" y="2124869"/>
                  <a:pt x="85725" y="2116932"/>
                  <a:pt x="196850" y="2115344"/>
                </a:cubicBezTo>
                <a:cubicBezTo>
                  <a:pt x="307975" y="2113757"/>
                  <a:pt x="534987" y="2113757"/>
                  <a:pt x="696912" y="2115344"/>
                </a:cubicBezTo>
                <a:cubicBezTo>
                  <a:pt x="858837" y="2116932"/>
                  <a:pt x="1003300" y="2124869"/>
                  <a:pt x="1168400" y="2124869"/>
                </a:cubicBezTo>
                <a:cubicBezTo>
                  <a:pt x="1333500" y="2124869"/>
                  <a:pt x="1558925" y="2116932"/>
                  <a:pt x="1687512" y="2115344"/>
                </a:cubicBezTo>
                <a:cubicBezTo>
                  <a:pt x="1816100" y="2113757"/>
                  <a:pt x="1939925" y="2115344"/>
                  <a:pt x="1939925" y="2115344"/>
                </a:cubicBezTo>
                <a:cubicBezTo>
                  <a:pt x="2016125" y="2115344"/>
                  <a:pt x="2058193" y="2113757"/>
                  <a:pt x="2144712" y="2115344"/>
                </a:cubicBezTo>
                <a:cubicBezTo>
                  <a:pt x="2231231" y="2116931"/>
                  <a:pt x="2355056" y="2124869"/>
                  <a:pt x="2459037" y="2124869"/>
                </a:cubicBezTo>
                <a:cubicBezTo>
                  <a:pt x="2563018" y="2124869"/>
                  <a:pt x="2768600" y="2115344"/>
                  <a:pt x="2768600" y="2115344"/>
                </a:cubicBezTo>
                <a:lnTo>
                  <a:pt x="3068637" y="2120107"/>
                </a:lnTo>
                <a:cubicBezTo>
                  <a:pt x="3134518" y="2120107"/>
                  <a:pt x="3196361" y="2125163"/>
                  <a:pt x="3168650" y="2110582"/>
                </a:cubicBezTo>
                <a:close/>
              </a:path>
            </a:pathLst>
          </a:custGeom>
          <a:solidFill>
            <a:schemeClr val="accent4">
              <a:lumMod val="75000"/>
              <a:alpha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dirty="0">
              <a:solidFill>
                <a:prstClr val="white"/>
              </a:solidFill>
            </a:endParaRPr>
          </a:p>
        </p:txBody>
      </p:sp>
      <p:sp>
        <p:nvSpPr>
          <p:cNvPr id="47" name="46 Llamada rectangular"/>
          <p:cNvSpPr/>
          <p:nvPr/>
        </p:nvSpPr>
        <p:spPr>
          <a:xfrm>
            <a:off x="3384550" y="4532313"/>
            <a:ext cx="1123950" cy="393700"/>
          </a:xfrm>
          <a:prstGeom prst="wedgeRectCallout">
            <a:avLst>
              <a:gd name="adj1" fmla="val -32350"/>
              <a:gd name="adj2" fmla="val 139508"/>
            </a:avLst>
          </a:prstGeom>
          <a:solidFill>
            <a:srgbClr val="FF3300">
              <a:alpha val="7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900" b="1" dirty="0">
                <a:solidFill>
                  <a:prstClr val="white"/>
                </a:solidFill>
              </a:rPr>
              <a:t>PARQUE CULTURAL INDIGENA PUCARA</a:t>
            </a:r>
          </a:p>
        </p:txBody>
      </p:sp>
      <p:sp>
        <p:nvSpPr>
          <p:cNvPr id="39994" name="40 CuadroTexto"/>
          <p:cNvSpPr txBox="1">
            <a:spLocks noChangeArrowheads="1"/>
          </p:cNvSpPr>
          <p:nvPr/>
        </p:nvSpPr>
        <p:spPr bwMode="auto">
          <a:xfrm rot="-871450">
            <a:off x="4275138" y="4935538"/>
            <a:ext cx="122396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nSpc>
                <a:spcPct val="100000"/>
              </a:lnSpc>
              <a:spcBef>
                <a:spcPct val="0"/>
              </a:spcBef>
              <a:buFontTx/>
              <a:buNone/>
            </a:pPr>
            <a:r>
              <a:rPr lang="es-CL" altLang="es-CL" sz="1000" b="1">
                <a:solidFill>
                  <a:srgbClr val="000000"/>
                </a:solidFill>
              </a:rPr>
              <a:t>CATEMITO</a:t>
            </a:r>
          </a:p>
        </p:txBody>
      </p:sp>
      <p:sp>
        <p:nvSpPr>
          <p:cNvPr id="108" name="107 Flecha abajo"/>
          <p:cNvSpPr/>
          <p:nvPr/>
        </p:nvSpPr>
        <p:spPr>
          <a:xfrm rot="6549410">
            <a:off x="3669506" y="5387182"/>
            <a:ext cx="504825" cy="433388"/>
          </a:xfrm>
          <a:prstGeom prst="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b="1" dirty="0">
                <a:solidFill>
                  <a:prstClr val="black"/>
                </a:solidFill>
              </a:rPr>
              <a:t>A</a:t>
            </a:r>
          </a:p>
        </p:txBody>
      </p:sp>
      <p:sp>
        <p:nvSpPr>
          <p:cNvPr id="97" name="96 Forma libre"/>
          <p:cNvSpPr/>
          <p:nvPr/>
        </p:nvSpPr>
        <p:spPr>
          <a:xfrm>
            <a:off x="2660650" y="4652963"/>
            <a:ext cx="2960688" cy="1644650"/>
          </a:xfrm>
          <a:custGeom>
            <a:avLst/>
            <a:gdLst>
              <a:gd name="connsiteX0" fmla="*/ 2921000 w 2921000"/>
              <a:gd name="connsiteY0" fmla="*/ 0 h 1556657"/>
              <a:gd name="connsiteX1" fmla="*/ 2634342 w 2921000"/>
              <a:gd name="connsiteY1" fmla="*/ 72572 h 1556657"/>
              <a:gd name="connsiteX2" fmla="*/ 2365828 w 2921000"/>
              <a:gd name="connsiteY2" fmla="*/ 137886 h 1556657"/>
              <a:gd name="connsiteX3" fmla="*/ 2021114 w 2921000"/>
              <a:gd name="connsiteY3" fmla="*/ 221343 h 1556657"/>
              <a:gd name="connsiteX4" fmla="*/ 1647371 w 2921000"/>
              <a:gd name="connsiteY4" fmla="*/ 326572 h 1556657"/>
              <a:gd name="connsiteX5" fmla="*/ 1342571 w 2921000"/>
              <a:gd name="connsiteY5" fmla="*/ 424543 h 1556657"/>
              <a:gd name="connsiteX6" fmla="*/ 1074057 w 2921000"/>
              <a:gd name="connsiteY6" fmla="*/ 504372 h 1556657"/>
              <a:gd name="connsiteX7" fmla="*/ 968828 w 2921000"/>
              <a:gd name="connsiteY7" fmla="*/ 562429 h 1556657"/>
              <a:gd name="connsiteX8" fmla="*/ 936171 w 2921000"/>
              <a:gd name="connsiteY8" fmla="*/ 685800 h 1556657"/>
              <a:gd name="connsiteX9" fmla="*/ 903514 w 2921000"/>
              <a:gd name="connsiteY9" fmla="*/ 758372 h 1556657"/>
              <a:gd name="connsiteX10" fmla="*/ 841828 w 2921000"/>
              <a:gd name="connsiteY10" fmla="*/ 845457 h 1556657"/>
              <a:gd name="connsiteX11" fmla="*/ 754742 w 2921000"/>
              <a:gd name="connsiteY11" fmla="*/ 928914 h 1556657"/>
              <a:gd name="connsiteX12" fmla="*/ 649514 w 2921000"/>
              <a:gd name="connsiteY12" fmla="*/ 1001486 h 1556657"/>
              <a:gd name="connsiteX13" fmla="*/ 522514 w 2921000"/>
              <a:gd name="connsiteY13" fmla="*/ 1063172 h 1556657"/>
              <a:gd name="connsiteX14" fmla="*/ 424542 w 2921000"/>
              <a:gd name="connsiteY14" fmla="*/ 1088572 h 1556657"/>
              <a:gd name="connsiteX15" fmla="*/ 283028 w 2921000"/>
              <a:gd name="connsiteY15" fmla="*/ 1135743 h 1556657"/>
              <a:gd name="connsiteX16" fmla="*/ 134257 w 2921000"/>
              <a:gd name="connsiteY16" fmla="*/ 1201057 h 1556657"/>
              <a:gd name="connsiteX17" fmla="*/ 68942 w 2921000"/>
              <a:gd name="connsiteY17" fmla="*/ 1317172 h 1556657"/>
              <a:gd name="connsiteX18" fmla="*/ 25400 w 2921000"/>
              <a:gd name="connsiteY18" fmla="*/ 1436914 h 1556657"/>
              <a:gd name="connsiteX19" fmla="*/ 0 w 2921000"/>
              <a:gd name="connsiteY19" fmla="*/ 1556657 h 1556657"/>
              <a:gd name="connsiteX0" fmla="*/ 2960756 w 2960756"/>
              <a:gd name="connsiteY0" fmla="*/ 0 h 1644121"/>
              <a:gd name="connsiteX1" fmla="*/ 2674098 w 2960756"/>
              <a:gd name="connsiteY1" fmla="*/ 72572 h 1644121"/>
              <a:gd name="connsiteX2" fmla="*/ 2405584 w 2960756"/>
              <a:gd name="connsiteY2" fmla="*/ 137886 h 1644121"/>
              <a:gd name="connsiteX3" fmla="*/ 2060870 w 2960756"/>
              <a:gd name="connsiteY3" fmla="*/ 221343 h 1644121"/>
              <a:gd name="connsiteX4" fmla="*/ 1687127 w 2960756"/>
              <a:gd name="connsiteY4" fmla="*/ 326572 h 1644121"/>
              <a:gd name="connsiteX5" fmla="*/ 1382327 w 2960756"/>
              <a:gd name="connsiteY5" fmla="*/ 424543 h 1644121"/>
              <a:gd name="connsiteX6" fmla="*/ 1113813 w 2960756"/>
              <a:gd name="connsiteY6" fmla="*/ 504372 h 1644121"/>
              <a:gd name="connsiteX7" fmla="*/ 1008584 w 2960756"/>
              <a:gd name="connsiteY7" fmla="*/ 562429 h 1644121"/>
              <a:gd name="connsiteX8" fmla="*/ 975927 w 2960756"/>
              <a:gd name="connsiteY8" fmla="*/ 685800 h 1644121"/>
              <a:gd name="connsiteX9" fmla="*/ 943270 w 2960756"/>
              <a:gd name="connsiteY9" fmla="*/ 758372 h 1644121"/>
              <a:gd name="connsiteX10" fmla="*/ 881584 w 2960756"/>
              <a:gd name="connsiteY10" fmla="*/ 845457 h 1644121"/>
              <a:gd name="connsiteX11" fmla="*/ 794498 w 2960756"/>
              <a:gd name="connsiteY11" fmla="*/ 928914 h 1644121"/>
              <a:gd name="connsiteX12" fmla="*/ 689270 w 2960756"/>
              <a:gd name="connsiteY12" fmla="*/ 1001486 h 1644121"/>
              <a:gd name="connsiteX13" fmla="*/ 562270 w 2960756"/>
              <a:gd name="connsiteY13" fmla="*/ 1063172 h 1644121"/>
              <a:gd name="connsiteX14" fmla="*/ 464298 w 2960756"/>
              <a:gd name="connsiteY14" fmla="*/ 1088572 h 1644121"/>
              <a:gd name="connsiteX15" fmla="*/ 322784 w 2960756"/>
              <a:gd name="connsiteY15" fmla="*/ 1135743 h 1644121"/>
              <a:gd name="connsiteX16" fmla="*/ 174013 w 2960756"/>
              <a:gd name="connsiteY16" fmla="*/ 1201057 h 1644121"/>
              <a:gd name="connsiteX17" fmla="*/ 108698 w 2960756"/>
              <a:gd name="connsiteY17" fmla="*/ 1317172 h 1644121"/>
              <a:gd name="connsiteX18" fmla="*/ 65156 w 2960756"/>
              <a:gd name="connsiteY18" fmla="*/ 1436914 h 1644121"/>
              <a:gd name="connsiteX19" fmla="*/ 0 w 2960756"/>
              <a:gd name="connsiteY19" fmla="*/ 1644121 h 1644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60756" h="1644121">
                <a:moveTo>
                  <a:pt x="2960756" y="0"/>
                </a:moveTo>
                <a:lnTo>
                  <a:pt x="2674098" y="72572"/>
                </a:lnTo>
                <a:lnTo>
                  <a:pt x="2405584" y="137886"/>
                </a:lnTo>
                <a:cubicBezTo>
                  <a:pt x="2303379" y="162681"/>
                  <a:pt x="2180613" y="189895"/>
                  <a:pt x="2060870" y="221343"/>
                </a:cubicBezTo>
                <a:cubicBezTo>
                  <a:pt x="1941127" y="252791"/>
                  <a:pt x="1800217" y="292705"/>
                  <a:pt x="1687127" y="326572"/>
                </a:cubicBezTo>
                <a:cubicBezTo>
                  <a:pt x="1574037" y="360439"/>
                  <a:pt x="1477879" y="394910"/>
                  <a:pt x="1382327" y="424543"/>
                </a:cubicBezTo>
                <a:cubicBezTo>
                  <a:pt x="1286775" y="454176"/>
                  <a:pt x="1176103" y="481391"/>
                  <a:pt x="1113813" y="504372"/>
                </a:cubicBezTo>
                <a:cubicBezTo>
                  <a:pt x="1051523" y="527353"/>
                  <a:pt x="1031565" y="532191"/>
                  <a:pt x="1008584" y="562429"/>
                </a:cubicBezTo>
                <a:cubicBezTo>
                  <a:pt x="985603" y="592667"/>
                  <a:pt x="986813" y="653143"/>
                  <a:pt x="975927" y="685800"/>
                </a:cubicBezTo>
                <a:cubicBezTo>
                  <a:pt x="965041" y="718457"/>
                  <a:pt x="958994" y="731763"/>
                  <a:pt x="943270" y="758372"/>
                </a:cubicBezTo>
                <a:cubicBezTo>
                  <a:pt x="927546" y="784981"/>
                  <a:pt x="906379" y="817033"/>
                  <a:pt x="881584" y="845457"/>
                </a:cubicBezTo>
                <a:cubicBezTo>
                  <a:pt x="856789" y="873881"/>
                  <a:pt x="826550" y="902909"/>
                  <a:pt x="794498" y="928914"/>
                </a:cubicBezTo>
                <a:cubicBezTo>
                  <a:pt x="762446" y="954919"/>
                  <a:pt x="727975" y="979110"/>
                  <a:pt x="689270" y="1001486"/>
                </a:cubicBezTo>
                <a:cubicBezTo>
                  <a:pt x="650565" y="1023862"/>
                  <a:pt x="599765" y="1048658"/>
                  <a:pt x="562270" y="1063172"/>
                </a:cubicBezTo>
                <a:cubicBezTo>
                  <a:pt x="524775" y="1077686"/>
                  <a:pt x="504212" y="1076477"/>
                  <a:pt x="464298" y="1088572"/>
                </a:cubicBezTo>
                <a:cubicBezTo>
                  <a:pt x="424384" y="1100667"/>
                  <a:pt x="371165" y="1116996"/>
                  <a:pt x="322784" y="1135743"/>
                </a:cubicBezTo>
                <a:cubicBezTo>
                  <a:pt x="274403" y="1154491"/>
                  <a:pt x="209694" y="1170819"/>
                  <a:pt x="174013" y="1201057"/>
                </a:cubicBezTo>
                <a:cubicBezTo>
                  <a:pt x="138332" y="1231295"/>
                  <a:pt x="126841" y="1277863"/>
                  <a:pt x="108698" y="1317172"/>
                </a:cubicBezTo>
                <a:cubicBezTo>
                  <a:pt x="90555" y="1356482"/>
                  <a:pt x="76646" y="1397000"/>
                  <a:pt x="65156" y="1436914"/>
                </a:cubicBezTo>
                <a:cubicBezTo>
                  <a:pt x="53666" y="1476828"/>
                  <a:pt x="0" y="1644121"/>
                  <a:pt x="0" y="1644121"/>
                </a:cubicBezTo>
              </a:path>
            </a:pathLst>
          </a:custGeom>
          <a:ln w="19050">
            <a:solidFill>
              <a:schemeClr val="bg1">
                <a:lumMod val="95000"/>
              </a:schemeClr>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a:solidFill>
                <a:prstClr val="black"/>
              </a:solidFill>
            </a:endParaRPr>
          </a:p>
        </p:txBody>
      </p:sp>
      <p:sp>
        <p:nvSpPr>
          <p:cNvPr id="96" name="95 Forma libre"/>
          <p:cNvSpPr/>
          <p:nvPr/>
        </p:nvSpPr>
        <p:spPr>
          <a:xfrm>
            <a:off x="2724150" y="4678363"/>
            <a:ext cx="2997200" cy="1597025"/>
          </a:xfrm>
          <a:custGeom>
            <a:avLst/>
            <a:gdLst>
              <a:gd name="connsiteX0" fmla="*/ 2997200 w 2997200"/>
              <a:gd name="connsiteY0" fmla="*/ 0 h 1596572"/>
              <a:gd name="connsiteX1" fmla="*/ 2579915 w 2997200"/>
              <a:gd name="connsiteY1" fmla="*/ 97972 h 1596572"/>
              <a:gd name="connsiteX2" fmla="*/ 2071915 w 2997200"/>
              <a:gd name="connsiteY2" fmla="*/ 217715 h 1596572"/>
              <a:gd name="connsiteX3" fmla="*/ 1404257 w 2997200"/>
              <a:gd name="connsiteY3" fmla="*/ 417286 h 1596572"/>
              <a:gd name="connsiteX4" fmla="*/ 1150257 w 2997200"/>
              <a:gd name="connsiteY4" fmla="*/ 493486 h 1596572"/>
              <a:gd name="connsiteX5" fmla="*/ 997857 w 2997200"/>
              <a:gd name="connsiteY5" fmla="*/ 533400 h 1596572"/>
              <a:gd name="connsiteX6" fmla="*/ 965200 w 2997200"/>
              <a:gd name="connsiteY6" fmla="*/ 631372 h 1596572"/>
              <a:gd name="connsiteX7" fmla="*/ 907143 w 2997200"/>
              <a:gd name="connsiteY7" fmla="*/ 801915 h 1596572"/>
              <a:gd name="connsiteX8" fmla="*/ 674915 w 2997200"/>
              <a:gd name="connsiteY8" fmla="*/ 997857 h 1596572"/>
              <a:gd name="connsiteX9" fmla="*/ 537029 w 2997200"/>
              <a:gd name="connsiteY9" fmla="*/ 1052286 h 1596572"/>
              <a:gd name="connsiteX10" fmla="*/ 348343 w 2997200"/>
              <a:gd name="connsiteY10" fmla="*/ 1117600 h 1596572"/>
              <a:gd name="connsiteX11" fmla="*/ 217715 w 2997200"/>
              <a:gd name="connsiteY11" fmla="*/ 1164772 h 1596572"/>
              <a:gd name="connsiteX12" fmla="*/ 127000 w 2997200"/>
              <a:gd name="connsiteY12" fmla="*/ 1233715 h 1596572"/>
              <a:gd name="connsiteX13" fmla="*/ 47172 w 2997200"/>
              <a:gd name="connsiteY13" fmla="*/ 1415143 h 1596572"/>
              <a:gd name="connsiteX14" fmla="*/ 0 w 2997200"/>
              <a:gd name="connsiteY14" fmla="*/ 1596572 h 1596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7200" h="1596572">
                <a:moveTo>
                  <a:pt x="2997200" y="0"/>
                </a:moveTo>
                <a:lnTo>
                  <a:pt x="2579915" y="97972"/>
                </a:lnTo>
                <a:cubicBezTo>
                  <a:pt x="2425701" y="134258"/>
                  <a:pt x="2267858" y="164496"/>
                  <a:pt x="2071915" y="217715"/>
                </a:cubicBezTo>
                <a:cubicBezTo>
                  <a:pt x="1875972" y="270934"/>
                  <a:pt x="1404257" y="417286"/>
                  <a:pt x="1404257" y="417286"/>
                </a:cubicBezTo>
                <a:lnTo>
                  <a:pt x="1150257" y="493486"/>
                </a:lnTo>
                <a:cubicBezTo>
                  <a:pt x="1082524" y="512838"/>
                  <a:pt x="1028700" y="510419"/>
                  <a:pt x="997857" y="533400"/>
                </a:cubicBezTo>
                <a:cubicBezTo>
                  <a:pt x="967014" y="556381"/>
                  <a:pt x="980319" y="586620"/>
                  <a:pt x="965200" y="631372"/>
                </a:cubicBezTo>
                <a:cubicBezTo>
                  <a:pt x="950081" y="676124"/>
                  <a:pt x="955524" y="740834"/>
                  <a:pt x="907143" y="801915"/>
                </a:cubicBezTo>
                <a:cubicBezTo>
                  <a:pt x="858762" y="862996"/>
                  <a:pt x="736601" y="956129"/>
                  <a:pt x="674915" y="997857"/>
                </a:cubicBezTo>
                <a:cubicBezTo>
                  <a:pt x="613229" y="1039586"/>
                  <a:pt x="591458" y="1032329"/>
                  <a:pt x="537029" y="1052286"/>
                </a:cubicBezTo>
                <a:cubicBezTo>
                  <a:pt x="482600" y="1072243"/>
                  <a:pt x="348343" y="1117600"/>
                  <a:pt x="348343" y="1117600"/>
                </a:cubicBezTo>
                <a:cubicBezTo>
                  <a:pt x="295124" y="1136348"/>
                  <a:pt x="254606" y="1145419"/>
                  <a:pt x="217715" y="1164772"/>
                </a:cubicBezTo>
                <a:cubicBezTo>
                  <a:pt x="180824" y="1184125"/>
                  <a:pt x="155424" y="1191987"/>
                  <a:pt x="127000" y="1233715"/>
                </a:cubicBezTo>
                <a:cubicBezTo>
                  <a:pt x="98576" y="1275443"/>
                  <a:pt x="68339" y="1354667"/>
                  <a:pt x="47172" y="1415143"/>
                </a:cubicBezTo>
                <a:cubicBezTo>
                  <a:pt x="26005" y="1475619"/>
                  <a:pt x="0" y="1596572"/>
                  <a:pt x="0" y="1596572"/>
                </a:cubicBezTo>
              </a:path>
            </a:pathLst>
          </a:custGeom>
          <a:ln w="38100">
            <a:solidFill>
              <a:schemeClr val="tx1">
                <a:alpha val="7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a:solidFill>
                <a:prstClr val="black"/>
              </a:solidFill>
            </a:endParaRPr>
          </a:p>
        </p:txBody>
      </p:sp>
      <p:sp>
        <p:nvSpPr>
          <p:cNvPr id="85" name="84 Forma libre"/>
          <p:cNvSpPr/>
          <p:nvPr/>
        </p:nvSpPr>
        <p:spPr>
          <a:xfrm>
            <a:off x="5072063" y="4759325"/>
            <a:ext cx="641350" cy="1498600"/>
          </a:xfrm>
          <a:custGeom>
            <a:avLst/>
            <a:gdLst>
              <a:gd name="connsiteX0" fmla="*/ 641350 w 641350"/>
              <a:gd name="connsiteY0" fmla="*/ 0 h 1498600"/>
              <a:gd name="connsiteX1" fmla="*/ 552450 w 641350"/>
              <a:gd name="connsiteY1" fmla="*/ 336550 h 1498600"/>
              <a:gd name="connsiteX2" fmla="*/ 463550 w 641350"/>
              <a:gd name="connsiteY2" fmla="*/ 609600 h 1498600"/>
              <a:gd name="connsiteX3" fmla="*/ 412750 w 641350"/>
              <a:gd name="connsiteY3" fmla="*/ 742950 h 1498600"/>
              <a:gd name="connsiteX4" fmla="*/ 260350 w 641350"/>
              <a:gd name="connsiteY4" fmla="*/ 1009650 h 1498600"/>
              <a:gd name="connsiteX5" fmla="*/ 127000 w 641350"/>
              <a:gd name="connsiteY5" fmla="*/ 1257300 h 1498600"/>
              <a:gd name="connsiteX6" fmla="*/ 31750 w 641350"/>
              <a:gd name="connsiteY6" fmla="*/ 1435100 h 1498600"/>
              <a:gd name="connsiteX7" fmla="*/ 0 w 641350"/>
              <a:gd name="connsiteY7" fmla="*/ 1498600 h 149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1350" h="1498600">
                <a:moveTo>
                  <a:pt x="641350" y="0"/>
                </a:moveTo>
                <a:cubicBezTo>
                  <a:pt x="611716" y="117475"/>
                  <a:pt x="582083" y="234950"/>
                  <a:pt x="552450" y="336550"/>
                </a:cubicBezTo>
                <a:cubicBezTo>
                  <a:pt x="522817" y="438150"/>
                  <a:pt x="486833" y="541867"/>
                  <a:pt x="463550" y="609600"/>
                </a:cubicBezTo>
                <a:cubicBezTo>
                  <a:pt x="440267" y="677333"/>
                  <a:pt x="446617" y="676275"/>
                  <a:pt x="412750" y="742950"/>
                </a:cubicBezTo>
                <a:cubicBezTo>
                  <a:pt x="378883" y="809625"/>
                  <a:pt x="307975" y="923925"/>
                  <a:pt x="260350" y="1009650"/>
                </a:cubicBezTo>
                <a:cubicBezTo>
                  <a:pt x="212725" y="1095375"/>
                  <a:pt x="127000" y="1257300"/>
                  <a:pt x="127000" y="1257300"/>
                </a:cubicBezTo>
                <a:lnTo>
                  <a:pt x="31750" y="1435100"/>
                </a:lnTo>
                <a:cubicBezTo>
                  <a:pt x="10583" y="1475317"/>
                  <a:pt x="0" y="1498600"/>
                  <a:pt x="0" y="1498600"/>
                </a:cubicBezTo>
              </a:path>
            </a:pathLst>
          </a:custGeom>
          <a:ln w="38100">
            <a:solidFill>
              <a:schemeClr val="tx1">
                <a:alpha val="7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a:solidFill>
                <a:prstClr val="black"/>
              </a:solidFill>
            </a:endParaRPr>
          </a:p>
        </p:txBody>
      </p:sp>
      <p:sp>
        <p:nvSpPr>
          <p:cNvPr id="69" name="68 CuadroTexto"/>
          <p:cNvSpPr txBox="1">
            <a:spLocks noChangeArrowheads="1"/>
          </p:cNvSpPr>
          <p:nvPr/>
        </p:nvSpPr>
        <p:spPr bwMode="auto">
          <a:xfrm>
            <a:off x="4551363" y="4311650"/>
            <a:ext cx="86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nSpc>
                <a:spcPct val="100000"/>
              </a:lnSpc>
              <a:spcBef>
                <a:spcPct val="0"/>
              </a:spcBef>
              <a:buFontTx/>
              <a:buNone/>
            </a:pPr>
            <a:r>
              <a:rPr lang="es-CL" altLang="es-CL" sz="1000" b="1">
                <a:solidFill>
                  <a:srgbClr val="F2F2F2"/>
                </a:solidFill>
              </a:rPr>
              <a:t>FUNICULAR A LA VIRGEN</a:t>
            </a:r>
          </a:p>
        </p:txBody>
      </p:sp>
      <p:sp>
        <p:nvSpPr>
          <p:cNvPr id="98" name="97 Llamada rectangular"/>
          <p:cNvSpPr/>
          <p:nvPr/>
        </p:nvSpPr>
        <p:spPr>
          <a:xfrm>
            <a:off x="1835150" y="5599113"/>
            <a:ext cx="823913" cy="358775"/>
          </a:xfrm>
          <a:prstGeom prst="wedgeRectCallout">
            <a:avLst>
              <a:gd name="adj1" fmla="val 77727"/>
              <a:gd name="adj2" fmla="val 59730"/>
            </a:avLst>
          </a:prstGeom>
          <a:solidFill>
            <a:schemeClr val="bg1">
              <a:alpha val="7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800" b="1" dirty="0">
                <a:solidFill>
                  <a:prstClr val="black">
                    <a:lumMod val="85000"/>
                    <a:lumOff val="15000"/>
                  </a:prstClr>
                </a:solidFill>
              </a:rPr>
              <a:t>SENDA MULTI</a:t>
            </a:r>
          </a:p>
          <a:p>
            <a:pPr algn="ctr">
              <a:defRPr/>
            </a:pPr>
            <a:r>
              <a:rPr lang="es-CL" sz="800" b="1" dirty="0">
                <a:solidFill>
                  <a:prstClr val="black">
                    <a:lumMod val="85000"/>
                    <a:lumOff val="15000"/>
                  </a:prstClr>
                </a:solidFill>
              </a:rPr>
              <a:t>PROPÓSITO</a:t>
            </a:r>
          </a:p>
        </p:txBody>
      </p:sp>
      <p:sp>
        <p:nvSpPr>
          <p:cNvPr id="100" name="99 CuadroTexto"/>
          <p:cNvSpPr txBox="1">
            <a:spLocks noChangeArrowheads="1"/>
          </p:cNvSpPr>
          <p:nvPr/>
        </p:nvSpPr>
        <p:spPr bwMode="auto">
          <a:xfrm>
            <a:off x="4113213" y="5434013"/>
            <a:ext cx="13684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ctr">
              <a:lnSpc>
                <a:spcPct val="100000"/>
              </a:lnSpc>
              <a:spcBef>
                <a:spcPct val="0"/>
              </a:spcBef>
              <a:buFontTx/>
              <a:buNone/>
            </a:pPr>
            <a:r>
              <a:rPr lang="es-CL" altLang="es-CL" sz="1000" b="1">
                <a:solidFill>
                  <a:srgbClr val="262626"/>
                </a:solidFill>
              </a:rPr>
              <a:t>ÁREA DE GESTIÓN Y TURÍSTICA PATRIMONIAL</a:t>
            </a:r>
          </a:p>
        </p:txBody>
      </p:sp>
      <p:sp>
        <p:nvSpPr>
          <p:cNvPr id="101" name="100 Llamada rectangular"/>
          <p:cNvSpPr/>
          <p:nvPr/>
        </p:nvSpPr>
        <p:spPr>
          <a:xfrm>
            <a:off x="925513" y="855663"/>
            <a:ext cx="936625" cy="317500"/>
          </a:xfrm>
          <a:prstGeom prst="wedgeRectCallout">
            <a:avLst>
              <a:gd name="adj1" fmla="val 77989"/>
              <a:gd name="adj2" fmla="val 158371"/>
            </a:avLst>
          </a:prstGeom>
          <a:solidFill>
            <a:schemeClr val="accent6">
              <a:lumMod val="60000"/>
              <a:lumOff val="40000"/>
              <a:alpha val="7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1000" b="1" dirty="0">
                <a:solidFill>
                  <a:prstClr val="black">
                    <a:lumMod val="85000"/>
                    <a:lumOff val="15000"/>
                  </a:prstClr>
                </a:solidFill>
              </a:rPr>
              <a:t>PASEO DE BORDE</a:t>
            </a:r>
          </a:p>
        </p:txBody>
      </p:sp>
      <p:pic>
        <p:nvPicPr>
          <p:cNvPr id="2050" name="Picture 2" descr="C:\Users\Lala\Desktop\ecoducto_paises_bajos.jpg"/>
          <p:cNvPicPr>
            <a:picLocks noChangeAspect="1" noChangeArrowheads="1"/>
          </p:cNvPicPr>
          <p:nvPr/>
        </p:nvPicPr>
        <p:blipFill>
          <a:blip r:embed="rId3" cstate="email">
            <a:lum contrast="10000"/>
            <a:extLst>
              <a:ext uri="{28A0092B-C50C-407E-A947-70E740481C1C}">
                <a14:useLocalDpi xmlns:a14="http://schemas.microsoft.com/office/drawing/2010/main"/>
              </a:ext>
            </a:extLst>
          </a:blip>
          <a:srcRect t="12511" r="14842"/>
          <a:stretch>
            <a:fillRect/>
          </a:stretch>
        </p:blipFill>
        <p:spPr bwMode="auto">
          <a:xfrm>
            <a:off x="7267575" y="404813"/>
            <a:ext cx="1841500" cy="1284287"/>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051" name="Picture 3" descr="C:\Users\Lala\Desktop\teleferico-barcelona-montjuic.jpg"/>
          <p:cNvPicPr>
            <a:picLocks noChangeAspect="1" noChangeArrowheads="1"/>
          </p:cNvPicPr>
          <p:nvPr/>
        </p:nvPicPr>
        <p:blipFill>
          <a:blip r:embed="rId4" cstate="email">
            <a:lum bright="-10000" contrast="10000"/>
            <a:extLst>
              <a:ext uri="{28A0092B-C50C-407E-A947-70E740481C1C}">
                <a14:useLocalDpi xmlns:a14="http://schemas.microsoft.com/office/drawing/2010/main"/>
              </a:ext>
            </a:extLst>
          </a:blip>
          <a:srcRect/>
          <a:stretch>
            <a:fillRect/>
          </a:stretch>
        </p:blipFill>
        <p:spPr bwMode="auto">
          <a:xfrm>
            <a:off x="7273925" y="5254625"/>
            <a:ext cx="1835150" cy="12192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052" name="Picture 4" descr="C:\Users\Lala\Desktop\306_MRVX_caminian2ssaa.jpg"/>
          <p:cNvPicPr>
            <a:picLocks noChangeAspect="1" noChangeArrowheads="1"/>
          </p:cNvPicPr>
          <p:nvPr/>
        </p:nvPicPr>
        <p:blipFill>
          <a:blip r:embed="rId5" cstate="email">
            <a:lum contrast="10000"/>
            <a:extLst>
              <a:ext uri="{28A0092B-C50C-407E-A947-70E740481C1C}">
                <a14:useLocalDpi xmlns:a14="http://schemas.microsoft.com/office/drawing/2010/main"/>
              </a:ext>
            </a:extLst>
          </a:blip>
          <a:srcRect/>
          <a:stretch>
            <a:fillRect/>
          </a:stretch>
        </p:blipFill>
        <p:spPr bwMode="auto">
          <a:xfrm>
            <a:off x="176213" y="1514475"/>
            <a:ext cx="1587500" cy="1189038"/>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054" name="Picture 6" descr="C:\Users\Lala\Desktop\descarga (1).jpg"/>
          <p:cNvPicPr>
            <a:picLocks noChangeAspect="1" noChangeArrowheads="1"/>
          </p:cNvPicPr>
          <p:nvPr/>
        </p:nvPicPr>
        <p:blipFill>
          <a:blip r:embed="rId6" cstate="email">
            <a:lum contrast="10000"/>
            <a:extLst>
              <a:ext uri="{28A0092B-C50C-407E-A947-70E740481C1C}">
                <a14:useLocalDpi xmlns:a14="http://schemas.microsoft.com/office/drawing/2010/main"/>
              </a:ext>
            </a:extLst>
          </a:blip>
          <a:srcRect/>
          <a:stretch>
            <a:fillRect/>
          </a:stretch>
        </p:blipFill>
        <p:spPr bwMode="auto">
          <a:xfrm>
            <a:off x="7277100" y="3741738"/>
            <a:ext cx="1831975" cy="12192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056" name="Picture 8" descr="C:\Users\Lala\Desktop\A-Memorial-To-The-Victims-002.jpg"/>
          <p:cNvPicPr>
            <a:picLocks noChangeAspect="1" noChangeArrowheads="1"/>
          </p:cNvPicPr>
          <p:nvPr/>
        </p:nvPicPr>
        <p:blipFill>
          <a:blip r:embed="rId7" cstate="email">
            <a:extLst>
              <a:ext uri="{28A0092B-C50C-407E-A947-70E740481C1C}">
                <a14:useLocalDpi xmlns:a14="http://schemas.microsoft.com/office/drawing/2010/main"/>
              </a:ext>
            </a:extLst>
          </a:blip>
          <a:srcRect l="6755" r="18657" b="12500"/>
          <a:stretch>
            <a:fillRect/>
          </a:stretch>
        </p:blipFill>
        <p:spPr bwMode="auto">
          <a:xfrm>
            <a:off x="7286625" y="2014538"/>
            <a:ext cx="1822450" cy="1419225"/>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14" name="Picture 2"/>
          <p:cNvPicPr>
            <a:picLocks noChangeAspect="1" noChangeArrowheads="1"/>
          </p:cNvPicPr>
          <p:nvPr/>
        </p:nvPicPr>
        <p:blipFill>
          <a:blip r:embed="rId8" cstate="email">
            <a:lum bright="-20000" contrast="10000"/>
            <a:extLst>
              <a:ext uri="{28A0092B-C50C-407E-A947-70E740481C1C}">
                <a14:useLocalDpi xmlns:a14="http://schemas.microsoft.com/office/drawing/2010/main"/>
              </a:ext>
            </a:extLst>
          </a:blip>
          <a:srcRect l="58598" t="36185" r="7040" b="11610"/>
          <a:stretch>
            <a:fillRect/>
          </a:stretch>
        </p:blipFill>
        <p:spPr bwMode="auto">
          <a:xfrm>
            <a:off x="179388" y="4508500"/>
            <a:ext cx="1439862" cy="1546225"/>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0009" name="114 CuadroTexto"/>
          <p:cNvSpPr txBox="1">
            <a:spLocks noChangeArrowheads="1"/>
          </p:cNvSpPr>
          <p:nvPr/>
        </p:nvSpPr>
        <p:spPr bwMode="auto">
          <a:xfrm>
            <a:off x="850900" y="5702300"/>
            <a:ext cx="8874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ctr">
              <a:lnSpc>
                <a:spcPct val="100000"/>
              </a:lnSpc>
              <a:spcBef>
                <a:spcPct val="0"/>
              </a:spcBef>
              <a:buFontTx/>
              <a:buNone/>
            </a:pPr>
            <a:r>
              <a:rPr lang="es-CL" altLang="es-CL" sz="1000" b="1">
                <a:solidFill>
                  <a:srgbClr val="000000"/>
                </a:solidFill>
                <a:latin typeface="Arial Narrow" pitchFamily="34" charset="0"/>
              </a:rPr>
              <a:t>PROYECTO MOP</a:t>
            </a:r>
          </a:p>
        </p:txBody>
      </p:sp>
      <p:sp>
        <p:nvSpPr>
          <p:cNvPr id="116" name="115 Llamada rectangular"/>
          <p:cNvSpPr/>
          <p:nvPr/>
        </p:nvSpPr>
        <p:spPr>
          <a:xfrm>
            <a:off x="6164263" y="5189538"/>
            <a:ext cx="871537" cy="215900"/>
          </a:xfrm>
          <a:prstGeom prst="wedgeRectCallout">
            <a:avLst>
              <a:gd name="adj1" fmla="val -79836"/>
              <a:gd name="adj2" fmla="val -259815"/>
            </a:avLst>
          </a:prstGeom>
          <a:solidFill>
            <a:schemeClr val="tx1">
              <a:lumMod val="85000"/>
              <a:lumOff val="15000"/>
              <a:alpha val="7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1000" b="1" dirty="0">
                <a:solidFill>
                  <a:prstClr val="white"/>
                </a:solidFill>
              </a:rPr>
              <a:t>TELEFÉRICO</a:t>
            </a:r>
          </a:p>
        </p:txBody>
      </p:sp>
      <p:sp>
        <p:nvSpPr>
          <p:cNvPr id="117" name="116 CuadroTexto"/>
          <p:cNvSpPr txBox="1">
            <a:spLocks noChangeArrowheads="1"/>
          </p:cNvSpPr>
          <p:nvPr/>
        </p:nvSpPr>
        <p:spPr bwMode="auto">
          <a:xfrm rot="-1356329">
            <a:off x="3524250" y="3849688"/>
            <a:ext cx="6746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nSpc>
                <a:spcPct val="100000"/>
              </a:lnSpc>
              <a:spcBef>
                <a:spcPct val="0"/>
              </a:spcBef>
              <a:buFontTx/>
              <a:buNone/>
            </a:pPr>
            <a:r>
              <a:rPr lang="es-CL" altLang="es-CL" sz="800" b="1">
                <a:solidFill>
                  <a:srgbClr val="FF0000"/>
                </a:solidFill>
              </a:rPr>
              <a:t>SENDERO </a:t>
            </a:r>
          </a:p>
          <a:p>
            <a:pPr>
              <a:lnSpc>
                <a:spcPct val="100000"/>
              </a:lnSpc>
              <a:spcBef>
                <a:spcPct val="0"/>
              </a:spcBef>
              <a:buFontTx/>
              <a:buNone/>
            </a:pPr>
            <a:r>
              <a:rPr lang="es-CL" altLang="es-CL" sz="800" b="1">
                <a:solidFill>
                  <a:srgbClr val="FF0000"/>
                </a:solidFill>
              </a:rPr>
              <a:t>AL PUCARA</a:t>
            </a:r>
          </a:p>
        </p:txBody>
      </p:sp>
      <p:sp>
        <p:nvSpPr>
          <p:cNvPr id="118" name="117 Llamada rectangular"/>
          <p:cNvSpPr/>
          <p:nvPr/>
        </p:nvSpPr>
        <p:spPr>
          <a:xfrm>
            <a:off x="5176838" y="1473200"/>
            <a:ext cx="763587" cy="360363"/>
          </a:xfrm>
          <a:prstGeom prst="wedgeRectCallout">
            <a:avLst>
              <a:gd name="adj1" fmla="val -110817"/>
              <a:gd name="adj2" fmla="val 65778"/>
            </a:avLst>
          </a:prstGeom>
          <a:solidFill>
            <a:srgbClr val="FFFF00">
              <a:alpha val="69804"/>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800" b="1" dirty="0">
                <a:solidFill>
                  <a:prstClr val="black">
                    <a:lumMod val="85000"/>
                    <a:lumOff val="15000"/>
                  </a:prstClr>
                </a:solidFill>
              </a:rPr>
              <a:t>ESTACIONES</a:t>
            </a:r>
          </a:p>
          <a:p>
            <a:pPr algn="ctr">
              <a:defRPr/>
            </a:pPr>
            <a:r>
              <a:rPr lang="es-CL" sz="800" b="1" dirty="0">
                <a:solidFill>
                  <a:prstClr val="black">
                    <a:lumMod val="85000"/>
                    <a:lumOff val="15000"/>
                  </a:prstClr>
                </a:solidFill>
              </a:rPr>
              <a:t>TEMÁTICAS EN CUMBRES</a:t>
            </a:r>
          </a:p>
        </p:txBody>
      </p:sp>
      <p:sp>
        <p:nvSpPr>
          <p:cNvPr id="119" name="118 Llamada rectangular"/>
          <p:cNvSpPr/>
          <p:nvPr/>
        </p:nvSpPr>
        <p:spPr>
          <a:xfrm>
            <a:off x="5099050" y="1989138"/>
            <a:ext cx="739775" cy="215900"/>
          </a:xfrm>
          <a:prstGeom prst="wedgeRectCallout">
            <a:avLst>
              <a:gd name="adj1" fmla="val -113762"/>
              <a:gd name="adj2" fmla="val 91266"/>
            </a:avLst>
          </a:prstGeom>
          <a:solidFill>
            <a:srgbClr val="FF0000">
              <a:alpha val="69804"/>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900" b="1" dirty="0">
                <a:solidFill>
                  <a:prstClr val="white"/>
                </a:solidFill>
              </a:rPr>
              <a:t>SENDEROS</a:t>
            </a:r>
          </a:p>
        </p:txBody>
      </p:sp>
      <p:sp>
        <p:nvSpPr>
          <p:cNvPr id="120" name="119 Elipse"/>
          <p:cNvSpPr/>
          <p:nvPr/>
        </p:nvSpPr>
        <p:spPr>
          <a:xfrm>
            <a:off x="3109913" y="4830763"/>
            <a:ext cx="161925" cy="155575"/>
          </a:xfrm>
          <a:prstGeom prst="ellipse">
            <a:avLst/>
          </a:prstGeom>
          <a:solidFill>
            <a:srgbClr val="FFFF00">
              <a:alpha val="50000"/>
            </a:srgbClr>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solidFill>
                <a:prstClr val="white"/>
              </a:solidFill>
            </a:endParaRPr>
          </a:p>
        </p:txBody>
      </p:sp>
      <p:sp>
        <p:nvSpPr>
          <p:cNvPr id="60" name="59 Forma libre"/>
          <p:cNvSpPr/>
          <p:nvPr/>
        </p:nvSpPr>
        <p:spPr>
          <a:xfrm>
            <a:off x="2882900" y="3929063"/>
            <a:ext cx="552450" cy="1360487"/>
          </a:xfrm>
          <a:custGeom>
            <a:avLst/>
            <a:gdLst>
              <a:gd name="connsiteX0" fmla="*/ 353646 w 552939"/>
              <a:gd name="connsiteY0" fmla="*/ 0 h 1359877"/>
              <a:gd name="connsiteX1" fmla="*/ 259862 w 552939"/>
              <a:gd name="connsiteY1" fmla="*/ 58615 h 1359877"/>
              <a:gd name="connsiteX2" fmla="*/ 218831 w 552939"/>
              <a:gd name="connsiteY2" fmla="*/ 105508 h 1359877"/>
              <a:gd name="connsiteX3" fmla="*/ 189523 w 552939"/>
              <a:gd name="connsiteY3" fmla="*/ 134815 h 1359877"/>
              <a:gd name="connsiteX4" fmla="*/ 130908 w 552939"/>
              <a:gd name="connsiteY4" fmla="*/ 158261 h 1359877"/>
              <a:gd name="connsiteX5" fmla="*/ 89877 w 552939"/>
              <a:gd name="connsiteY5" fmla="*/ 228600 h 1359877"/>
              <a:gd name="connsiteX6" fmla="*/ 37123 w 552939"/>
              <a:gd name="connsiteY6" fmla="*/ 298938 h 1359877"/>
              <a:gd name="connsiteX7" fmla="*/ 13677 w 552939"/>
              <a:gd name="connsiteY7" fmla="*/ 334108 h 1359877"/>
              <a:gd name="connsiteX8" fmla="*/ 7816 w 552939"/>
              <a:gd name="connsiteY8" fmla="*/ 398584 h 1359877"/>
              <a:gd name="connsiteX9" fmla="*/ 60570 w 552939"/>
              <a:gd name="connsiteY9" fmla="*/ 433754 h 1359877"/>
              <a:gd name="connsiteX10" fmla="*/ 113323 w 552939"/>
              <a:gd name="connsiteY10" fmla="*/ 545123 h 1359877"/>
              <a:gd name="connsiteX11" fmla="*/ 154354 w 552939"/>
              <a:gd name="connsiteY11" fmla="*/ 656492 h 1359877"/>
              <a:gd name="connsiteX12" fmla="*/ 195385 w 552939"/>
              <a:gd name="connsiteY12" fmla="*/ 744415 h 1359877"/>
              <a:gd name="connsiteX13" fmla="*/ 248139 w 552939"/>
              <a:gd name="connsiteY13" fmla="*/ 844061 h 1359877"/>
              <a:gd name="connsiteX14" fmla="*/ 271585 w 552939"/>
              <a:gd name="connsiteY14" fmla="*/ 926123 h 1359877"/>
              <a:gd name="connsiteX15" fmla="*/ 318477 w 552939"/>
              <a:gd name="connsiteY15" fmla="*/ 996461 h 1359877"/>
              <a:gd name="connsiteX16" fmla="*/ 347785 w 552939"/>
              <a:gd name="connsiteY16" fmla="*/ 1060938 h 1359877"/>
              <a:gd name="connsiteX17" fmla="*/ 394677 w 552939"/>
              <a:gd name="connsiteY17" fmla="*/ 1125415 h 1359877"/>
              <a:gd name="connsiteX18" fmla="*/ 465016 w 552939"/>
              <a:gd name="connsiteY18" fmla="*/ 1166446 h 1359877"/>
              <a:gd name="connsiteX19" fmla="*/ 494323 w 552939"/>
              <a:gd name="connsiteY19" fmla="*/ 1248508 h 1359877"/>
              <a:gd name="connsiteX20" fmla="*/ 523631 w 552939"/>
              <a:gd name="connsiteY20" fmla="*/ 1312984 h 1359877"/>
              <a:gd name="connsiteX21" fmla="*/ 552939 w 552939"/>
              <a:gd name="connsiteY21" fmla="*/ 1359877 h 135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2939" h="1359877">
                <a:moveTo>
                  <a:pt x="353646" y="0"/>
                </a:moveTo>
                <a:cubicBezTo>
                  <a:pt x="317988" y="20515"/>
                  <a:pt x="282331" y="41030"/>
                  <a:pt x="259862" y="58615"/>
                </a:cubicBezTo>
                <a:cubicBezTo>
                  <a:pt x="237393" y="76200"/>
                  <a:pt x="230554" y="92808"/>
                  <a:pt x="218831" y="105508"/>
                </a:cubicBezTo>
                <a:cubicBezTo>
                  <a:pt x="207108" y="118208"/>
                  <a:pt x="204177" y="126023"/>
                  <a:pt x="189523" y="134815"/>
                </a:cubicBezTo>
                <a:cubicBezTo>
                  <a:pt x="174869" y="143607"/>
                  <a:pt x="147516" y="142630"/>
                  <a:pt x="130908" y="158261"/>
                </a:cubicBezTo>
                <a:cubicBezTo>
                  <a:pt x="114300" y="173892"/>
                  <a:pt x="105508" y="205154"/>
                  <a:pt x="89877" y="228600"/>
                </a:cubicBezTo>
                <a:cubicBezTo>
                  <a:pt x="74246" y="252046"/>
                  <a:pt x="49823" y="281353"/>
                  <a:pt x="37123" y="298938"/>
                </a:cubicBezTo>
                <a:cubicBezTo>
                  <a:pt x="24423" y="316523"/>
                  <a:pt x="18562" y="317500"/>
                  <a:pt x="13677" y="334108"/>
                </a:cubicBezTo>
                <a:cubicBezTo>
                  <a:pt x="8793" y="350716"/>
                  <a:pt x="0" y="381976"/>
                  <a:pt x="7816" y="398584"/>
                </a:cubicBezTo>
                <a:cubicBezTo>
                  <a:pt x="15632" y="415192"/>
                  <a:pt x="42985" y="409331"/>
                  <a:pt x="60570" y="433754"/>
                </a:cubicBezTo>
                <a:cubicBezTo>
                  <a:pt x="78155" y="458177"/>
                  <a:pt x="97692" y="508000"/>
                  <a:pt x="113323" y="545123"/>
                </a:cubicBezTo>
                <a:cubicBezTo>
                  <a:pt x="128954" y="582246"/>
                  <a:pt x="140677" y="623277"/>
                  <a:pt x="154354" y="656492"/>
                </a:cubicBezTo>
                <a:cubicBezTo>
                  <a:pt x="168031" y="689707"/>
                  <a:pt x="179754" y="713154"/>
                  <a:pt x="195385" y="744415"/>
                </a:cubicBezTo>
                <a:cubicBezTo>
                  <a:pt x="211016" y="775677"/>
                  <a:pt x="235439" y="813776"/>
                  <a:pt x="248139" y="844061"/>
                </a:cubicBezTo>
                <a:cubicBezTo>
                  <a:pt x="260839" y="874346"/>
                  <a:pt x="259862" y="900723"/>
                  <a:pt x="271585" y="926123"/>
                </a:cubicBezTo>
                <a:cubicBezTo>
                  <a:pt x="283308" y="951523"/>
                  <a:pt x="305777" y="973992"/>
                  <a:pt x="318477" y="996461"/>
                </a:cubicBezTo>
                <a:cubicBezTo>
                  <a:pt x="331177" y="1018930"/>
                  <a:pt x="335085" y="1039446"/>
                  <a:pt x="347785" y="1060938"/>
                </a:cubicBezTo>
                <a:cubicBezTo>
                  <a:pt x="360485" y="1082430"/>
                  <a:pt x="375139" y="1107830"/>
                  <a:pt x="394677" y="1125415"/>
                </a:cubicBezTo>
                <a:cubicBezTo>
                  <a:pt x="414216" y="1143000"/>
                  <a:pt x="448408" y="1145931"/>
                  <a:pt x="465016" y="1166446"/>
                </a:cubicBezTo>
                <a:cubicBezTo>
                  <a:pt x="481624" y="1186962"/>
                  <a:pt x="484554" y="1224085"/>
                  <a:pt x="494323" y="1248508"/>
                </a:cubicBezTo>
                <a:cubicBezTo>
                  <a:pt x="504092" y="1272931"/>
                  <a:pt x="513862" y="1294423"/>
                  <a:pt x="523631" y="1312984"/>
                </a:cubicBezTo>
                <a:cubicBezTo>
                  <a:pt x="533400" y="1331545"/>
                  <a:pt x="552939" y="1359877"/>
                  <a:pt x="552939" y="1359877"/>
                </a:cubicBezTo>
              </a:path>
            </a:pathLst>
          </a:cu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a:solidFill>
                <a:prstClr val="black"/>
              </a:solidFill>
            </a:endParaRPr>
          </a:p>
        </p:txBody>
      </p:sp>
      <p:sp>
        <p:nvSpPr>
          <p:cNvPr id="78" name="77 Elipse"/>
          <p:cNvSpPr/>
          <p:nvPr/>
        </p:nvSpPr>
        <p:spPr>
          <a:xfrm>
            <a:off x="2049463" y="1585913"/>
            <a:ext cx="73025" cy="71437"/>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solidFill>
                <a:prstClr val="white"/>
              </a:solidFill>
            </a:endParaRPr>
          </a:p>
        </p:txBody>
      </p:sp>
      <p:sp>
        <p:nvSpPr>
          <p:cNvPr id="82" name="1 Título"/>
          <p:cNvSpPr txBox="1">
            <a:spLocks/>
          </p:cNvSpPr>
          <p:nvPr/>
        </p:nvSpPr>
        <p:spPr bwMode="auto">
          <a:xfrm>
            <a:off x="0" y="103188"/>
            <a:ext cx="7200900" cy="431800"/>
          </a:xfrm>
          <a:prstGeom prst="rect">
            <a:avLst/>
          </a:prstGeom>
          <a:solidFill>
            <a:schemeClr val="accent1">
              <a:lumMod val="75000"/>
            </a:schemeClr>
          </a:solidFill>
          <a:ln>
            <a:solidFill>
              <a:schemeClr val="accent1">
                <a:lumMod val="75000"/>
              </a:schemeClr>
            </a:solidFill>
          </a:ln>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nSpc>
                <a:spcPct val="100000"/>
              </a:lnSpc>
              <a:spcBef>
                <a:spcPct val="0"/>
              </a:spcBef>
              <a:buFont typeface="Arial" pitchFamily="34" charset="0"/>
              <a:buNone/>
              <a:defRPr/>
            </a:pPr>
            <a:r>
              <a:rPr lang="es-CL" altLang="es-CL" sz="2400" b="1" dirty="0" smtClean="0">
                <a:solidFill>
                  <a:schemeClr val="bg1"/>
                </a:solidFill>
                <a:latin typeface="Calibri Light" pitchFamily="34" charset="0"/>
              </a:rPr>
              <a:t>Plan Maestro Cerro Chena</a:t>
            </a:r>
          </a:p>
        </p:txBody>
      </p:sp>
      <p:cxnSp>
        <p:nvCxnSpPr>
          <p:cNvPr id="3" name="2 Conector recto"/>
          <p:cNvCxnSpPr/>
          <p:nvPr/>
        </p:nvCxnSpPr>
        <p:spPr>
          <a:xfrm>
            <a:off x="5667375" y="4359275"/>
            <a:ext cx="171450" cy="3651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1000"/>
                                        <p:tgtEl>
                                          <p:spTgt spid="3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p:cTn id="15" dur="1000" fill="hold"/>
                                        <p:tgtEl>
                                          <p:spTgt spid="42"/>
                                        </p:tgtEl>
                                        <p:attrNameLst>
                                          <p:attrName>ppt_w</p:attrName>
                                        </p:attrNameLst>
                                      </p:cBhvr>
                                      <p:tavLst>
                                        <p:tav tm="0">
                                          <p:val>
                                            <p:fltVal val="0"/>
                                          </p:val>
                                        </p:tav>
                                        <p:tav tm="100000">
                                          <p:val>
                                            <p:strVal val="#ppt_w"/>
                                          </p:val>
                                        </p:tav>
                                      </p:tavLst>
                                    </p:anim>
                                    <p:anim calcmode="lin" valueType="num">
                                      <p:cBhvr>
                                        <p:cTn id="16" dur="1000" fill="hold"/>
                                        <p:tgtEl>
                                          <p:spTgt spid="42"/>
                                        </p:tgtEl>
                                        <p:attrNameLst>
                                          <p:attrName>ppt_h</p:attrName>
                                        </p:attrNameLst>
                                      </p:cBhvr>
                                      <p:tavLst>
                                        <p:tav tm="0">
                                          <p:val>
                                            <p:fltVal val="0"/>
                                          </p:val>
                                        </p:tav>
                                        <p:tav tm="100000">
                                          <p:val>
                                            <p:strVal val="#ppt_h"/>
                                          </p:val>
                                        </p:tav>
                                      </p:tavLst>
                                    </p:anim>
                                    <p:animEffect transition="in" filter="fade">
                                      <p:cBhvr>
                                        <p:cTn id="17" dur="1000"/>
                                        <p:tgtEl>
                                          <p:spTgt spid="4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118"/>
                                        </p:tgtEl>
                                        <p:attrNameLst>
                                          <p:attrName>style.visibility</p:attrName>
                                        </p:attrNameLst>
                                      </p:cBhvr>
                                      <p:to>
                                        <p:strVal val="visible"/>
                                      </p:to>
                                    </p:set>
                                    <p:anim calcmode="lin" valueType="num">
                                      <p:cBhvr>
                                        <p:cTn id="22" dur="1000" fill="hold"/>
                                        <p:tgtEl>
                                          <p:spTgt spid="118"/>
                                        </p:tgtEl>
                                        <p:attrNameLst>
                                          <p:attrName>ppt_w</p:attrName>
                                        </p:attrNameLst>
                                      </p:cBhvr>
                                      <p:tavLst>
                                        <p:tav tm="0">
                                          <p:val>
                                            <p:fltVal val="0"/>
                                          </p:val>
                                        </p:tav>
                                        <p:tav tm="100000">
                                          <p:val>
                                            <p:strVal val="#ppt_w"/>
                                          </p:val>
                                        </p:tav>
                                      </p:tavLst>
                                    </p:anim>
                                    <p:anim calcmode="lin" valueType="num">
                                      <p:cBhvr>
                                        <p:cTn id="23" dur="1000" fill="hold"/>
                                        <p:tgtEl>
                                          <p:spTgt spid="118"/>
                                        </p:tgtEl>
                                        <p:attrNameLst>
                                          <p:attrName>ppt_h</p:attrName>
                                        </p:attrNameLst>
                                      </p:cBhvr>
                                      <p:tavLst>
                                        <p:tav tm="0">
                                          <p:val>
                                            <p:fltVal val="0"/>
                                          </p:val>
                                        </p:tav>
                                        <p:tav tm="100000">
                                          <p:val>
                                            <p:strVal val="#ppt_h"/>
                                          </p:val>
                                        </p:tav>
                                      </p:tavLst>
                                    </p:anim>
                                    <p:animEffect transition="in" filter="fade">
                                      <p:cBhvr>
                                        <p:cTn id="24" dur="1000"/>
                                        <p:tgtEl>
                                          <p:spTgt spid="118"/>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1000" fill="hold"/>
                                        <p:tgtEl>
                                          <p:spTgt spid="55"/>
                                        </p:tgtEl>
                                        <p:attrNameLst>
                                          <p:attrName>ppt_w</p:attrName>
                                        </p:attrNameLst>
                                      </p:cBhvr>
                                      <p:tavLst>
                                        <p:tav tm="0">
                                          <p:val>
                                            <p:fltVal val="0"/>
                                          </p:val>
                                        </p:tav>
                                        <p:tav tm="100000">
                                          <p:val>
                                            <p:strVal val="#ppt_w"/>
                                          </p:val>
                                        </p:tav>
                                      </p:tavLst>
                                    </p:anim>
                                    <p:anim calcmode="lin" valueType="num">
                                      <p:cBhvr>
                                        <p:cTn id="28" dur="1000" fill="hold"/>
                                        <p:tgtEl>
                                          <p:spTgt spid="55"/>
                                        </p:tgtEl>
                                        <p:attrNameLst>
                                          <p:attrName>ppt_h</p:attrName>
                                        </p:attrNameLst>
                                      </p:cBhvr>
                                      <p:tavLst>
                                        <p:tav tm="0">
                                          <p:val>
                                            <p:fltVal val="0"/>
                                          </p:val>
                                        </p:tav>
                                        <p:tav tm="100000">
                                          <p:val>
                                            <p:strVal val="#ppt_h"/>
                                          </p:val>
                                        </p:tav>
                                      </p:tavLst>
                                    </p:anim>
                                    <p:animEffect transition="in" filter="fade">
                                      <p:cBhvr>
                                        <p:cTn id="29" dur="1000"/>
                                        <p:tgtEl>
                                          <p:spTgt spid="55"/>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51"/>
                                        </p:tgtEl>
                                        <p:attrNameLst>
                                          <p:attrName>style.visibility</p:attrName>
                                        </p:attrNameLst>
                                      </p:cBhvr>
                                      <p:to>
                                        <p:strVal val="visible"/>
                                      </p:to>
                                    </p:set>
                                    <p:anim calcmode="lin" valueType="num">
                                      <p:cBhvr>
                                        <p:cTn id="32" dur="1000" fill="hold"/>
                                        <p:tgtEl>
                                          <p:spTgt spid="51"/>
                                        </p:tgtEl>
                                        <p:attrNameLst>
                                          <p:attrName>ppt_w</p:attrName>
                                        </p:attrNameLst>
                                      </p:cBhvr>
                                      <p:tavLst>
                                        <p:tav tm="0">
                                          <p:val>
                                            <p:fltVal val="0"/>
                                          </p:val>
                                        </p:tav>
                                        <p:tav tm="100000">
                                          <p:val>
                                            <p:strVal val="#ppt_w"/>
                                          </p:val>
                                        </p:tav>
                                      </p:tavLst>
                                    </p:anim>
                                    <p:anim calcmode="lin" valueType="num">
                                      <p:cBhvr>
                                        <p:cTn id="33" dur="1000" fill="hold"/>
                                        <p:tgtEl>
                                          <p:spTgt spid="51"/>
                                        </p:tgtEl>
                                        <p:attrNameLst>
                                          <p:attrName>ppt_h</p:attrName>
                                        </p:attrNameLst>
                                      </p:cBhvr>
                                      <p:tavLst>
                                        <p:tav tm="0">
                                          <p:val>
                                            <p:fltVal val="0"/>
                                          </p:val>
                                        </p:tav>
                                        <p:tav tm="100000">
                                          <p:val>
                                            <p:strVal val="#ppt_h"/>
                                          </p:val>
                                        </p:tav>
                                      </p:tavLst>
                                    </p:anim>
                                    <p:animEffect transition="in" filter="fade">
                                      <p:cBhvr>
                                        <p:cTn id="34" dur="1000"/>
                                        <p:tgtEl>
                                          <p:spTgt spid="51"/>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p:cTn id="37" dur="1000" fill="hold"/>
                                        <p:tgtEl>
                                          <p:spTgt spid="49"/>
                                        </p:tgtEl>
                                        <p:attrNameLst>
                                          <p:attrName>ppt_w</p:attrName>
                                        </p:attrNameLst>
                                      </p:cBhvr>
                                      <p:tavLst>
                                        <p:tav tm="0">
                                          <p:val>
                                            <p:fltVal val="0"/>
                                          </p:val>
                                        </p:tav>
                                        <p:tav tm="100000">
                                          <p:val>
                                            <p:strVal val="#ppt_w"/>
                                          </p:val>
                                        </p:tav>
                                      </p:tavLst>
                                    </p:anim>
                                    <p:anim calcmode="lin" valueType="num">
                                      <p:cBhvr>
                                        <p:cTn id="38" dur="1000" fill="hold"/>
                                        <p:tgtEl>
                                          <p:spTgt spid="49"/>
                                        </p:tgtEl>
                                        <p:attrNameLst>
                                          <p:attrName>ppt_h</p:attrName>
                                        </p:attrNameLst>
                                      </p:cBhvr>
                                      <p:tavLst>
                                        <p:tav tm="0">
                                          <p:val>
                                            <p:fltVal val="0"/>
                                          </p:val>
                                        </p:tav>
                                        <p:tav tm="100000">
                                          <p:val>
                                            <p:strVal val="#ppt_h"/>
                                          </p:val>
                                        </p:tav>
                                      </p:tavLst>
                                    </p:anim>
                                    <p:animEffect transition="in" filter="fade">
                                      <p:cBhvr>
                                        <p:cTn id="39" dur="1000"/>
                                        <p:tgtEl>
                                          <p:spTgt spid="49"/>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1000" fill="hold"/>
                                        <p:tgtEl>
                                          <p:spTgt spid="54"/>
                                        </p:tgtEl>
                                        <p:attrNameLst>
                                          <p:attrName>ppt_w</p:attrName>
                                        </p:attrNameLst>
                                      </p:cBhvr>
                                      <p:tavLst>
                                        <p:tav tm="0">
                                          <p:val>
                                            <p:fltVal val="0"/>
                                          </p:val>
                                        </p:tav>
                                        <p:tav tm="100000">
                                          <p:val>
                                            <p:strVal val="#ppt_w"/>
                                          </p:val>
                                        </p:tav>
                                      </p:tavLst>
                                    </p:anim>
                                    <p:anim calcmode="lin" valueType="num">
                                      <p:cBhvr>
                                        <p:cTn id="43" dur="1000" fill="hold"/>
                                        <p:tgtEl>
                                          <p:spTgt spid="54"/>
                                        </p:tgtEl>
                                        <p:attrNameLst>
                                          <p:attrName>ppt_h</p:attrName>
                                        </p:attrNameLst>
                                      </p:cBhvr>
                                      <p:tavLst>
                                        <p:tav tm="0">
                                          <p:val>
                                            <p:fltVal val="0"/>
                                          </p:val>
                                        </p:tav>
                                        <p:tav tm="100000">
                                          <p:val>
                                            <p:strVal val="#ppt_h"/>
                                          </p:val>
                                        </p:tav>
                                      </p:tavLst>
                                    </p:anim>
                                    <p:animEffect transition="in" filter="fade">
                                      <p:cBhvr>
                                        <p:cTn id="44" dur="1000"/>
                                        <p:tgtEl>
                                          <p:spTgt spid="54"/>
                                        </p:tgtEl>
                                      </p:cBhvr>
                                    </p:animEffect>
                                  </p:childTnLst>
                                </p:cTn>
                              </p:par>
                              <p:par>
                                <p:cTn id="45" presetID="53" presetClass="entr" presetSubtype="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p:cTn id="47" dur="1000" fill="hold"/>
                                        <p:tgtEl>
                                          <p:spTgt spid="46"/>
                                        </p:tgtEl>
                                        <p:attrNameLst>
                                          <p:attrName>ppt_w</p:attrName>
                                        </p:attrNameLst>
                                      </p:cBhvr>
                                      <p:tavLst>
                                        <p:tav tm="0">
                                          <p:val>
                                            <p:fltVal val="0"/>
                                          </p:val>
                                        </p:tav>
                                        <p:tav tm="100000">
                                          <p:val>
                                            <p:strVal val="#ppt_w"/>
                                          </p:val>
                                        </p:tav>
                                      </p:tavLst>
                                    </p:anim>
                                    <p:anim calcmode="lin" valueType="num">
                                      <p:cBhvr>
                                        <p:cTn id="48" dur="1000" fill="hold"/>
                                        <p:tgtEl>
                                          <p:spTgt spid="46"/>
                                        </p:tgtEl>
                                        <p:attrNameLst>
                                          <p:attrName>ppt_h</p:attrName>
                                        </p:attrNameLst>
                                      </p:cBhvr>
                                      <p:tavLst>
                                        <p:tav tm="0">
                                          <p:val>
                                            <p:fltVal val="0"/>
                                          </p:val>
                                        </p:tav>
                                        <p:tav tm="100000">
                                          <p:val>
                                            <p:strVal val="#ppt_h"/>
                                          </p:val>
                                        </p:tav>
                                      </p:tavLst>
                                    </p:anim>
                                    <p:animEffect transition="in" filter="fade">
                                      <p:cBhvr>
                                        <p:cTn id="49" dur="1000"/>
                                        <p:tgtEl>
                                          <p:spTgt spid="46"/>
                                        </p:tgtEl>
                                      </p:cBhvr>
                                    </p:animEffect>
                                  </p:childTnLst>
                                </p:cTn>
                              </p:par>
                              <p:par>
                                <p:cTn id="50" presetID="53" presetClass="entr" presetSubtype="0" fill="hold" grpId="0" nodeType="withEffect">
                                  <p:stCondLst>
                                    <p:cond delay="0"/>
                                  </p:stCondLst>
                                  <p:childTnLst>
                                    <p:set>
                                      <p:cBhvr>
                                        <p:cTn id="51" dur="1" fill="hold">
                                          <p:stCondLst>
                                            <p:cond delay="0"/>
                                          </p:stCondLst>
                                        </p:cTn>
                                        <p:tgtEl>
                                          <p:spTgt spid="50"/>
                                        </p:tgtEl>
                                        <p:attrNameLst>
                                          <p:attrName>style.visibility</p:attrName>
                                        </p:attrNameLst>
                                      </p:cBhvr>
                                      <p:to>
                                        <p:strVal val="visible"/>
                                      </p:to>
                                    </p:set>
                                    <p:anim calcmode="lin" valueType="num">
                                      <p:cBhvr>
                                        <p:cTn id="52" dur="1000" fill="hold"/>
                                        <p:tgtEl>
                                          <p:spTgt spid="50"/>
                                        </p:tgtEl>
                                        <p:attrNameLst>
                                          <p:attrName>ppt_w</p:attrName>
                                        </p:attrNameLst>
                                      </p:cBhvr>
                                      <p:tavLst>
                                        <p:tav tm="0">
                                          <p:val>
                                            <p:fltVal val="0"/>
                                          </p:val>
                                        </p:tav>
                                        <p:tav tm="100000">
                                          <p:val>
                                            <p:strVal val="#ppt_w"/>
                                          </p:val>
                                        </p:tav>
                                      </p:tavLst>
                                    </p:anim>
                                    <p:anim calcmode="lin" valueType="num">
                                      <p:cBhvr>
                                        <p:cTn id="53" dur="1000" fill="hold"/>
                                        <p:tgtEl>
                                          <p:spTgt spid="50"/>
                                        </p:tgtEl>
                                        <p:attrNameLst>
                                          <p:attrName>ppt_h</p:attrName>
                                        </p:attrNameLst>
                                      </p:cBhvr>
                                      <p:tavLst>
                                        <p:tav tm="0">
                                          <p:val>
                                            <p:fltVal val="0"/>
                                          </p:val>
                                        </p:tav>
                                        <p:tav tm="100000">
                                          <p:val>
                                            <p:strVal val="#ppt_h"/>
                                          </p:val>
                                        </p:tav>
                                      </p:tavLst>
                                    </p:anim>
                                    <p:animEffect transition="in" filter="fade">
                                      <p:cBhvr>
                                        <p:cTn id="54" dur="1000"/>
                                        <p:tgtEl>
                                          <p:spTgt spid="50"/>
                                        </p:tgtEl>
                                      </p:cBhvr>
                                    </p:animEffect>
                                  </p:childTnLst>
                                </p:cTn>
                              </p:par>
                              <p:par>
                                <p:cTn id="55" presetID="53" presetClass="entr" presetSubtype="0" fill="hold" grpId="0" nodeType="withEffect">
                                  <p:stCondLst>
                                    <p:cond delay="0"/>
                                  </p:stCondLst>
                                  <p:childTnLst>
                                    <p:set>
                                      <p:cBhvr>
                                        <p:cTn id="56" dur="1" fill="hold">
                                          <p:stCondLst>
                                            <p:cond delay="0"/>
                                          </p:stCondLst>
                                        </p:cTn>
                                        <p:tgtEl>
                                          <p:spTgt spid="120"/>
                                        </p:tgtEl>
                                        <p:attrNameLst>
                                          <p:attrName>style.visibility</p:attrName>
                                        </p:attrNameLst>
                                      </p:cBhvr>
                                      <p:to>
                                        <p:strVal val="visible"/>
                                      </p:to>
                                    </p:set>
                                    <p:anim calcmode="lin" valueType="num">
                                      <p:cBhvr>
                                        <p:cTn id="57" dur="1000" fill="hold"/>
                                        <p:tgtEl>
                                          <p:spTgt spid="120"/>
                                        </p:tgtEl>
                                        <p:attrNameLst>
                                          <p:attrName>ppt_w</p:attrName>
                                        </p:attrNameLst>
                                      </p:cBhvr>
                                      <p:tavLst>
                                        <p:tav tm="0">
                                          <p:val>
                                            <p:fltVal val="0"/>
                                          </p:val>
                                        </p:tav>
                                        <p:tav tm="100000">
                                          <p:val>
                                            <p:strVal val="#ppt_w"/>
                                          </p:val>
                                        </p:tav>
                                      </p:tavLst>
                                    </p:anim>
                                    <p:anim calcmode="lin" valueType="num">
                                      <p:cBhvr>
                                        <p:cTn id="58" dur="1000" fill="hold"/>
                                        <p:tgtEl>
                                          <p:spTgt spid="120"/>
                                        </p:tgtEl>
                                        <p:attrNameLst>
                                          <p:attrName>ppt_h</p:attrName>
                                        </p:attrNameLst>
                                      </p:cBhvr>
                                      <p:tavLst>
                                        <p:tav tm="0">
                                          <p:val>
                                            <p:fltVal val="0"/>
                                          </p:val>
                                        </p:tav>
                                        <p:tav tm="100000">
                                          <p:val>
                                            <p:strVal val="#ppt_h"/>
                                          </p:val>
                                        </p:tav>
                                      </p:tavLst>
                                    </p:anim>
                                    <p:animEffect transition="in" filter="fade">
                                      <p:cBhvr>
                                        <p:cTn id="59" dur="1000"/>
                                        <p:tgtEl>
                                          <p:spTgt spid="120"/>
                                        </p:tgtEl>
                                      </p:cBhvr>
                                    </p:animEffect>
                                  </p:childTnLst>
                                </p:cTn>
                              </p:par>
                              <p:par>
                                <p:cTn id="60" presetID="53" presetClass="entr" presetSubtype="0" fill="hold" grpId="0" nodeType="with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1000" fill="hold"/>
                                        <p:tgtEl>
                                          <p:spTgt spid="52"/>
                                        </p:tgtEl>
                                        <p:attrNameLst>
                                          <p:attrName>ppt_w</p:attrName>
                                        </p:attrNameLst>
                                      </p:cBhvr>
                                      <p:tavLst>
                                        <p:tav tm="0">
                                          <p:val>
                                            <p:fltVal val="0"/>
                                          </p:val>
                                        </p:tav>
                                        <p:tav tm="100000">
                                          <p:val>
                                            <p:strVal val="#ppt_w"/>
                                          </p:val>
                                        </p:tav>
                                      </p:tavLst>
                                    </p:anim>
                                    <p:anim calcmode="lin" valueType="num">
                                      <p:cBhvr>
                                        <p:cTn id="63" dur="1000" fill="hold"/>
                                        <p:tgtEl>
                                          <p:spTgt spid="52"/>
                                        </p:tgtEl>
                                        <p:attrNameLst>
                                          <p:attrName>ppt_h</p:attrName>
                                        </p:attrNameLst>
                                      </p:cBhvr>
                                      <p:tavLst>
                                        <p:tav tm="0">
                                          <p:val>
                                            <p:fltVal val="0"/>
                                          </p:val>
                                        </p:tav>
                                        <p:tav tm="100000">
                                          <p:val>
                                            <p:strVal val="#ppt_h"/>
                                          </p:val>
                                        </p:tav>
                                      </p:tavLst>
                                    </p:anim>
                                    <p:animEffect transition="in" filter="fade">
                                      <p:cBhvr>
                                        <p:cTn id="64" dur="1000"/>
                                        <p:tgtEl>
                                          <p:spTgt spid="52"/>
                                        </p:tgtEl>
                                      </p:cBhvr>
                                    </p:animEffect>
                                  </p:childTnLst>
                                </p:cTn>
                              </p:par>
                              <p:par>
                                <p:cTn id="65" presetID="53" presetClass="entr" presetSubtype="0"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p:cTn id="67" dur="1000" fill="hold"/>
                                        <p:tgtEl>
                                          <p:spTgt spid="53"/>
                                        </p:tgtEl>
                                        <p:attrNameLst>
                                          <p:attrName>ppt_w</p:attrName>
                                        </p:attrNameLst>
                                      </p:cBhvr>
                                      <p:tavLst>
                                        <p:tav tm="0">
                                          <p:val>
                                            <p:fltVal val="0"/>
                                          </p:val>
                                        </p:tav>
                                        <p:tav tm="100000">
                                          <p:val>
                                            <p:strVal val="#ppt_w"/>
                                          </p:val>
                                        </p:tav>
                                      </p:tavLst>
                                    </p:anim>
                                    <p:anim calcmode="lin" valueType="num">
                                      <p:cBhvr>
                                        <p:cTn id="68" dur="1000" fill="hold"/>
                                        <p:tgtEl>
                                          <p:spTgt spid="53"/>
                                        </p:tgtEl>
                                        <p:attrNameLst>
                                          <p:attrName>ppt_h</p:attrName>
                                        </p:attrNameLst>
                                      </p:cBhvr>
                                      <p:tavLst>
                                        <p:tav tm="0">
                                          <p:val>
                                            <p:fltVal val="0"/>
                                          </p:val>
                                        </p:tav>
                                        <p:tav tm="100000">
                                          <p:val>
                                            <p:strVal val="#ppt_h"/>
                                          </p:val>
                                        </p:tav>
                                      </p:tavLst>
                                    </p:anim>
                                    <p:animEffect transition="in" filter="fade">
                                      <p:cBhvr>
                                        <p:cTn id="69" dur="1000"/>
                                        <p:tgtEl>
                                          <p:spTgt spid="53"/>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4" fill="hold" nodeType="click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down)">
                                      <p:cBhvr>
                                        <p:cTn id="74" dur="1000"/>
                                        <p:tgtEl>
                                          <p:spTgt spid="57"/>
                                        </p:tgtEl>
                                      </p:cBhvr>
                                    </p:animEffect>
                                  </p:childTnLst>
                                </p:cTn>
                              </p:par>
                              <p:par>
                                <p:cTn id="75" presetID="22" presetClass="entr" presetSubtype="4" fill="hold" nodeType="with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wipe(down)">
                                      <p:cBhvr>
                                        <p:cTn id="77" dur="1000"/>
                                        <p:tgtEl>
                                          <p:spTgt spid="58"/>
                                        </p:tgtEl>
                                      </p:cBhvr>
                                    </p:animEffect>
                                  </p:childTnLst>
                                </p:cTn>
                              </p:par>
                              <p:par>
                                <p:cTn id="78" presetID="22" presetClass="entr" presetSubtype="4" fill="hold" nodeType="with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wipe(down)">
                                      <p:cBhvr>
                                        <p:cTn id="80" dur="1000"/>
                                        <p:tgtEl>
                                          <p:spTgt spid="59"/>
                                        </p:tgtEl>
                                      </p:cBhvr>
                                    </p:animEffect>
                                  </p:childTnLst>
                                </p:cTn>
                              </p:par>
                              <p:par>
                                <p:cTn id="81" presetID="22" presetClass="entr" presetSubtype="4" fill="hold" nodeType="with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down)">
                                      <p:cBhvr>
                                        <p:cTn id="83" dur="1000"/>
                                        <p:tgtEl>
                                          <p:spTgt spid="60"/>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119"/>
                                        </p:tgtEl>
                                        <p:attrNameLst>
                                          <p:attrName>style.visibility</p:attrName>
                                        </p:attrNameLst>
                                      </p:cBhvr>
                                      <p:to>
                                        <p:strVal val="visible"/>
                                      </p:to>
                                    </p:set>
                                    <p:animEffect transition="in" filter="wipe(down)">
                                      <p:cBhvr>
                                        <p:cTn id="86" dur="1000"/>
                                        <p:tgtEl>
                                          <p:spTgt spid="119"/>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4" fill="hold" nodeType="click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wipe(down)">
                                      <p:cBhvr>
                                        <p:cTn id="91" dur="1000"/>
                                        <p:tgtEl>
                                          <p:spTgt spid="87"/>
                                        </p:tgtEl>
                                      </p:cBhvr>
                                    </p:animEffect>
                                  </p:childTnLst>
                                </p:cTn>
                              </p:par>
                              <p:par>
                                <p:cTn id="92" presetID="22" presetClass="entr" presetSubtype="4" fill="hold" nodeType="with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down)">
                                      <p:cBhvr>
                                        <p:cTn id="94" dur="1000"/>
                                        <p:tgtEl>
                                          <p:spTgt spid="86"/>
                                        </p:tgtEl>
                                      </p:cBhvr>
                                    </p:animEffect>
                                  </p:childTnLst>
                                </p:cTn>
                              </p:par>
                              <p:par>
                                <p:cTn id="95" presetID="22" presetClass="entr" presetSubtype="4" fill="hold" nodeType="withEffect">
                                  <p:stCondLst>
                                    <p:cond delay="0"/>
                                  </p:stCondLst>
                                  <p:childTnLst>
                                    <p:set>
                                      <p:cBhvr>
                                        <p:cTn id="96" dur="1" fill="hold">
                                          <p:stCondLst>
                                            <p:cond delay="0"/>
                                          </p:stCondLst>
                                        </p:cTn>
                                        <p:tgtEl>
                                          <p:spTgt spid="66"/>
                                        </p:tgtEl>
                                        <p:attrNameLst>
                                          <p:attrName>style.visibility</p:attrName>
                                        </p:attrNameLst>
                                      </p:cBhvr>
                                      <p:to>
                                        <p:strVal val="visible"/>
                                      </p:to>
                                    </p:set>
                                    <p:animEffect transition="in" filter="wipe(down)">
                                      <p:cBhvr>
                                        <p:cTn id="97" dur="1000"/>
                                        <p:tgtEl>
                                          <p:spTgt spid="66"/>
                                        </p:tgtEl>
                                      </p:cBhvr>
                                    </p:animEffect>
                                  </p:childTnLst>
                                </p:cTn>
                              </p:par>
                              <p:par>
                                <p:cTn id="98" presetID="22" presetClass="entr" presetSubtype="4" fill="hold" grpId="0" nodeType="withEffect">
                                  <p:stCondLst>
                                    <p:cond delay="0"/>
                                  </p:stCondLst>
                                  <p:childTnLst>
                                    <p:set>
                                      <p:cBhvr>
                                        <p:cTn id="99" dur="1" fill="hold">
                                          <p:stCondLst>
                                            <p:cond delay="0"/>
                                          </p:stCondLst>
                                        </p:cTn>
                                        <p:tgtEl>
                                          <p:spTgt spid="117"/>
                                        </p:tgtEl>
                                        <p:attrNameLst>
                                          <p:attrName>style.visibility</p:attrName>
                                        </p:attrNameLst>
                                      </p:cBhvr>
                                      <p:to>
                                        <p:strVal val="visible"/>
                                      </p:to>
                                    </p:set>
                                    <p:animEffect transition="in" filter="wipe(down)">
                                      <p:cBhvr>
                                        <p:cTn id="100" dur="1000"/>
                                        <p:tgtEl>
                                          <p:spTgt spid="117"/>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4" presetClass="entr" presetSubtype="16" fill="hold" grpId="0" nodeType="clickEffect">
                                  <p:stCondLst>
                                    <p:cond delay="0"/>
                                  </p:stCondLst>
                                  <p:childTnLst>
                                    <p:set>
                                      <p:cBhvr>
                                        <p:cTn id="104" dur="1" fill="hold">
                                          <p:stCondLst>
                                            <p:cond delay="0"/>
                                          </p:stCondLst>
                                        </p:cTn>
                                        <p:tgtEl>
                                          <p:spTgt spid="47"/>
                                        </p:tgtEl>
                                        <p:attrNameLst>
                                          <p:attrName>style.visibility</p:attrName>
                                        </p:attrNameLst>
                                      </p:cBhvr>
                                      <p:to>
                                        <p:strVal val="visible"/>
                                      </p:to>
                                    </p:set>
                                    <p:animEffect transition="in" filter="box(in)">
                                      <p:cBhvr>
                                        <p:cTn id="105" dur="1000"/>
                                        <p:tgtEl>
                                          <p:spTgt spid="47"/>
                                        </p:tgtEl>
                                      </p:cBhvr>
                                    </p:animEffect>
                                  </p:childTnLst>
                                </p:cTn>
                              </p:par>
                              <p:par>
                                <p:cTn id="106" presetID="4" presetClass="entr" presetSubtype="16" fill="hold" nodeType="withEffect">
                                  <p:stCondLst>
                                    <p:cond delay="0"/>
                                  </p:stCondLst>
                                  <p:childTnLst>
                                    <p:set>
                                      <p:cBhvr>
                                        <p:cTn id="107" dur="1" fill="hold">
                                          <p:stCondLst>
                                            <p:cond delay="0"/>
                                          </p:stCondLst>
                                        </p:cTn>
                                        <p:tgtEl>
                                          <p:spTgt spid="34"/>
                                        </p:tgtEl>
                                        <p:attrNameLst>
                                          <p:attrName>style.visibility</p:attrName>
                                        </p:attrNameLst>
                                      </p:cBhvr>
                                      <p:to>
                                        <p:strVal val="visible"/>
                                      </p:to>
                                    </p:set>
                                    <p:animEffect transition="in" filter="box(in)">
                                      <p:cBhvr>
                                        <p:cTn id="108" dur="1000"/>
                                        <p:tgtEl>
                                          <p:spTgt spid="34"/>
                                        </p:tgtEl>
                                      </p:cBhvr>
                                    </p:animEffect>
                                  </p:childTnLst>
                                </p:cTn>
                              </p:par>
                              <p:par>
                                <p:cTn id="109" presetID="4" presetClass="entr" presetSubtype="16" fill="hold" nodeType="withEffect">
                                  <p:stCondLst>
                                    <p:cond delay="0"/>
                                  </p:stCondLst>
                                  <p:childTnLst>
                                    <p:set>
                                      <p:cBhvr>
                                        <p:cTn id="110" dur="1" fill="hold">
                                          <p:stCondLst>
                                            <p:cond delay="0"/>
                                          </p:stCondLst>
                                        </p:cTn>
                                        <p:tgtEl>
                                          <p:spTgt spid="114"/>
                                        </p:tgtEl>
                                        <p:attrNameLst>
                                          <p:attrName>style.visibility</p:attrName>
                                        </p:attrNameLst>
                                      </p:cBhvr>
                                      <p:to>
                                        <p:strVal val="visible"/>
                                      </p:to>
                                    </p:set>
                                    <p:animEffect transition="in" filter="box(in)">
                                      <p:cBhvr>
                                        <p:cTn id="111" dur="1000"/>
                                        <p:tgtEl>
                                          <p:spTgt spid="114"/>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2" presetClass="entr" presetSubtype="4" fill="hold" nodeType="clickEffect">
                                  <p:stCondLst>
                                    <p:cond delay="0"/>
                                  </p:stCondLst>
                                  <p:childTnLst>
                                    <p:set>
                                      <p:cBhvr>
                                        <p:cTn id="115" dur="1" fill="hold">
                                          <p:stCondLst>
                                            <p:cond delay="0"/>
                                          </p:stCondLst>
                                        </p:cTn>
                                        <p:tgtEl>
                                          <p:spTgt spid="97"/>
                                        </p:tgtEl>
                                        <p:attrNameLst>
                                          <p:attrName>style.visibility</p:attrName>
                                        </p:attrNameLst>
                                      </p:cBhvr>
                                      <p:to>
                                        <p:strVal val="visible"/>
                                      </p:to>
                                    </p:set>
                                    <p:animEffect transition="in" filter="wipe(down)">
                                      <p:cBhvr>
                                        <p:cTn id="116" dur="1000"/>
                                        <p:tgtEl>
                                          <p:spTgt spid="97"/>
                                        </p:tgtEl>
                                      </p:cBhvr>
                                    </p:animEffect>
                                  </p:childTnLst>
                                </p:cTn>
                              </p:par>
                              <p:par>
                                <p:cTn id="117" presetID="22" presetClass="entr" presetSubtype="4" fill="hold" grpId="0" nodeType="with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down)">
                                      <p:cBhvr>
                                        <p:cTn id="119" dur="1000"/>
                                        <p:tgtEl>
                                          <p:spTgt spid="98"/>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 presetClass="entr" presetSubtype="4" fill="hold" nodeType="clickEffect">
                                  <p:stCondLst>
                                    <p:cond delay="0"/>
                                  </p:stCondLst>
                                  <p:childTnLst>
                                    <p:set>
                                      <p:cBhvr>
                                        <p:cTn id="123" dur="1" fill="hold">
                                          <p:stCondLst>
                                            <p:cond delay="0"/>
                                          </p:stCondLst>
                                        </p:cTn>
                                        <p:tgtEl>
                                          <p:spTgt spid="99"/>
                                        </p:tgtEl>
                                        <p:attrNameLst>
                                          <p:attrName>style.visibility</p:attrName>
                                        </p:attrNameLst>
                                      </p:cBhvr>
                                      <p:to>
                                        <p:strVal val="visible"/>
                                      </p:to>
                                    </p:set>
                                    <p:anim calcmode="lin" valueType="num">
                                      <p:cBhvr additive="base">
                                        <p:cTn id="124" dur="1000" fill="hold"/>
                                        <p:tgtEl>
                                          <p:spTgt spid="99"/>
                                        </p:tgtEl>
                                        <p:attrNameLst>
                                          <p:attrName>ppt_x</p:attrName>
                                        </p:attrNameLst>
                                      </p:cBhvr>
                                      <p:tavLst>
                                        <p:tav tm="0">
                                          <p:val>
                                            <p:strVal val="#ppt_x"/>
                                          </p:val>
                                        </p:tav>
                                        <p:tav tm="100000">
                                          <p:val>
                                            <p:strVal val="#ppt_x"/>
                                          </p:val>
                                        </p:tav>
                                      </p:tavLst>
                                    </p:anim>
                                    <p:anim calcmode="lin" valueType="num">
                                      <p:cBhvr additive="base">
                                        <p:cTn id="125" dur="1000" fill="hold"/>
                                        <p:tgtEl>
                                          <p:spTgt spid="99"/>
                                        </p:tgtEl>
                                        <p:attrNameLst>
                                          <p:attrName>ppt_y</p:attrName>
                                        </p:attrNameLst>
                                      </p:cBhvr>
                                      <p:tavLst>
                                        <p:tav tm="0">
                                          <p:val>
                                            <p:strVal val="1+#ppt_h/2"/>
                                          </p:val>
                                        </p:tav>
                                        <p:tav tm="100000">
                                          <p:val>
                                            <p:strVal val="#ppt_y"/>
                                          </p:val>
                                        </p:tav>
                                      </p:tavLst>
                                    </p:anim>
                                  </p:childTnLst>
                                </p:cTn>
                              </p:par>
                              <p:par>
                                <p:cTn id="126" presetID="2" presetClass="entr" presetSubtype="4" fill="hold" grpId="0" nodeType="withEffect">
                                  <p:stCondLst>
                                    <p:cond delay="0"/>
                                  </p:stCondLst>
                                  <p:childTnLst>
                                    <p:set>
                                      <p:cBhvr>
                                        <p:cTn id="127" dur="1" fill="hold">
                                          <p:stCondLst>
                                            <p:cond delay="0"/>
                                          </p:stCondLst>
                                        </p:cTn>
                                        <p:tgtEl>
                                          <p:spTgt spid="100"/>
                                        </p:tgtEl>
                                        <p:attrNameLst>
                                          <p:attrName>style.visibility</p:attrName>
                                        </p:attrNameLst>
                                      </p:cBhvr>
                                      <p:to>
                                        <p:strVal val="visible"/>
                                      </p:to>
                                    </p:set>
                                    <p:anim calcmode="lin" valueType="num">
                                      <p:cBhvr additive="base">
                                        <p:cTn id="128" dur="1000" fill="hold"/>
                                        <p:tgtEl>
                                          <p:spTgt spid="100"/>
                                        </p:tgtEl>
                                        <p:attrNameLst>
                                          <p:attrName>ppt_x</p:attrName>
                                        </p:attrNameLst>
                                      </p:cBhvr>
                                      <p:tavLst>
                                        <p:tav tm="0">
                                          <p:val>
                                            <p:strVal val="#ppt_x"/>
                                          </p:val>
                                        </p:tav>
                                        <p:tav tm="100000">
                                          <p:val>
                                            <p:strVal val="#ppt_x"/>
                                          </p:val>
                                        </p:tav>
                                      </p:tavLst>
                                    </p:anim>
                                    <p:anim calcmode="lin" valueType="num">
                                      <p:cBhvr additive="base">
                                        <p:cTn id="129" dur="10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130" fill="hold" nodeType="clickPar">
                      <p:stCondLst>
                        <p:cond delay="indefinite"/>
                      </p:stCondLst>
                      <p:childTnLst>
                        <p:par>
                          <p:cTn id="131" fill="hold" nodeType="withGroup">
                            <p:stCondLst>
                              <p:cond delay="0"/>
                            </p:stCondLst>
                            <p:childTnLst>
                              <p:par>
                                <p:cTn id="132" presetID="29" presetClass="entr" presetSubtype="0" fill="hold" nodeType="clickEffect">
                                  <p:stCondLst>
                                    <p:cond delay="0"/>
                                  </p:stCondLst>
                                  <p:childTnLst>
                                    <p:set>
                                      <p:cBhvr>
                                        <p:cTn id="133" dur="1" fill="hold">
                                          <p:stCondLst>
                                            <p:cond delay="0"/>
                                          </p:stCondLst>
                                        </p:cTn>
                                        <p:tgtEl>
                                          <p:spTgt spid="92"/>
                                        </p:tgtEl>
                                        <p:attrNameLst>
                                          <p:attrName>style.visibility</p:attrName>
                                        </p:attrNameLst>
                                      </p:cBhvr>
                                      <p:to>
                                        <p:strVal val="visible"/>
                                      </p:to>
                                    </p:set>
                                    <p:anim calcmode="lin" valueType="num">
                                      <p:cBhvr>
                                        <p:cTn id="134" dur="1000" fill="hold"/>
                                        <p:tgtEl>
                                          <p:spTgt spid="92"/>
                                        </p:tgtEl>
                                        <p:attrNameLst>
                                          <p:attrName>ppt_x</p:attrName>
                                        </p:attrNameLst>
                                      </p:cBhvr>
                                      <p:tavLst>
                                        <p:tav tm="0">
                                          <p:val>
                                            <p:strVal val="#ppt_x-.2"/>
                                          </p:val>
                                        </p:tav>
                                        <p:tav tm="100000">
                                          <p:val>
                                            <p:strVal val="#ppt_x"/>
                                          </p:val>
                                        </p:tav>
                                      </p:tavLst>
                                    </p:anim>
                                    <p:anim calcmode="lin" valueType="num">
                                      <p:cBhvr>
                                        <p:cTn id="135" dur="1000" fill="hold"/>
                                        <p:tgtEl>
                                          <p:spTgt spid="92"/>
                                        </p:tgtEl>
                                        <p:attrNameLst>
                                          <p:attrName>ppt_y</p:attrName>
                                        </p:attrNameLst>
                                      </p:cBhvr>
                                      <p:tavLst>
                                        <p:tav tm="0">
                                          <p:val>
                                            <p:strVal val="#ppt_y"/>
                                          </p:val>
                                        </p:tav>
                                        <p:tav tm="100000">
                                          <p:val>
                                            <p:strVal val="#ppt_y"/>
                                          </p:val>
                                        </p:tav>
                                      </p:tavLst>
                                    </p:anim>
                                    <p:animEffect transition="in" filter="wipe(right)" prLst="gradientSize: 0.1">
                                      <p:cBhvr>
                                        <p:cTn id="136" dur="1000"/>
                                        <p:tgtEl>
                                          <p:spTgt spid="92"/>
                                        </p:tgtEl>
                                      </p:cBhvr>
                                    </p:animEffect>
                                  </p:childTnLst>
                                </p:cTn>
                              </p:par>
                              <p:par>
                                <p:cTn id="137" presetID="29" presetClass="entr" presetSubtype="0" fill="hold" grpId="0" nodeType="withEffect">
                                  <p:stCondLst>
                                    <p:cond delay="0"/>
                                  </p:stCondLst>
                                  <p:childTnLst>
                                    <p:set>
                                      <p:cBhvr>
                                        <p:cTn id="138" dur="1" fill="hold">
                                          <p:stCondLst>
                                            <p:cond delay="0"/>
                                          </p:stCondLst>
                                        </p:cTn>
                                        <p:tgtEl>
                                          <p:spTgt spid="93"/>
                                        </p:tgtEl>
                                        <p:attrNameLst>
                                          <p:attrName>style.visibility</p:attrName>
                                        </p:attrNameLst>
                                      </p:cBhvr>
                                      <p:to>
                                        <p:strVal val="visible"/>
                                      </p:to>
                                    </p:set>
                                    <p:anim calcmode="lin" valueType="num">
                                      <p:cBhvr>
                                        <p:cTn id="139" dur="1000" fill="hold"/>
                                        <p:tgtEl>
                                          <p:spTgt spid="93"/>
                                        </p:tgtEl>
                                        <p:attrNameLst>
                                          <p:attrName>ppt_x</p:attrName>
                                        </p:attrNameLst>
                                      </p:cBhvr>
                                      <p:tavLst>
                                        <p:tav tm="0">
                                          <p:val>
                                            <p:strVal val="#ppt_x-.2"/>
                                          </p:val>
                                        </p:tav>
                                        <p:tav tm="100000">
                                          <p:val>
                                            <p:strVal val="#ppt_x"/>
                                          </p:val>
                                        </p:tav>
                                      </p:tavLst>
                                    </p:anim>
                                    <p:anim calcmode="lin" valueType="num">
                                      <p:cBhvr>
                                        <p:cTn id="140" dur="1000" fill="hold"/>
                                        <p:tgtEl>
                                          <p:spTgt spid="93"/>
                                        </p:tgtEl>
                                        <p:attrNameLst>
                                          <p:attrName>ppt_y</p:attrName>
                                        </p:attrNameLst>
                                      </p:cBhvr>
                                      <p:tavLst>
                                        <p:tav tm="0">
                                          <p:val>
                                            <p:strVal val="#ppt_y"/>
                                          </p:val>
                                        </p:tav>
                                        <p:tav tm="100000">
                                          <p:val>
                                            <p:strVal val="#ppt_y"/>
                                          </p:val>
                                        </p:tav>
                                      </p:tavLst>
                                    </p:anim>
                                    <p:animEffect transition="in" filter="wipe(right)" prLst="gradientSize: 0.1">
                                      <p:cBhvr>
                                        <p:cTn id="141" dur="1000"/>
                                        <p:tgtEl>
                                          <p:spTgt spid="93"/>
                                        </p:tgtEl>
                                      </p:cBhvr>
                                    </p:animEffec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12" presetClass="entr" presetSubtype="1" fill="hold" nodeType="clickEffect">
                                  <p:stCondLst>
                                    <p:cond delay="0"/>
                                  </p:stCondLst>
                                  <p:childTnLst>
                                    <p:set>
                                      <p:cBhvr>
                                        <p:cTn id="145" dur="1" fill="hold">
                                          <p:stCondLst>
                                            <p:cond delay="0"/>
                                          </p:stCondLst>
                                        </p:cTn>
                                        <p:tgtEl>
                                          <p:spTgt spid="62"/>
                                        </p:tgtEl>
                                        <p:attrNameLst>
                                          <p:attrName>style.visibility</p:attrName>
                                        </p:attrNameLst>
                                      </p:cBhvr>
                                      <p:to>
                                        <p:strVal val="visible"/>
                                      </p:to>
                                    </p:set>
                                    <p:animEffect transition="in" filter="slide(fromTop)">
                                      <p:cBhvr>
                                        <p:cTn id="146" dur="1000"/>
                                        <p:tgtEl>
                                          <p:spTgt spid="62"/>
                                        </p:tgtEl>
                                      </p:cBhvr>
                                    </p:animEffect>
                                  </p:childTnLst>
                                </p:cTn>
                              </p:par>
                              <p:par>
                                <p:cTn id="147" presetID="12" presetClass="entr" presetSubtype="1" fill="hold" grpId="0" nodeType="withEffect">
                                  <p:stCondLst>
                                    <p:cond delay="0"/>
                                  </p:stCondLst>
                                  <p:childTnLst>
                                    <p:set>
                                      <p:cBhvr>
                                        <p:cTn id="148" dur="1" fill="hold">
                                          <p:stCondLst>
                                            <p:cond delay="0"/>
                                          </p:stCondLst>
                                        </p:cTn>
                                        <p:tgtEl>
                                          <p:spTgt spid="76"/>
                                        </p:tgtEl>
                                        <p:attrNameLst>
                                          <p:attrName>style.visibility</p:attrName>
                                        </p:attrNameLst>
                                      </p:cBhvr>
                                      <p:to>
                                        <p:strVal val="visible"/>
                                      </p:to>
                                    </p:set>
                                    <p:animEffect transition="in" filter="slide(fromTop)">
                                      <p:cBhvr>
                                        <p:cTn id="149" dur="1000"/>
                                        <p:tgtEl>
                                          <p:spTgt spid="76"/>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53" presetClass="entr" presetSubtype="0" fill="hold" nodeType="clickEffect">
                                  <p:stCondLst>
                                    <p:cond delay="0"/>
                                  </p:stCondLst>
                                  <p:childTnLst>
                                    <p:set>
                                      <p:cBhvr>
                                        <p:cTn id="153" dur="1" fill="hold">
                                          <p:stCondLst>
                                            <p:cond delay="0"/>
                                          </p:stCondLst>
                                        </p:cTn>
                                        <p:tgtEl>
                                          <p:spTgt spid="32"/>
                                        </p:tgtEl>
                                        <p:attrNameLst>
                                          <p:attrName>style.visibility</p:attrName>
                                        </p:attrNameLst>
                                      </p:cBhvr>
                                      <p:to>
                                        <p:strVal val="visible"/>
                                      </p:to>
                                    </p:set>
                                    <p:anim calcmode="lin" valueType="num">
                                      <p:cBhvr>
                                        <p:cTn id="154" dur="1000" fill="hold"/>
                                        <p:tgtEl>
                                          <p:spTgt spid="32"/>
                                        </p:tgtEl>
                                        <p:attrNameLst>
                                          <p:attrName>ppt_w</p:attrName>
                                        </p:attrNameLst>
                                      </p:cBhvr>
                                      <p:tavLst>
                                        <p:tav tm="0">
                                          <p:val>
                                            <p:fltVal val="0"/>
                                          </p:val>
                                        </p:tav>
                                        <p:tav tm="100000">
                                          <p:val>
                                            <p:strVal val="#ppt_w"/>
                                          </p:val>
                                        </p:tav>
                                      </p:tavLst>
                                    </p:anim>
                                    <p:anim calcmode="lin" valueType="num">
                                      <p:cBhvr>
                                        <p:cTn id="155" dur="1000" fill="hold"/>
                                        <p:tgtEl>
                                          <p:spTgt spid="32"/>
                                        </p:tgtEl>
                                        <p:attrNameLst>
                                          <p:attrName>ppt_h</p:attrName>
                                        </p:attrNameLst>
                                      </p:cBhvr>
                                      <p:tavLst>
                                        <p:tav tm="0">
                                          <p:val>
                                            <p:fltVal val="0"/>
                                          </p:val>
                                        </p:tav>
                                        <p:tav tm="100000">
                                          <p:val>
                                            <p:strVal val="#ppt_h"/>
                                          </p:val>
                                        </p:tav>
                                      </p:tavLst>
                                    </p:anim>
                                    <p:animEffect transition="in" filter="fade">
                                      <p:cBhvr>
                                        <p:cTn id="156" dur="1000"/>
                                        <p:tgtEl>
                                          <p:spTgt spid="32"/>
                                        </p:tgtEl>
                                      </p:cBhvr>
                                    </p:animEffect>
                                  </p:childTnLst>
                                </p:cTn>
                              </p:par>
                              <p:par>
                                <p:cTn id="157" presetID="53" presetClass="entr" presetSubtype="0" fill="hold" grpId="0" nodeType="withEffect">
                                  <p:stCondLst>
                                    <p:cond delay="0"/>
                                  </p:stCondLst>
                                  <p:childTnLst>
                                    <p:set>
                                      <p:cBhvr>
                                        <p:cTn id="158" dur="1" fill="hold">
                                          <p:stCondLst>
                                            <p:cond delay="0"/>
                                          </p:stCondLst>
                                        </p:cTn>
                                        <p:tgtEl>
                                          <p:spTgt spid="65"/>
                                        </p:tgtEl>
                                        <p:attrNameLst>
                                          <p:attrName>style.visibility</p:attrName>
                                        </p:attrNameLst>
                                      </p:cBhvr>
                                      <p:to>
                                        <p:strVal val="visible"/>
                                      </p:to>
                                    </p:set>
                                    <p:anim calcmode="lin" valueType="num">
                                      <p:cBhvr>
                                        <p:cTn id="159" dur="1000" fill="hold"/>
                                        <p:tgtEl>
                                          <p:spTgt spid="65"/>
                                        </p:tgtEl>
                                        <p:attrNameLst>
                                          <p:attrName>ppt_w</p:attrName>
                                        </p:attrNameLst>
                                      </p:cBhvr>
                                      <p:tavLst>
                                        <p:tav tm="0">
                                          <p:val>
                                            <p:fltVal val="0"/>
                                          </p:val>
                                        </p:tav>
                                        <p:tav tm="100000">
                                          <p:val>
                                            <p:strVal val="#ppt_w"/>
                                          </p:val>
                                        </p:tav>
                                      </p:tavLst>
                                    </p:anim>
                                    <p:anim calcmode="lin" valueType="num">
                                      <p:cBhvr>
                                        <p:cTn id="160" dur="1000" fill="hold"/>
                                        <p:tgtEl>
                                          <p:spTgt spid="65"/>
                                        </p:tgtEl>
                                        <p:attrNameLst>
                                          <p:attrName>ppt_h</p:attrName>
                                        </p:attrNameLst>
                                      </p:cBhvr>
                                      <p:tavLst>
                                        <p:tav tm="0">
                                          <p:val>
                                            <p:fltVal val="0"/>
                                          </p:val>
                                        </p:tav>
                                        <p:tav tm="100000">
                                          <p:val>
                                            <p:strVal val="#ppt_h"/>
                                          </p:val>
                                        </p:tav>
                                      </p:tavLst>
                                    </p:anim>
                                    <p:animEffect transition="in" filter="fade">
                                      <p:cBhvr>
                                        <p:cTn id="161" dur="1000"/>
                                        <p:tgtEl>
                                          <p:spTgt spid="65"/>
                                        </p:tgtEl>
                                      </p:cBhvr>
                                    </p:animEffec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14" presetClass="entr" presetSubtype="10" fill="hold" grpId="0" nodeType="clickEffect">
                                  <p:stCondLst>
                                    <p:cond delay="0"/>
                                  </p:stCondLst>
                                  <p:childTnLst>
                                    <p:set>
                                      <p:cBhvr>
                                        <p:cTn id="165" dur="1" fill="hold">
                                          <p:stCondLst>
                                            <p:cond delay="0"/>
                                          </p:stCondLst>
                                        </p:cTn>
                                        <p:tgtEl>
                                          <p:spTgt spid="63"/>
                                        </p:tgtEl>
                                        <p:attrNameLst>
                                          <p:attrName>style.visibility</p:attrName>
                                        </p:attrNameLst>
                                      </p:cBhvr>
                                      <p:to>
                                        <p:strVal val="visible"/>
                                      </p:to>
                                    </p:set>
                                    <p:animEffect transition="in" filter="randombar(horizontal)">
                                      <p:cBhvr>
                                        <p:cTn id="166" dur="1000"/>
                                        <p:tgtEl>
                                          <p:spTgt spid="63"/>
                                        </p:tgtEl>
                                      </p:cBhvr>
                                    </p:animEffect>
                                  </p:childTnLst>
                                </p:cTn>
                              </p:par>
                              <p:par>
                                <p:cTn id="167" presetID="14" presetClass="entr" presetSubtype="10" fill="hold" grpId="0" nodeType="withEffect">
                                  <p:stCondLst>
                                    <p:cond delay="0"/>
                                  </p:stCondLst>
                                  <p:childTnLst>
                                    <p:set>
                                      <p:cBhvr>
                                        <p:cTn id="168" dur="1" fill="hold">
                                          <p:stCondLst>
                                            <p:cond delay="0"/>
                                          </p:stCondLst>
                                        </p:cTn>
                                        <p:tgtEl>
                                          <p:spTgt spid="67"/>
                                        </p:tgtEl>
                                        <p:attrNameLst>
                                          <p:attrName>style.visibility</p:attrName>
                                        </p:attrNameLst>
                                      </p:cBhvr>
                                      <p:to>
                                        <p:strVal val="visible"/>
                                      </p:to>
                                    </p:set>
                                    <p:animEffect transition="in" filter="randombar(horizontal)">
                                      <p:cBhvr>
                                        <p:cTn id="169" dur="1000"/>
                                        <p:tgtEl>
                                          <p:spTgt spid="67"/>
                                        </p:tgtEl>
                                      </p:cBhvr>
                                    </p:animEffec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22" presetClass="entr" presetSubtype="4" fill="hold" nodeType="clickEffect">
                                  <p:stCondLst>
                                    <p:cond delay="0"/>
                                  </p:stCondLst>
                                  <p:childTnLst>
                                    <p:set>
                                      <p:cBhvr>
                                        <p:cTn id="173" dur="1" fill="hold">
                                          <p:stCondLst>
                                            <p:cond delay="0"/>
                                          </p:stCondLst>
                                        </p:cTn>
                                        <p:tgtEl>
                                          <p:spTgt spid="33"/>
                                        </p:tgtEl>
                                        <p:attrNameLst>
                                          <p:attrName>style.visibility</p:attrName>
                                        </p:attrNameLst>
                                      </p:cBhvr>
                                      <p:to>
                                        <p:strVal val="visible"/>
                                      </p:to>
                                    </p:set>
                                    <p:animEffect transition="in" filter="wipe(down)">
                                      <p:cBhvr>
                                        <p:cTn id="174" dur="1000"/>
                                        <p:tgtEl>
                                          <p:spTgt spid="33"/>
                                        </p:tgtEl>
                                      </p:cBhvr>
                                    </p:animEffect>
                                  </p:childTnLst>
                                </p:cTn>
                              </p:par>
                              <p:par>
                                <p:cTn id="175" presetID="22" presetClass="entr" presetSubtype="4" fill="hold" grpId="0" nodeType="withEffect">
                                  <p:stCondLst>
                                    <p:cond delay="0"/>
                                  </p:stCondLst>
                                  <p:childTnLst>
                                    <p:set>
                                      <p:cBhvr>
                                        <p:cTn id="176" dur="1" fill="hold">
                                          <p:stCondLst>
                                            <p:cond delay="0"/>
                                          </p:stCondLst>
                                        </p:cTn>
                                        <p:tgtEl>
                                          <p:spTgt spid="101"/>
                                        </p:tgtEl>
                                        <p:attrNameLst>
                                          <p:attrName>style.visibility</p:attrName>
                                        </p:attrNameLst>
                                      </p:cBhvr>
                                      <p:to>
                                        <p:strVal val="visible"/>
                                      </p:to>
                                    </p:set>
                                    <p:animEffect transition="in" filter="wipe(down)">
                                      <p:cBhvr>
                                        <p:cTn id="177" dur="1000"/>
                                        <p:tgtEl>
                                          <p:spTgt spid="101"/>
                                        </p:tgtEl>
                                      </p:cBhvr>
                                    </p:animEffect>
                                  </p:childTnLst>
                                </p:cTn>
                              </p:par>
                              <p:par>
                                <p:cTn id="178" presetID="22" presetClass="entr" presetSubtype="4" fill="hold" nodeType="withEffect">
                                  <p:stCondLst>
                                    <p:cond delay="0"/>
                                  </p:stCondLst>
                                  <p:childTnLst>
                                    <p:set>
                                      <p:cBhvr>
                                        <p:cTn id="179" dur="1" fill="hold">
                                          <p:stCondLst>
                                            <p:cond delay="0"/>
                                          </p:stCondLst>
                                        </p:cTn>
                                        <p:tgtEl>
                                          <p:spTgt spid="2052"/>
                                        </p:tgtEl>
                                        <p:attrNameLst>
                                          <p:attrName>style.visibility</p:attrName>
                                        </p:attrNameLst>
                                      </p:cBhvr>
                                      <p:to>
                                        <p:strVal val="visible"/>
                                      </p:to>
                                    </p:set>
                                    <p:animEffect transition="in" filter="wipe(down)">
                                      <p:cBhvr>
                                        <p:cTn id="180" dur="1000"/>
                                        <p:tgtEl>
                                          <p:spTgt spid="2052"/>
                                        </p:tgtEl>
                                      </p:cBhvr>
                                    </p:animEffec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22" presetClass="entr" presetSubtype="4" fill="hold" nodeType="clickEffect">
                                  <p:stCondLst>
                                    <p:cond delay="0"/>
                                  </p:stCondLst>
                                  <p:childTnLst>
                                    <p:set>
                                      <p:cBhvr>
                                        <p:cTn id="184" dur="1" fill="hold">
                                          <p:stCondLst>
                                            <p:cond delay="0"/>
                                          </p:stCondLst>
                                        </p:cTn>
                                        <p:tgtEl>
                                          <p:spTgt spid="64"/>
                                        </p:tgtEl>
                                        <p:attrNameLst>
                                          <p:attrName>style.visibility</p:attrName>
                                        </p:attrNameLst>
                                      </p:cBhvr>
                                      <p:to>
                                        <p:strVal val="visible"/>
                                      </p:to>
                                    </p:set>
                                    <p:animEffect transition="in" filter="wipe(down)">
                                      <p:cBhvr>
                                        <p:cTn id="185" dur="1000"/>
                                        <p:tgtEl>
                                          <p:spTgt spid="64"/>
                                        </p:tgtEl>
                                      </p:cBhvr>
                                    </p:animEffect>
                                  </p:childTnLst>
                                </p:cTn>
                              </p:par>
                              <p:par>
                                <p:cTn id="186" presetID="22" presetClass="entr" presetSubtype="4" fill="hold" grpId="0" nodeType="withEffect">
                                  <p:stCondLst>
                                    <p:cond delay="0"/>
                                  </p:stCondLst>
                                  <p:childTnLst>
                                    <p:set>
                                      <p:cBhvr>
                                        <p:cTn id="187" dur="1" fill="hold">
                                          <p:stCondLst>
                                            <p:cond delay="0"/>
                                          </p:stCondLst>
                                        </p:cTn>
                                        <p:tgtEl>
                                          <p:spTgt spid="61"/>
                                        </p:tgtEl>
                                        <p:attrNameLst>
                                          <p:attrName>style.visibility</p:attrName>
                                        </p:attrNameLst>
                                      </p:cBhvr>
                                      <p:to>
                                        <p:strVal val="visible"/>
                                      </p:to>
                                    </p:set>
                                    <p:animEffect transition="in" filter="wipe(down)">
                                      <p:cBhvr>
                                        <p:cTn id="188" dur="1000"/>
                                        <p:tgtEl>
                                          <p:spTgt spid="61"/>
                                        </p:tgtEl>
                                      </p:cBhvr>
                                    </p:animEffect>
                                  </p:childTnLst>
                                </p:cTn>
                              </p:par>
                              <p:par>
                                <p:cTn id="189" presetID="22" presetClass="entr" presetSubtype="4" fill="hold" nodeType="withEffect">
                                  <p:stCondLst>
                                    <p:cond delay="0"/>
                                  </p:stCondLst>
                                  <p:childTnLst>
                                    <p:set>
                                      <p:cBhvr>
                                        <p:cTn id="190" dur="1" fill="hold">
                                          <p:stCondLst>
                                            <p:cond delay="0"/>
                                          </p:stCondLst>
                                        </p:cTn>
                                        <p:tgtEl>
                                          <p:spTgt spid="2050"/>
                                        </p:tgtEl>
                                        <p:attrNameLst>
                                          <p:attrName>style.visibility</p:attrName>
                                        </p:attrNameLst>
                                      </p:cBhvr>
                                      <p:to>
                                        <p:strVal val="visible"/>
                                      </p:to>
                                    </p:set>
                                    <p:animEffect transition="in" filter="wipe(down)">
                                      <p:cBhvr>
                                        <p:cTn id="191" dur="1000"/>
                                        <p:tgtEl>
                                          <p:spTgt spid="2050"/>
                                        </p:tgtEl>
                                      </p:cBhvr>
                                    </p:animEffect>
                                  </p:childTnLst>
                                </p:cTn>
                              </p:par>
                            </p:childTnLst>
                          </p:cTn>
                        </p:par>
                      </p:childTnLst>
                    </p:cTn>
                  </p:par>
                  <p:par>
                    <p:cTn id="192" fill="hold" nodeType="clickPar">
                      <p:stCondLst>
                        <p:cond delay="indefinite"/>
                      </p:stCondLst>
                      <p:childTnLst>
                        <p:par>
                          <p:cTn id="193" fill="hold" nodeType="withGroup">
                            <p:stCondLst>
                              <p:cond delay="0"/>
                            </p:stCondLst>
                            <p:childTnLst>
                              <p:par>
                                <p:cTn id="194" presetID="22" presetClass="entr" presetSubtype="4" fill="hold" grpId="0" nodeType="clickEffect">
                                  <p:stCondLst>
                                    <p:cond delay="0"/>
                                  </p:stCondLst>
                                  <p:childTnLst>
                                    <p:set>
                                      <p:cBhvr>
                                        <p:cTn id="195" dur="1" fill="hold">
                                          <p:stCondLst>
                                            <p:cond delay="0"/>
                                          </p:stCondLst>
                                        </p:cTn>
                                        <p:tgtEl>
                                          <p:spTgt spid="75"/>
                                        </p:tgtEl>
                                        <p:attrNameLst>
                                          <p:attrName>style.visibility</p:attrName>
                                        </p:attrNameLst>
                                      </p:cBhvr>
                                      <p:to>
                                        <p:strVal val="visible"/>
                                      </p:to>
                                    </p:set>
                                    <p:animEffect transition="in" filter="wipe(down)">
                                      <p:cBhvr>
                                        <p:cTn id="196" dur="1000"/>
                                        <p:tgtEl>
                                          <p:spTgt spid="75"/>
                                        </p:tgtEl>
                                      </p:cBhvr>
                                    </p:animEffect>
                                  </p:childTnLst>
                                </p:cTn>
                              </p:par>
                              <p:par>
                                <p:cTn id="197" presetID="22" presetClass="entr" presetSubtype="4" fill="hold" grpId="0" nodeType="withEffect">
                                  <p:stCondLst>
                                    <p:cond delay="0"/>
                                  </p:stCondLst>
                                  <p:childTnLst>
                                    <p:set>
                                      <p:cBhvr>
                                        <p:cTn id="198" dur="1" fill="hold">
                                          <p:stCondLst>
                                            <p:cond delay="0"/>
                                          </p:stCondLst>
                                        </p:cTn>
                                        <p:tgtEl>
                                          <p:spTgt spid="43"/>
                                        </p:tgtEl>
                                        <p:attrNameLst>
                                          <p:attrName>style.visibility</p:attrName>
                                        </p:attrNameLst>
                                      </p:cBhvr>
                                      <p:to>
                                        <p:strVal val="visible"/>
                                      </p:to>
                                    </p:set>
                                    <p:animEffect transition="in" filter="wipe(down)">
                                      <p:cBhvr>
                                        <p:cTn id="199" dur="1000"/>
                                        <p:tgtEl>
                                          <p:spTgt spid="43"/>
                                        </p:tgtEl>
                                      </p:cBhvr>
                                    </p:animEffect>
                                  </p:childTnLst>
                                </p:cTn>
                              </p:par>
                              <p:par>
                                <p:cTn id="200" presetID="22" presetClass="entr" presetSubtype="4" fill="hold" nodeType="withEffect">
                                  <p:stCondLst>
                                    <p:cond delay="0"/>
                                  </p:stCondLst>
                                  <p:childTnLst>
                                    <p:set>
                                      <p:cBhvr>
                                        <p:cTn id="201" dur="1" fill="hold">
                                          <p:stCondLst>
                                            <p:cond delay="0"/>
                                          </p:stCondLst>
                                        </p:cTn>
                                        <p:tgtEl>
                                          <p:spTgt spid="2056"/>
                                        </p:tgtEl>
                                        <p:attrNameLst>
                                          <p:attrName>style.visibility</p:attrName>
                                        </p:attrNameLst>
                                      </p:cBhvr>
                                      <p:to>
                                        <p:strVal val="visible"/>
                                      </p:to>
                                    </p:set>
                                    <p:animEffect transition="in" filter="wipe(down)">
                                      <p:cBhvr>
                                        <p:cTn id="202" dur="1000"/>
                                        <p:tgtEl>
                                          <p:spTgt spid="2056"/>
                                        </p:tgtEl>
                                      </p:cBhvr>
                                    </p:animEffect>
                                  </p:childTnLst>
                                </p:cTn>
                              </p:par>
                            </p:childTnLst>
                          </p:cTn>
                        </p:par>
                      </p:childTnLst>
                    </p:cTn>
                  </p:par>
                  <p:par>
                    <p:cTn id="203" fill="hold" nodeType="clickPar">
                      <p:stCondLst>
                        <p:cond delay="indefinite"/>
                      </p:stCondLst>
                      <p:childTnLst>
                        <p:par>
                          <p:cTn id="204" fill="hold" nodeType="withGroup">
                            <p:stCondLst>
                              <p:cond delay="0"/>
                            </p:stCondLst>
                            <p:childTnLst>
                              <p:par>
                                <p:cTn id="205" presetID="22" presetClass="entr" presetSubtype="4" fill="hold" grpId="0" nodeType="clickEffect">
                                  <p:stCondLst>
                                    <p:cond delay="0"/>
                                  </p:stCondLst>
                                  <p:childTnLst>
                                    <p:set>
                                      <p:cBhvr>
                                        <p:cTn id="206" dur="1" fill="hold">
                                          <p:stCondLst>
                                            <p:cond delay="0"/>
                                          </p:stCondLst>
                                        </p:cTn>
                                        <p:tgtEl>
                                          <p:spTgt spid="68"/>
                                        </p:tgtEl>
                                        <p:attrNameLst>
                                          <p:attrName>style.visibility</p:attrName>
                                        </p:attrNameLst>
                                      </p:cBhvr>
                                      <p:to>
                                        <p:strVal val="visible"/>
                                      </p:to>
                                    </p:set>
                                    <p:animEffect transition="in" filter="wipe(down)">
                                      <p:cBhvr>
                                        <p:cTn id="207" dur="1000"/>
                                        <p:tgtEl>
                                          <p:spTgt spid="68"/>
                                        </p:tgtEl>
                                      </p:cBhvr>
                                    </p:animEffect>
                                  </p:childTnLst>
                                </p:cTn>
                              </p:par>
                              <p:par>
                                <p:cTn id="208" presetID="22" presetClass="entr" presetSubtype="4" fill="hold" grpId="0" nodeType="withEffect">
                                  <p:stCondLst>
                                    <p:cond delay="0"/>
                                  </p:stCondLst>
                                  <p:childTnLst>
                                    <p:set>
                                      <p:cBhvr>
                                        <p:cTn id="209" dur="1" fill="hold">
                                          <p:stCondLst>
                                            <p:cond delay="0"/>
                                          </p:stCondLst>
                                        </p:cTn>
                                        <p:tgtEl>
                                          <p:spTgt spid="69"/>
                                        </p:tgtEl>
                                        <p:attrNameLst>
                                          <p:attrName>style.visibility</p:attrName>
                                        </p:attrNameLst>
                                      </p:cBhvr>
                                      <p:to>
                                        <p:strVal val="visible"/>
                                      </p:to>
                                    </p:set>
                                    <p:animEffect transition="in" filter="wipe(down)">
                                      <p:cBhvr>
                                        <p:cTn id="210" dur="1000"/>
                                        <p:tgtEl>
                                          <p:spTgt spid="69"/>
                                        </p:tgtEl>
                                      </p:cBhvr>
                                    </p:animEffect>
                                  </p:childTnLst>
                                </p:cTn>
                              </p:par>
                              <p:par>
                                <p:cTn id="211" presetID="22" presetClass="entr" presetSubtype="4" fill="hold" nodeType="withEffect">
                                  <p:stCondLst>
                                    <p:cond delay="0"/>
                                  </p:stCondLst>
                                  <p:childTnLst>
                                    <p:set>
                                      <p:cBhvr>
                                        <p:cTn id="212" dur="1" fill="hold">
                                          <p:stCondLst>
                                            <p:cond delay="0"/>
                                          </p:stCondLst>
                                        </p:cTn>
                                        <p:tgtEl>
                                          <p:spTgt spid="2054"/>
                                        </p:tgtEl>
                                        <p:attrNameLst>
                                          <p:attrName>style.visibility</p:attrName>
                                        </p:attrNameLst>
                                      </p:cBhvr>
                                      <p:to>
                                        <p:strVal val="visible"/>
                                      </p:to>
                                    </p:set>
                                    <p:animEffect transition="in" filter="wipe(down)">
                                      <p:cBhvr>
                                        <p:cTn id="213" dur="1000"/>
                                        <p:tgtEl>
                                          <p:spTgt spid="2054"/>
                                        </p:tgtEl>
                                      </p:cBhvr>
                                    </p:animEffect>
                                  </p:childTnLst>
                                </p:cTn>
                              </p:par>
                            </p:childTnLst>
                          </p:cTn>
                        </p:par>
                      </p:childTnLst>
                    </p:cTn>
                  </p:par>
                  <p:par>
                    <p:cTn id="214" fill="hold" nodeType="clickPar">
                      <p:stCondLst>
                        <p:cond delay="indefinite"/>
                      </p:stCondLst>
                      <p:childTnLst>
                        <p:par>
                          <p:cTn id="215" fill="hold" nodeType="withGroup">
                            <p:stCondLst>
                              <p:cond delay="0"/>
                            </p:stCondLst>
                            <p:childTnLst>
                              <p:par>
                                <p:cTn id="216" presetID="53" presetClass="entr" presetSubtype="0" fill="hold" grpId="0" nodeType="click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p:cTn id="218" dur="1000" fill="hold"/>
                                        <p:tgtEl>
                                          <p:spTgt spid="72"/>
                                        </p:tgtEl>
                                        <p:attrNameLst>
                                          <p:attrName>ppt_w</p:attrName>
                                        </p:attrNameLst>
                                      </p:cBhvr>
                                      <p:tavLst>
                                        <p:tav tm="0">
                                          <p:val>
                                            <p:fltVal val="0"/>
                                          </p:val>
                                        </p:tav>
                                        <p:tav tm="100000">
                                          <p:val>
                                            <p:strVal val="#ppt_w"/>
                                          </p:val>
                                        </p:tav>
                                      </p:tavLst>
                                    </p:anim>
                                    <p:anim calcmode="lin" valueType="num">
                                      <p:cBhvr>
                                        <p:cTn id="219" dur="1000" fill="hold"/>
                                        <p:tgtEl>
                                          <p:spTgt spid="72"/>
                                        </p:tgtEl>
                                        <p:attrNameLst>
                                          <p:attrName>ppt_h</p:attrName>
                                        </p:attrNameLst>
                                      </p:cBhvr>
                                      <p:tavLst>
                                        <p:tav tm="0">
                                          <p:val>
                                            <p:fltVal val="0"/>
                                          </p:val>
                                        </p:tav>
                                        <p:tav tm="100000">
                                          <p:val>
                                            <p:strVal val="#ppt_h"/>
                                          </p:val>
                                        </p:tav>
                                      </p:tavLst>
                                    </p:anim>
                                    <p:animEffect transition="in" filter="fade">
                                      <p:cBhvr>
                                        <p:cTn id="220" dur="1000"/>
                                        <p:tgtEl>
                                          <p:spTgt spid="72"/>
                                        </p:tgtEl>
                                      </p:cBhvr>
                                    </p:animEffect>
                                  </p:childTnLst>
                                </p:cTn>
                              </p:par>
                              <p:par>
                                <p:cTn id="221" presetID="53" presetClass="entr" presetSubtype="0" fill="hold" nodeType="withEffect">
                                  <p:stCondLst>
                                    <p:cond delay="0"/>
                                  </p:stCondLst>
                                  <p:childTnLst>
                                    <p:set>
                                      <p:cBhvr>
                                        <p:cTn id="222" dur="1" fill="hold">
                                          <p:stCondLst>
                                            <p:cond delay="0"/>
                                          </p:stCondLst>
                                        </p:cTn>
                                        <p:tgtEl>
                                          <p:spTgt spid="80"/>
                                        </p:tgtEl>
                                        <p:attrNameLst>
                                          <p:attrName>style.visibility</p:attrName>
                                        </p:attrNameLst>
                                      </p:cBhvr>
                                      <p:to>
                                        <p:strVal val="visible"/>
                                      </p:to>
                                    </p:set>
                                    <p:anim calcmode="lin" valueType="num">
                                      <p:cBhvr>
                                        <p:cTn id="223" dur="1000" fill="hold"/>
                                        <p:tgtEl>
                                          <p:spTgt spid="80"/>
                                        </p:tgtEl>
                                        <p:attrNameLst>
                                          <p:attrName>ppt_w</p:attrName>
                                        </p:attrNameLst>
                                      </p:cBhvr>
                                      <p:tavLst>
                                        <p:tav tm="0">
                                          <p:val>
                                            <p:fltVal val="0"/>
                                          </p:val>
                                        </p:tav>
                                        <p:tav tm="100000">
                                          <p:val>
                                            <p:strVal val="#ppt_w"/>
                                          </p:val>
                                        </p:tav>
                                      </p:tavLst>
                                    </p:anim>
                                    <p:anim calcmode="lin" valueType="num">
                                      <p:cBhvr>
                                        <p:cTn id="224" dur="1000" fill="hold"/>
                                        <p:tgtEl>
                                          <p:spTgt spid="80"/>
                                        </p:tgtEl>
                                        <p:attrNameLst>
                                          <p:attrName>ppt_h</p:attrName>
                                        </p:attrNameLst>
                                      </p:cBhvr>
                                      <p:tavLst>
                                        <p:tav tm="0">
                                          <p:val>
                                            <p:fltVal val="0"/>
                                          </p:val>
                                        </p:tav>
                                        <p:tav tm="100000">
                                          <p:val>
                                            <p:strVal val="#ppt_h"/>
                                          </p:val>
                                        </p:tav>
                                      </p:tavLst>
                                    </p:anim>
                                    <p:animEffect transition="in" filter="fade">
                                      <p:cBhvr>
                                        <p:cTn id="225" dur="1000"/>
                                        <p:tgtEl>
                                          <p:spTgt spid="80"/>
                                        </p:tgtEl>
                                      </p:cBhvr>
                                    </p:animEffect>
                                  </p:childTnLst>
                                </p:cTn>
                              </p:par>
                              <p:par>
                                <p:cTn id="226" presetID="53" presetClass="entr" presetSubtype="0" fill="hold" grpId="0" nodeType="withEffect">
                                  <p:stCondLst>
                                    <p:cond delay="0"/>
                                  </p:stCondLst>
                                  <p:childTnLst>
                                    <p:set>
                                      <p:cBhvr>
                                        <p:cTn id="227" dur="1" fill="hold">
                                          <p:stCondLst>
                                            <p:cond delay="0"/>
                                          </p:stCondLst>
                                        </p:cTn>
                                        <p:tgtEl>
                                          <p:spTgt spid="71"/>
                                        </p:tgtEl>
                                        <p:attrNameLst>
                                          <p:attrName>style.visibility</p:attrName>
                                        </p:attrNameLst>
                                      </p:cBhvr>
                                      <p:to>
                                        <p:strVal val="visible"/>
                                      </p:to>
                                    </p:set>
                                    <p:anim calcmode="lin" valueType="num">
                                      <p:cBhvr>
                                        <p:cTn id="228" dur="1000" fill="hold"/>
                                        <p:tgtEl>
                                          <p:spTgt spid="71"/>
                                        </p:tgtEl>
                                        <p:attrNameLst>
                                          <p:attrName>ppt_w</p:attrName>
                                        </p:attrNameLst>
                                      </p:cBhvr>
                                      <p:tavLst>
                                        <p:tav tm="0">
                                          <p:val>
                                            <p:fltVal val="0"/>
                                          </p:val>
                                        </p:tav>
                                        <p:tav tm="100000">
                                          <p:val>
                                            <p:strVal val="#ppt_w"/>
                                          </p:val>
                                        </p:tav>
                                      </p:tavLst>
                                    </p:anim>
                                    <p:anim calcmode="lin" valueType="num">
                                      <p:cBhvr>
                                        <p:cTn id="229" dur="1000" fill="hold"/>
                                        <p:tgtEl>
                                          <p:spTgt spid="71"/>
                                        </p:tgtEl>
                                        <p:attrNameLst>
                                          <p:attrName>ppt_h</p:attrName>
                                        </p:attrNameLst>
                                      </p:cBhvr>
                                      <p:tavLst>
                                        <p:tav tm="0">
                                          <p:val>
                                            <p:fltVal val="0"/>
                                          </p:val>
                                        </p:tav>
                                        <p:tav tm="100000">
                                          <p:val>
                                            <p:strVal val="#ppt_h"/>
                                          </p:val>
                                        </p:tav>
                                      </p:tavLst>
                                    </p:anim>
                                    <p:animEffect transition="in" filter="fade">
                                      <p:cBhvr>
                                        <p:cTn id="230" dur="1000"/>
                                        <p:tgtEl>
                                          <p:spTgt spid="71"/>
                                        </p:tgtEl>
                                      </p:cBhvr>
                                    </p:animEffect>
                                  </p:childTnLst>
                                </p:cTn>
                              </p:par>
                              <p:par>
                                <p:cTn id="231" presetID="53" presetClass="entr" presetSubtype="0" fill="hold" grpId="0" nodeType="withEffect">
                                  <p:stCondLst>
                                    <p:cond delay="0"/>
                                  </p:stCondLst>
                                  <p:childTnLst>
                                    <p:set>
                                      <p:cBhvr>
                                        <p:cTn id="232" dur="1" fill="hold">
                                          <p:stCondLst>
                                            <p:cond delay="0"/>
                                          </p:stCondLst>
                                        </p:cTn>
                                        <p:tgtEl>
                                          <p:spTgt spid="116"/>
                                        </p:tgtEl>
                                        <p:attrNameLst>
                                          <p:attrName>style.visibility</p:attrName>
                                        </p:attrNameLst>
                                      </p:cBhvr>
                                      <p:to>
                                        <p:strVal val="visible"/>
                                      </p:to>
                                    </p:set>
                                    <p:anim calcmode="lin" valueType="num">
                                      <p:cBhvr>
                                        <p:cTn id="233" dur="1000" fill="hold"/>
                                        <p:tgtEl>
                                          <p:spTgt spid="116"/>
                                        </p:tgtEl>
                                        <p:attrNameLst>
                                          <p:attrName>ppt_w</p:attrName>
                                        </p:attrNameLst>
                                      </p:cBhvr>
                                      <p:tavLst>
                                        <p:tav tm="0">
                                          <p:val>
                                            <p:fltVal val="0"/>
                                          </p:val>
                                        </p:tav>
                                        <p:tav tm="100000">
                                          <p:val>
                                            <p:strVal val="#ppt_w"/>
                                          </p:val>
                                        </p:tav>
                                      </p:tavLst>
                                    </p:anim>
                                    <p:anim calcmode="lin" valueType="num">
                                      <p:cBhvr>
                                        <p:cTn id="234" dur="1000" fill="hold"/>
                                        <p:tgtEl>
                                          <p:spTgt spid="116"/>
                                        </p:tgtEl>
                                        <p:attrNameLst>
                                          <p:attrName>ppt_h</p:attrName>
                                        </p:attrNameLst>
                                      </p:cBhvr>
                                      <p:tavLst>
                                        <p:tav tm="0">
                                          <p:val>
                                            <p:fltVal val="0"/>
                                          </p:val>
                                        </p:tav>
                                        <p:tav tm="100000">
                                          <p:val>
                                            <p:strVal val="#ppt_h"/>
                                          </p:val>
                                        </p:tav>
                                      </p:tavLst>
                                    </p:anim>
                                    <p:animEffect transition="in" filter="fade">
                                      <p:cBhvr>
                                        <p:cTn id="235" dur="1000"/>
                                        <p:tgtEl>
                                          <p:spTgt spid="116"/>
                                        </p:tgtEl>
                                      </p:cBhvr>
                                    </p:animEffect>
                                  </p:childTnLst>
                                </p:cTn>
                              </p:par>
                            </p:childTnLst>
                          </p:cTn>
                        </p:par>
                      </p:childTnLst>
                    </p:cTn>
                  </p:par>
                  <p:par>
                    <p:cTn id="236" fill="hold" nodeType="clickPar">
                      <p:stCondLst>
                        <p:cond delay="indefinite"/>
                      </p:stCondLst>
                      <p:childTnLst>
                        <p:par>
                          <p:cTn id="237" fill="hold" nodeType="withGroup">
                            <p:stCondLst>
                              <p:cond delay="0"/>
                            </p:stCondLst>
                            <p:childTnLst>
                              <p:par>
                                <p:cTn id="238" presetID="53" presetClass="entr" presetSubtype="0" fill="hold" nodeType="clickEffect">
                                  <p:stCondLst>
                                    <p:cond delay="0"/>
                                  </p:stCondLst>
                                  <p:childTnLst>
                                    <p:set>
                                      <p:cBhvr>
                                        <p:cTn id="239" dur="1" fill="hold">
                                          <p:stCondLst>
                                            <p:cond delay="0"/>
                                          </p:stCondLst>
                                        </p:cTn>
                                        <p:tgtEl>
                                          <p:spTgt spid="84"/>
                                        </p:tgtEl>
                                        <p:attrNameLst>
                                          <p:attrName>style.visibility</p:attrName>
                                        </p:attrNameLst>
                                      </p:cBhvr>
                                      <p:to>
                                        <p:strVal val="visible"/>
                                      </p:to>
                                    </p:set>
                                    <p:anim calcmode="lin" valueType="num">
                                      <p:cBhvr>
                                        <p:cTn id="240" dur="1000" fill="hold"/>
                                        <p:tgtEl>
                                          <p:spTgt spid="84"/>
                                        </p:tgtEl>
                                        <p:attrNameLst>
                                          <p:attrName>ppt_w</p:attrName>
                                        </p:attrNameLst>
                                      </p:cBhvr>
                                      <p:tavLst>
                                        <p:tav tm="0">
                                          <p:val>
                                            <p:fltVal val="0"/>
                                          </p:val>
                                        </p:tav>
                                        <p:tav tm="100000">
                                          <p:val>
                                            <p:strVal val="#ppt_w"/>
                                          </p:val>
                                        </p:tav>
                                      </p:tavLst>
                                    </p:anim>
                                    <p:anim calcmode="lin" valueType="num">
                                      <p:cBhvr>
                                        <p:cTn id="241" dur="1000" fill="hold"/>
                                        <p:tgtEl>
                                          <p:spTgt spid="84"/>
                                        </p:tgtEl>
                                        <p:attrNameLst>
                                          <p:attrName>ppt_h</p:attrName>
                                        </p:attrNameLst>
                                      </p:cBhvr>
                                      <p:tavLst>
                                        <p:tav tm="0">
                                          <p:val>
                                            <p:fltVal val="0"/>
                                          </p:val>
                                        </p:tav>
                                        <p:tav tm="100000">
                                          <p:val>
                                            <p:strVal val="#ppt_h"/>
                                          </p:val>
                                        </p:tav>
                                      </p:tavLst>
                                    </p:anim>
                                    <p:animEffect transition="in" filter="fade">
                                      <p:cBhvr>
                                        <p:cTn id="242" dur="1000"/>
                                        <p:tgtEl>
                                          <p:spTgt spid="84"/>
                                        </p:tgtEl>
                                      </p:cBhvr>
                                    </p:animEffect>
                                  </p:childTnLst>
                                </p:cTn>
                              </p:par>
                              <p:par>
                                <p:cTn id="243" presetID="53" presetClass="entr" presetSubtype="0" fill="hold" grpId="0" nodeType="withEffect">
                                  <p:stCondLst>
                                    <p:cond delay="0"/>
                                  </p:stCondLst>
                                  <p:childTnLst>
                                    <p:set>
                                      <p:cBhvr>
                                        <p:cTn id="244" dur="1" fill="hold">
                                          <p:stCondLst>
                                            <p:cond delay="0"/>
                                          </p:stCondLst>
                                        </p:cTn>
                                        <p:tgtEl>
                                          <p:spTgt spid="73"/>
                                        </p:tgtEl>
                                        <p:attrNameLst>
                                          <p:attrName>style.visibility</p:attrName>
                                        </p:attrNameLst>
                                      </p:cBhvr>
                                      <p:to>
                                        <p:strVal val="visible"/>
                                      </p:to>
                                    </p:set>
                                    <p:anim calcmode="lin" valueType="num">
                                      <p:cBhvr>
                                        <p:cTn id="245" dur="1000" fill="hold"/>
                                        <p:tgtEl>
                                          <p:spTgt spid="73"/>
                                        </p:tgtEl>
                                        <p:attrNameLst>
                                          <p:attrName>ppt_w</p:attrName>
                                        </p:attrNameLst>
                                      </p:cBhvr>
                                      <p:tavLst>
                                        <p:tav tm="0">
                                          <p:val>
                                            <p:fltVal val="0"/>
                                          </p:val>
                                        </p:tav>
                                        <p:tav tm="100000">
                                          <p:val>
                                            <p:strVal val="#ppt_w"/>
                                          </p:val>
                                        </p:tav>
                                      </p:tavLst>
                                    </p:anim>
                                    <p:anim calcmode="lin" valueType="num">
                                      <p:cBhvr>
                                        <p:cTn id="246" dur="1000" fill="hold"/>
                                        <p:tgtEl>
                                          <p:spTgt spid="73"/>
                                        </p:tgtEl>
                                        <p:attrNameLst>
                                          <p:attrName>ppt_h</p:attrName>
                                        </p:attrNameLst>
                                      </p:cBhvr>
                                      <p:tavLst>
                                        <p:tav tm="0">
                                          <p:val>
                                            <p:fltVal val="0"/>
                                          </p:val>
                                        </p:tav>
                                        <p:tav tm="100000">
                                          <p:val>
                                            <p:strVal val="#ppt_h"/>
                                          </p:val>
                                        </p:tav>
                                      </p:tavLst>
                                    </p:anim>
                                    <p:animEffect transition="in" filter="fade">
                                      <p:cBhvr>
                                        <p:cTn id="247" dur="1000"/>
                                        <p:tgtEl>
                                          <p:spTgt spid="73"/>
                                        </p:tgtEl>
                                      </p:cBhvr>
                                    </p:animEffect>
                                  </p:childTnLst>
                                </p:cTn>
                              </p:par>
                            </p:childTnLst>
                          </p:cTn>
                        </p:par>
                      </p:childTnLst>
                    </p:cTn>
                  </p:par>
                  <p:par>
                    <p:cTn id="248" fill="hold" nodeType="clickPar">
                      <p:stCondLst>
                        <p:cond delay="indefinite"/>
                      </p:stCondLst>
                      <p:childTnLst>
                        <p:par>
                          <p:cTn id="249" fill="hold" nodeType="withGroup">
                            <p:stCondLst>
                              <p:cond delay="0"/>
                            </p:stCondLst>
                            <p:childTnLst>
                              <p:par>
                                <p:cTn id="250" presetID="53" presetClass="entr" presetSubtype="0" fill="hold" grpId="0" nodeType="clickEffect">
                                  <p:stCondLst>
                                    <p:cond delay="0"/>
                                  </p:stCondLst>
                                  <p:childTnLst>
                                    <p:set>
                                      <p:cBhvr>
                                        <p:cTn id="251" dur="1" fill="hold">
                                          <p:stCondLst>
                                            <p:cond delay="0"/>
                                          </p:stCondLst>
                                        </p:cTn>
                                        <p:tgtEl>
                                          <p:spTgt spid="78"/>
                                        </p:tgtEl>
                                        <p:attrNameLst>
                                          <p:attrName>style.visibility</p:attrName>
                                        </p:attrNameLst>
                                      </p:cBhvr>
                                      <p:to>
                                        <p:strVal val="visible"/>
                                      </p:to>
                                    </p:set>
                                    <p:anim calcmode="lin" valueType="num">
                                      <p:cBhvr>
                                        <p:cTn id="252" dur="1000" fill="hold"/>
                                        <p:tgtEl>
                                          <p:spTgt spid="78"/>
                                        </p:tgtEl>
                                        <p:attrNameLst>
                                          <p:attrName>ppt_w</p:attrName>
                                        </p:attrNameLst>
                                      </p:cBhvr>
                                      <p:tavLst>
                                        <p:tav tm="0">
                                          <p:val>
                                            <p:fltVal val="0"/>
                                          </p:val>
                                        </p:tav>
                                        <p:tav tm="100000">
                                          <p:val>
                                            <p:strVal val="#ppt_w"/>
                                          </p:val>
                                        </p:tav>
                                      </p:tavLst>
                                    </p:anim>
                                    <p:anim calcmode="lin" valueType="num">
                                      <p:cBhvr>
                                        <p:cTn id="253" dur="1000" fill="hold"/>
                                        <p:tgtEl>
                                          <p:spTgt spid="78"/>
                                        </p:tgtEl>
                                        <p:attrNameLst>
                                          <p:attrName>ppt_h</p:attrName>
                                        </p:attrNameLst>
                                      </p:cBhvr>
                                      <p:tavLst>
                                        <p:tav tm="0">
                                          <p:val>
                                            <p:fltVal val="0"/>
                                          </p:val>
                                        </p:tav>
                                        <p:tav tm="100000">
                                          <p:val>
                                            <p:strVal val="#ppt_h"/>
                                          </p:val>
                                        </p:tav>
                                      </p:tavLst>
                                    </p:anim>
                                    <p:animEffect transition="in" filter="fade">
                                      <p:cBhvr>
                                        <p:cTn id="254" dur="1000"/>
                                        <p:tgtEl>
                                          <p:spTgt spid="78"/>
                                        </p:tgtEl>
                                      </p:cBhvr>
                                    </p:animEffect>
                                  </p:childTnLst>
                                </p:cTn>
                              </p:par>
                              <p:par>
                                <p:cTn id="255" presetID="53" presetClass="entr" presetSubtype="0" fill="hold" nodeType="withEffect">
                                  <p:stCondLst>
                                    <p:cond delay="0"/>
                                  </p:stCondLst>
                                  <p:childTnLst>
                                    <p:set>
                                      <p:cBhvr>
                                        <p:cTn id="256" dur="1" fill="hold">
                                          <p:stCondLst>
                                            <p:cond delay="0"/>
                                          </p:stCondLst>
                                        </p:cTn>
                                        <p:tgtEl>
                                          <p:spTgt spid="90"/>
                                        </p:tgtEl>
                                        <p:attrNameLst>
                                          <p:attrName>style.visibility</p:attrName>
                                        </p:attrNameLst>
                                      </p:cBhvr>
                                      <p:to>
                                        <p:strVal val="visible"/>
                                      </p:to>
                                    </p:set>
                                    <p:anim calcmode="lin" valueType="num">
                                      <p:cBhvr>
                                        <p:cTn id="257" dur="1000" fill="hold"/>
                                        <p:tgtEl>
                                          <p:spTgt spid="90"/>
                                        </p:tgtEl>
                                        <p:attrNameLst>
                                          <p:attrName>ppt_w</p:attrName>
                                        </p:attrNameLst>
                                      </p:cBhvr>
                                      <p:tavLst>
                                        <p:tav tm="0">
                                          <p:val>
                                            <p:fltVal val="0"/>
                                          </p:val>
                                        </p:tav>
                                        <p:tav tm="100000">
                                          <p:val>
                                            <p:strVal val="#ppt_w"/>
                                          </p:val>
                                        </p:tav>
                                      </p:tavLst>
                                    </p:anim>
                                    <p:anim calcmode="lin" valueType="num">
                                      <p:cBhvr>
                                        <p:cTn id="258" dur="1000" fill="hold"/>
                                        <p:tgtEl>
                                          <p:spTgt spid="90"/>
                                        </p:tgtEl>
                                        <p:attrNameLst>
                                          <p:attrName>ppt_h</p:attrName>
                                        </p:attrNameLst>
                                      </p:cBhvr>
                                      <p:tavLst>
                                        <p:tav tm="0">
                                          <p:val>
                                            <p:fltVal val="0"/>
                                          </p:val>
                                        </p:tav>
                                        <p:tav tm="100000">
                                          <p:val>
                                            <p:strVal val="#ppt_h"/>
                                          </p:val>
                                        </p:tav>
                                      </p:tavLst>
                                    </p:anim>
                                    <p:animEffect transition="in" filter="fade">
                                      <p:cBhvr>
                                        <p:cTn id="259" dur="1000"/>
                                        <p:tgtEl>
                                          <p:spTgt spid="90"/>
                                        </p:tgtEl>
                                      </p:cBhvr>
                                    </p:animEffect>
                                  </p:childTnLst>
                                </p:cTn>
                              </p:par>
                              <p:par>
                                <p:cTn id="260" presetID="53" presetClass="entr" presetSubtype="0" fill="hold" grpId="0" nodeType="withEffect">
                                  <p:stCondLst>
                                    <p:cond delay="0"/>
                                  </p:stCondLst>
                                  <p:childTnLst>
                                    <p:set>
                                      <p:cBhvr>
                                        <p:cTn id="261" dur="1" fill="hold">
                                          <p:stCondLst>
                                            <p:cond delay="0"/>
                                          </p:stCondLst>
                                        </p:cTn>
                                        <p:tgtEl>
                                          <p:spTgt spid="74"/>
                                        </p:tgtEl>
                                        <p:attrNameLst>
                                          <p:attrName>style.visibility</p:attrName>
                                        </p:attrNameLst>
                                      </p:cBhvr>
                                      <p:to>
                                        <p:strVal val="visible"/>
                                      </p:to>
                                    </p:set>
                                    <p:anim calcmode="lin" valueType="num">
                                      <p:cBhvr>
                                        <p:cTn id="262" dur="1000" fill="hold"/>
                                        <p:tgtEl>
                                          <p:spTgt spid="74"/>
                                        </p:tgtEl>
                                        <p:attrNameLst>
                                          <p:attrName>ppt_w</p:attrName>
                                        </p:attrNameLst>
                                      </p:cBhvr>
                                      <p:tavLst>
                                        <p:tav tm="0">
                                          <p:val>
                                            <p:fltVal val="0"/>
                                          </p:val>
                                        </p:tav>
                                        <p:tav tm="100000">
                                          <p:val>
                                            <p:strVal val="#ppt_w"/>
                                          </p:val>
                                        </p:tav>
                                      </p:tavLst>
                                    </p:anim>
                                    <p:anim calcmode="lin" valueType="num">
                                      <p:cBhvr>
                                        <p:cTn id="263" dur="1000" fill="hold"/>
                                        <p:tgtEl>
                                          <p:spTgt spid="74"/>
                                        </p:tgtEl>
                                        <p:attrNameLst>
                                          <p:attrName>ppt_h</p:attrName>
                                        </p:attrNameLst>
                                      </p:cBhvr>
                                      <p:tavLst>
                                        <p:tav tm="0">
                                          <p:val>
                                            <p:fltVal val="0"/>
                                          </p:val>
                                        </p:tav>
                                        <p:tav tm="100000">
                                          <p:val>
                                            <p:strVal val="#ppt_h"/>
                                          </p:val>
                                        </p:tav>
                                      </p:tavLst>
                                    </p:anim>
                                    <p:animEffect transition="in" filter="fade">
                                      <p:cBhvr>
                                        <p:cTn id="264" dur="1000"/>
                                        <p:tgtEl>
                                          <p:spTgt spid="74"/>
                                        </p:tgtEl>
                                      </p:cBhvr>
                                    </p:animEffect>
                                  </p:childTnLst>
                                </p:cTn>
                              </p:par>
                              <p:par>
                                <p:cTn id="265" presetID="53" presetClass="entr" presetSubtype="0" fill="hold" nodeType="withEffect">
                                  <p:stCondLst>
                                    <p:cond delay="0"/>
                                  </p:stCondLst>
                                  <p:childTnLst>
                                    <p:set>
                                      <p:cBhvr>
                                        <p:cTn id="266" dur="1" fill="hold">
                                          <p:stCondLst>
                                            <p:cond delay="0"/>
                                          </p:stCondLst>
                                        </p:cTn>
                                        <p:tgtEl>
                                          <p:spTgt spid="2051"/>
                                        </p:tgtEl>
                                        <p:attrNameLst>
                                          <p:attrName>style.visibility</p:attrName>
                                        </p:attrNameLst>
                                      </p:cBhvr>
                                      <p:to>
                                        <p:strVal val="visible"/>
                                      </p:to>
                                    </p:set>
                                    <p:anim calcmode="lin" valueType="num">
                                      <p:cBhvr>
                                        <p:cTn id="267" dur="1000" fill="hold"/>
                                        <p:tgtEl>
                                          <p:spTgt spid="2051"/>
                                        </p:tgtEl>
                                        <p:attrNameLst>
                                          <p:attrName>ppt_w</p:attrName>
                                        </p:attrNameLst>
                                      </p:cBhvr>
                                      <p:tavLst>
                                        <p:tav tm="0">
                                          <p:val>
                                            <p:fltVal val="0"/>
                                          </p:val>
                                        </p:tav>
                                        <p:tav tm="100000">
                                          <p:val>
                                            <p:strVal val="#ppt_w"/>
                                          </p:val>
                                        </p:tav>
                                      </p:tavLst>
                                    </p:anim>
                                    <p:anim calcmode="lin" valueType="num">
                                      <p:cBhvr>
                                        <p:cTn id="268" dur="1000" fill="hold"/>
                                        <p:tgtEl>
                                          <p:spTgt spid="2051"/>
                                        </p:tgtEl>
                                        <p:attrNameLst>
                                          <p:attrName>ppt_h</p:attrName>
                                        </p:attrNameLst>
                                      </p:cBhvr>
                                      <p:tavLst>
                                        <p:tav tm="0">
                                          <p:val>
                                            <p:fltVal val="0"/>
                                          </p:val>
                                        </p:tav>
                                        <p:tav tm="100000">
                                          <p:val>
                                            <p:strVal val="#ppt_h"/>
                                          </p:val>
                                        </p:tav>
                                      </p:tavLst>
                                    </p:anim>
                                    <p:animEffect transition="in" filter="fade">
                                      <p:cBhvr>
                                        <p:cTn id="269" dur="1000"/>
                                        <p:tgtEl>
                                          <p:spTgt spid="2051"/>
                                        </p:tgtEl>
                                      </p:cBhvr>
                                    </p:animEffect>
                                  </p:childTnLst>
                                </p:cTn>
                              </p:par>
                            </p:childTnLst>
                          </p:cTn>
                        </p:par>
                      </p:childTnLst>
                    </p:cTn>
                  </p:par>
                  <p:par>
                    <p:cTn id="270" fill="hold" nodeType="clickPar">
                      <p:stCondLst>
                        <p:cond delay="indefinite"/>
                      </p:stCondLst>
                      <p:childTnLst>
                        <p:par>
                          <p:cTn id="271" fill="hold" nodeType="withGroup">
                            <p:stCondLst>
                              <p:cond delay="0"/>
                            </p:stCondLst>
                            <p:childTnLst>
                              <p:par>
                                <p:cTn id="272" presetID="53" presetClass="entr" presetSubtype="0" fill="hold" grpId="0" nodeType="clickEffect">
                                  <p:stCondLst>
                                    <p:cond delay="0"/>
                                  </p:stCondLst>
                                  <p:childTnLst>
                                    <p:set>
                                      <p:cBhvr>
                                        <p:cTn id="273" dur="1" fill="hold">
                                          <p:stCondLst>
                                            <p:cond delay="0"/>
                                          </p:stCondLst>
                                        </p:cTn>
                                        <p:tgtEl>
                                          <p:spTgt spid="103"/>
                                        </p:tgtEl>
                                        <p:attrNameLst>
                                          <p:attrName>style.visibility</p:attrName>
                                        </p:attrNameLst>
                                      </p:cBhvr>
                                      <p:to>
                                        <p:strVal val="visible"/>
                                      </p:to>
                                    </p:set>
                                    <p:anim calcmode="lin" valueType="num">
                                      <p:cBhvr>
                                        <p:cTn id="274" dur="500" fill="hold"/>
                                        <p:tgtEl>
                                          <p:spTgt spid="103"/>
                                        </p:tgtEl>
                                        <p:attrNameLst>
                                          <p:attrName>ppt_w</p:attrName>
                                        </p:attrNameLst>
                                      </p:cBhvr>
                                      <p:tavLst>
                                        <p:tav tm="0">
                                          <p:val>
                                            <p:fltVal val="0"/>
                                          </p:val>
                                        </p:tav>
                                        <p:tav tm="100000">
                                          <p:val>
                                            <p:strVal val="#ppt_w"/>
                                          </p:val>
                                        </p:tav>
                                      </p:tavLst>
                                    </p:anim>
                                    <p:anim calcmode="lin" valueType="num">
                                      <p:cBhvr>
                                        <p:cTn id="275" dur="500" fill="hold"/>
                                        <p:tgtEl>
                                          <p:spTgt spid="103"/>
                                        </p:tgtEl>
                                        <p:attrNameLst>
                                          <p:attrName>ppt_h</p:attrName>
                                        </p:attrNameLst>
                                      </p:cBhvr>
                                      <p:tavLst>
                                        <p:tav tm="0">
                                          <p:val>
                                            <p:fltVal val="0"/>
                                          </p:val>
                                        </p:tav>
                                        <p:tav tm="100000">
                                          <p:val>
                                            <p:strVal val="#ppt_h"/>
                                          </p:val>
                                        </p:tav>
                                      </p:tavLst>
                                    </p:anim>
                                    <p:animEffect transition="in" filter="fade">
                                      <p:cBhvr>
                                        <p:cTn id="276" dur="500"/>
                                        <p:tgtEl>
                                          <p:spTgt spid="103"/>
                                        </p:tgtEl>
                                      </p:cBhvr>
                                    </p:animEffect>
                                  </p:childTnLst>
                                </p:cTn>
                              </p:par>
                            </p:childTnLst>
                          </p:cTn>
                        </p:par>
                      </p:childTnLst>
                    </p:cTn>
                  </p:par>
                  <p:par>
                    <p:cTn id="277" fill="hold" nodeType="clickPar">
                      <p:stCondLst>
                        <p:cond delay="indefinite"/>
                      </p:stCondLst>
                      <p:childTnLst>
                        <p:par>
                          <p:cTn id="278" fill="hold" nodeType="withGroup">
                            <p:stCondLst>
                              <p:cond delay="0"/>
                            </p:stCondLst>
                            <p:childTnLst>
                              <p:par>
                                <p:cTn id="279" presetID="53" presetClass="entr" presetSubtype="0" fill="hold" grpId="0" nodeType="clickEffect">
                                  <p:stCondLst>
                                    <p:cond delay="0"/>
                                  </p:stCondLst>
                                  <p:childTnLst>
                                    <p:set>
                                      <p:cBhvr>
                                        <p:cTn id="280" dur="1" fill="hold">
                                          <p:stCondLst>
                                            <p:cond delay="0"/>
                                          </p:stCondLst>
                                        </p:cTn>
                                        <p:tgtEl>
                                          <p:spTgt spid="105"/>
                                        </p:tgtEl>
                                        <p:attrNameLst>
                                          <p:attrName>style.visibility</p:attrName>
                                        </p:attrNameLst>
                                      </p:cBhvr>
                                      <p:to>
                                        <p:strVal val="visible"/>
                                      </p:to>
                                    </p:set>
                                    <p:anim calcmode="lin" valueType="num">
                                      <p:cBhvr>
                                        <p:cTn id="281" dur="500" fill="hold"/>
                                        <p:tgtEl>
                                          <p:spTgt spid="105"/>
                                        </p:tgtEl>
                                        <p:attrNameLst>
                                          <p:attrName>ppt_w</p:attrName>
                                        </p:attrNameLst>
                                      </p:cBhvr>
                                      <p:tavLst>
                                        <p:tav tm="0">
                                          <p:val>
                                            <p:fltVal val="0"/>
                                          </p:val>
                                        </p:tav>
                                        <p:tav tm="100000">
                                          <p:val>
                                            <p:strVal val="#ppt_w"/>
                                          </p:val>
                                        </p:tav>
                                      </p:tavLst>
                                    </p:anim>
                                    <p:anim calcmode="lin" valueType="num">
                                      <p:cBhvr>
                                        <p:cTn id="282" dur="500" fill="hold"/>
                                        <p:tgtEl>
                                          <p:spTgt spid="105"/>
                                        </p:tgtEl>
                                        <p:attrNameLst>
                                          <p:attrName>ppt_h</p:attrName>
                                        </p:attrNameLst>
                                      </p:cBhvr>
                                      <p:tavLst>
                                        <p:tav tm="0">
                                          <p:val>
                                            <p:fltVal val="0"/>
                                          </p:val>
                                        </p:tav>
                                        <p:tav tm="100000">
                                          <p:val>
                                            <p:strVal val="#ppt_h"/>
                                          </p:val>
                                        </p:tav>
                                      </p:tavLst>
                                    </p:anim>
                                    <p:animEffect transition="in" filter="fade">
                                      <p:cBhvr>
                                        <p:cTn id="283" dur="500"/>
                                        <p:tgtEl>
                                          <p:spTgt spid="105"/>
                                        </p:tgtEl>
                                      </p:cBhvr>
                                    </p:animEffect>
                                  </p:childTnLst>
                                </p:cTn>
                              </p:par>
                            </p:childTnLst>
                          </p:cTn>
                        </p:par>
                      </p:childTnLst>
                    </p:cTn>
                  </p:par>
                  <p:par>
                    <p:cTn id="284" fill="hold" nodeType="clickPar">
                      <p:stCondLst>
                        <p:cond delay="indefinite"/>
                      </p:stCondLst>
                      <p:childTnLst>
                        <p:par>
                          <p:cTn id="285" fill="hold" nodeType="withGroup">
                            <p:stCondLst>
                              <p:cond delay="0"/>
                            </p:stCondLst>
                            <p:childTnLst>
                              <p:par>
                                <p:cTn id="286" presetID="53" presetClass="entr" presetSubtype="0" fill="hold" grpId="0" nodeType="clickEffect">
                                  <p:stCondLst>
                                    <p:cond delay="0"/>
                                  </p:stCondLst>
                                  <p:childTnLst>
                                    <p:set>
                                      <p:cBhvr>
                                        <p:cTn id="287" dur="1" fill="hold">
                                          <p:stCondLst>
                                            <p:cond delay="0"/>
                                          </p:stCondLst>
                                        </p:cTn>
                                        <p:tgtEl>
                                          <p:spTgt spid="106"/>
                                        </p:tgtEl>
                                        <p:attrNameLst>
                                          <p:attrName>style.visibility</p:attrName>
                                        </p:attrNameLst>
                                      </p:cBhvr>
                                      <p:to>
                                        <p:strVal val="visible"/>
                                      </p:to>
                                    </p:set>
                                    <p:anim calcmode="lin" valueType="num">
                                      <p:cBhvr>
                                        <p:cTn id="288" dur="500" fill="hold"/>
                                        <p:tgtEl>
                                          <p:spTgt spid="106"/>
                                        </p:tgtEl>
                                        <p:attrNameLst>
                                          <p:attrName>ppt_w</p:attrName>
                                        </p:attrNameLst>
                                      </p:cBhvr>
                                      <p:tavLst>
                                        <p:tav tm="0">
                                          <p:val>
                                            <p:fltVal val="0"/>
                                          </p:val>
                                        </p:tav>
                                        <p:tav tm="100000">
                                          <p:val>
                                            <p:strVal val="#ppt_w"/>
                                          </p:val>
                                        </p:tav>
                                      </p:tavLst>
                                    </p:anim>
                                    <p:anim calcmode="lin" valueType="num">
                                      <p:cBhvr>
                                        <p:cTn id="289" dur="500" fill="hold"/>
                                        <p:tgtEl>
                                          <p:spTgt spid="106"/>
                                        </p:tgtEl>
                                        <p:attrNameLst>
                                          <p:attrName>ppt_h</p:attrName>
                                        </p:attrNameLst>
                                      </p:cBhvr>
                                      <p:tavLst>
                                        <p:tav tm="0">
                                          <p:val>
                                            <p:fltVal val="0"/>
                                          </p:val>
                                        </p:tav>
                                        <p:tav tm="100000">
                                          <p:val>
                                            <p:strVal val="#ppt_h"/>
                                          </p:val>
                                        </p:tav>
                                      </p:tavLst>
                                    </p:anim>
                                    <p:animEffect transition="in" filter="fade">
                                      <p:cBhvr>
                                        <p:cTn id="290" dur="500"/>
                                        <p:tgtEl>
                                          <p:spTgt spid="106"/>
                                        </p:tgtEl>
                                      </p:cBhvr>
                                    </p:animEffect>
                                  </p:childTnLst>
                                </p:cTn>
                              </p:par>
                            </p:childTnLst>
                          </p:cTn>
                        </p:par>
                      </p:childTnLst>
                    </p:cTn>
                  </p:par>
                  <p:par>
                    <p:cTn id="291" fill="hold" nodeType="clickPar">
                      <p:stCondLst>
                        <p:cond delay="indefinite"/>
                      </p:stCondLst>
                      <p:childTnLst>
                        <p:par>
                          <p:cTn id="292" fill="hold" nodeType="withGroup">
                            <p:stCondLst>
                              <p:cond delay="0"/>
                            </p:stCondLst>
                            <p:childTnLst>
                              <p:par>
                                <p:cTn id="293" presetID="53" presetClass="entr" presetSubtype="0" fill="hold" grpId="0" nodeType="clickEffect">
                                  <p:stCondLst>
                                    <p:cond delay="0"/>
                                  </p:stCondLst>
                                  <p:childTnLst>
                                    <p:set>
                                      <p:cBhvr>
                                        <p:cTn id="294" dur="1" fill="hold">
                                          <p:stCondLst>
                                            <p:cond delay="0"/>
                                          </p:stCondLst>
                                        </p:cTn>
                                        <p:tgtEl>
                                          <p:spTgt spid="108"/>
                                        </p:tgtEl>
                                        <p:attrNameLst>
                                          <p:attrName>style.visibility</p:attrName>
                                        </p:attrNameLst>
                                      </p:cBhvr>
                                      <p:to>
                                        <p:strVal val="visible"/>
                                      </p:to>
                                    </p:set>
                                    <p:anim calcmode="lin" valueType="num">
                                      <p:cBhvr>
                                        <p:cTn id="295" dur="500" fill="hold"/>
                                        <p:tgtEl>
                                          <p:spTgt spid="108"/>
                                        </p:tgtEl>
                                        <p:attrNameLst>
                                          <p:attrName>ppt_w</p:attrName>
                                        </p:attrNameLst>
                                      </p:cBhvr>
                                      <p:tavLst>
                                        <p:tav tm="0">
                                          <p:val>
                                            <p:fltVal val="0"/>
                                          </p:val>
                                        </p:tav>
                                        <p:tav tm="100000">
                                          <p:val>
                                            <p:strVal val="#ppt_w"/>
                                          </p:val>
                                        </p:tav>
                                      </p:tavLst>
                                    </p:anim>
                                    <p:anim calcmode="lin" valueType="num">
                                      <p:cBhvr>
                                        <p:cTn id="296" dur="500" fill="hold"/>
                                        <p:tgtEl>
                                          <p:spTgt spid="108"/>
                                        </p:tgtEl>
                                        <p:attrNameLst>
                                          <p:attrName>ppt_h</p:attrName>
                                        </p:attrNameLst>
                                      </p:cBhvr>
                                      <p:tavLst>
                                        <p:tav tm="0">
                                          <p:val>
                                            <p:fltVal val="0"/>
                                          </p:val>
                                        </p:tav>
                                        <p:tav tm="100000">
                                          <p:val>
                                            <p:strVal val="#ppt_h"/>
                                          </p:val>
                                        </p:tav>
                                      </p:tavLst>
                                    </p:anim>
                                    <p:animEffect transition="in" filter="fade">
                                      <p:cBhvr>
                                        <p:cTn id="297"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6" grpId="0" animBg="1"/>
      <p:bldP spid="49" grpId="0" animBg="1"/>
      <p:bldP spid="50" grpId="0" animBg="1"/>
      <p:bldP spid="51" grpId="0" animBg="1"/>
      <p:bldP spid="52" grpId="0" animBg="1"/>
      <p:bldP spid="53" grpId="0" animBg="1"/>
      <p:bldP spid="54" grpId="0" animBg="1"/>
      <p:bldP spid="55" grpId="0" animBg="1"/>
      <p:bldP spid="61" grpId="0" animBg="1"/>
      <p:bldP spid="65" grpId="0"/>
      <p:bldP spid="68" grpId="0" animBg="1"/>
      <p:bldP spid="71" grpId="0" animBg="1"/>
      <p:bldP spid="72" grpId="0" animBg="1"/>
      <p:bldP spid="73" grpId="0" animBg="1"/>
      <p:bldP spid="74" grpId="0" animBg="1"/>
      <p:bldP spid="105" grpId="0" animBg="1"/>
      <p:bldP spid="106" grpId="0" animBg="1"/>
      <p:bldP spid="103" grpId="0" animBg="1"/>
      <p:bldP spid="63" grpId="0" animBg="1"/>
      <p:bldP spid="67" grpId="0" animBg="1"/>
      <p:bldP spid="75" grpId="0" animBg="1"/>
      <p:bldP spid="43" grpId="0" animBg="1"/>
      <p:bldP spid="76" grpId="0"/>
      <p:bldP spid="93" grpId="0"/>
      <p:bldP spid="47" grpId="0" animBg="1"/>
      <p:bldP spid="108" grpId="0" animBg="1"/>
      <p:bldP spid="69" grpId="0"/>
      <p:bldP spid="98" grpId="0" animBg="1"/>
      <p:bldP spid="100" grpId="0"/>
      <p:bldP spid="101" grpId="0" animBg="1"/>
      <p:bldP spid="116" grpId="0" animBg="1"/>
      <p:bldP spid="117" grpId="0"/>
      <p:bldP spid="118" grpId="0" animBg="1"/>
      <p:bldP spid="119" grpId="0" animBg="1"/>
      <p:bldP spid="120" grpId="0" animBg="1"/>
      <p:bldP spid="7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5" descr="C:\Users\Lala\Desktop\Plan Maestro Parque Met. Cerro Chena_GORE\JPEG\Chena Google Earth.jpg"/>
          <p:cNvPicPr>
            <a:picLocks noChangeAspect="1" noChangeArrowheads="1"/>
          </p:cNvPicPr>
          <p:nvPr/>
        </p:nvPicPr>
        <p:blipFill>
          <a:blip r:embed="rId2" cstate="email">
            <a:extLst>
              <a:ext uri="{28A0092B-C50C-407E-A947-70E740481C1C}">
                <a14:useLocalDpi xmlns:a14="http://schemas.microsoft.com/office/drawing/2010/main"/>
              </a:ext>
            </a:extLst>
          </a:blip>
          <a:srcRect t="7246" r="1963" b="7102"/>
          <a:stretch>
            <a:fillRect/>
          </a:stretch>
        </p:blipFill>
        <p:spPr bwMode="auto">
          <a:xfrm>
            <a:off x="0" y="571500"/>
            <a:ext cx="9144000" cy="5654675"/>
          </a:xfrm>
          <a:prstGeom prst="rect">
            <a:avLst/>
          </a:prstGeom>
          <a:solidFill>
            <a:schemeClr val="bg1">
              <a:lumMod val="85000"/>
            </a:schemeClr>
          </a:solid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5" descr="C:\Users\Lala\Desktop\Plan Maestro Parque Met. Cerro Chena_GORE\JPEG\Chena Google Earth.jpg"/>
          <p:cNvPicPr>
            <a:picLocks noChangeAspect="1" noChangeArrowheads="1"/>
          </p:cNvPicPr>
          <p:nvPr/>
        </p:nvPicPr>
        <p:blipFill>
          <a:blip r:embed="rId2" cstate="email">
            <a:extLst>
              <a:ext uri="{28A0092B-C50C-407E-A947-70E740481C1C}">
                <a14:useLocalDpi xmlns:a14="http://schemas.microsoft.com/office/drawing/2010/main"/>
              </a:ext>
            </a:extLst>
          </a:blip>
          <a:srcRect t="7246" r="1963" b="7102"/>
          <a:stretch>
            <a:fillRect/>
          </a:stretch>
        </p:blipFill>
        <p:spPr bwMode="auto">
          <a:xfrm>
            <a:off x="0" y="571500"/>
            <a:ext cx="9144000" cy="5654675"/>
          </a:xfrm>
          <a:prstGeom prst="rect">
            <a:avLst/>
          </a:prstGeom>
          <a:solidFill>
            <a:schemeClr val="bg1">
              <a:lumMod val="85000"/>
            </a:schemeClr>
          </a:solidFill>
          <a:ln>
            <a:noFill/>
          </a:ln>
        </p:spPr>
      </p:pic>
      <p:grpSp>
        <p:nvGrpSpPr>
          <p:cNvPr id="2" name="1 Grupo"/>
          <p:cNvGrpSpPr>
            <a:grpSpLocks/>
          </p:cNvGrpSpPr>
          <p:nvPr/>
        </p:nvGrpSpPr>
        <p:grpSpPr bwMode="auto">
          <a:xfrm>
            <a:off x="1881188" y="781050"/>
            <a:ext cx="5132387" cy="5037138"/>
            <a:chOff x="1881188" y="781050"/>
            <a:chExt cx="5132387" cy="5037138"/>
          </a:xfrm>
        </p:grpSpPr>
        <p:sp>
          <p:nvSpPr>
            <p:cNvPr id="14" name="Circular 13"/>
            <p:cNvSpPr/>
            <p:nvPr/>
          </p:nvSpPr>
          <p:spPr>
            <a:xfrm rot="8280985">
              <a:off x="2038350" y="800100"/>
              <a:ext cx="4886325" cy="5018088"/>
            </a:xfrm>
            <a:prstGeom prst="pie">
              <a:avLst>
                <a:gd name="adj1" fmla="val 10662787"/>
                <a:gd name="adj2" fmla="val 16200000"/>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dirty="0">
                <a:solidFill>
                  <a:schemeClr val="tx1"/>
                </a:solidFill>
              </a:endParaRPr>
            </a:p>
          </p:txBody>
        </p:sp>
        <p:sp>
          <p:nvSpPr>
            <p:cNvPr id="13" name="Circular 12"/>
            <p:cNvSpPr/>
            <p:nvPr/>
          </p:nvSpPr>
          <p:spPr>
            <a:xfrm rot="18987736">
              <a:off x="2093913" y="955675"/>
              <a:ext cx="4710112" cy="4668838"/>
            </a:xfrm>
            <a:prstGeom prst="pie">
              <a:avLst>
                <a:gd name="adj1" fmla="val 10767236"/>
                <a:gd name="adj2" fmla="val 16200000"/>
              </a:avLst>
            </a:prstGeom>
            <a:solidFill>
              <a:srgbClr val="00B050">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dirty="0">
                <a:solidFill>
                  <a:schemeClr val="tx1"/>
                </a:solidFill>
              </a:endParaRPr>
            </a:p>
          </p:txBody>
        </p:sp>
        <p:sp>
          <p:nvSpPr>
            <p:cNvPr id="12" name="Circular 11"/>
            <p:cNvSpPr/>
            <p:nvPr/>
          </p:nvSpPr>
          <p:spPr>
            <a:xfrm rot="13493270">
              <a:off x="1881188" y="781050"/>
              <a:ext cx="5132387" cy="4902200"/>
            </a:xfrm>
            <a:prstGeom prst="pie">
              <a:avLst>
                <a:gd name="adj1" fmla="val 10767236"/>
                <a:gd name="adj2" fmla="val 16200000"/>
              </a:avLst>
            </a:prstGeom>
            <a:solidFill>
              <a:schemeClr val="accent6">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dirty="0">
                <a:solidFill>
                  <a:schemeClr val="tx1"/>
                </a:solidFill>
              </a:endParaRPr>
            </a:p>
          </p:txBody>
        </p:sp>
        <p:sp>
          <p:nvSpPr>
            <p:cNvPr id="11" name="Circular 10"/>
            <p:cNvSpPr/>
            <p:nvPr/>
          </p:nvSpPr>
          <p:spPr>
            <a:xfrm rot="2786519">
              <a:off x="2241550" y="838200"/>
              <a:ext cx="4592638" cy="4668838"/>
            </a:xfrm>
            <a:prstGeom prst="pie">
              <a:avLst>
                <a:gd name="adj1" fmla="val 10712368"/>
                <a:gd name="adj2" fmla="val 16293253"/>
              </a:avLst>
            </a:prstGeom>
            <a:solidFill>
              <a:srgbClr val="E7FFF2">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dirty="0">
                <a:solidFill>
                  <a:schemeClr val="tx1"/>
                </a:solidFill>
              </a:endParaRPr>
            </a:p>
          </p:txBody>
        </p:sp>
      </p:grpSp>
      <p:sp>
        <p:nvSpPr>
          <p:cNvPr id="31771" name="CuadroTexto 20"/>
          <p:cNvSpPr txBox="1">
            <a:spLocks noChangeArrowheads="1"/>
          </p:cNvSpPr>
          <p:nvPr/>
        </p:nvSpPr>
        <p:spPr bwMode="auto">
          <a:xfrm rot="2698632">
            <a:off x="2051050" y="3282950"/>
            <a:ext cx="5200650" cy="276225"/>
          </a:xfrm>
          <a:prstGeom prst="rect">
            <a:avLst/>
          </a:prstGeom>
          <a:solidFill>
            <a:schemeClr val="accent1">
              <a:lumMod val="50000"/>
            </a:schemeClr>
          </a:solidFill>
          <a:ln>
            <a:noFill/>
          </a:ln>
          <a:extLst/>
        </p:spPr>
        <p:txBody>
          <a:bodyPr>
            <a:spAutoFit/>
          </a:bodyPr>
          <a:lstStyle>
            <a:lvl1pPr>
              <a:defRPr>
                <a:solidFill>
                  <a:schemeClr val="tx1"/>
                </a:solidFill>
                <a:latin typeface="Arial" panose="020B0604020202020204" pitchFamily="34" charset="0"/>
                <a:ea typeface="ヒラギノ角ゴ Pro W3" charset="-128"/>
              </a:defRPr>
            </a:lvl1pPr>
            <a:lvl2pPr marL="742950" indent="-285750">
              <a:defRPr>
                <a:solidFill>
                  <a:schemeClr val="tx1"/>
                </a:solidFill>
                <a:latin typeface="Arial" panose="020B0604020202020204" pitchFamily="34" charset="0"/>
                <a:ea typeface="ヒラギノ角ゴ Pro W3" charset="-128"/>
              </a:defRPr>
            </a:lvl2pPr>
            <a:lvl3pPr marL="1143000" indent="-228600">
              <a:defRPr>
                <a:solidFill>
                  <a:schemeClr val="tx1"/>
                </a:solidFill>
                <a:latin typeface="Arial" panose="020B0604020202020204" pitchFamily="34" charset="0"/>
                <a:ea typeface="ヒラギノ角ゴ Pro W3" charset="-128"/>
              </a:defRPr>
            </a:lvl3pPr>
            <a:lvl4pPr marL="1600200" indent="-228600">
              <a:defRPr>
                <a:solidFill>
                  <a:schemeClr val="tx1"/>
                </a:solidFill>
                <a:latin typeface="Arial" panose="020B0604020202020204" pitchFamily="34" charset="0"/>
                <a:ea typeface="ヒラギノ角ゴ Pro W3" charset="-128"/>
              </a:defRPr>
            </a:lvl4pPr>
            <a:lvl5pPr marL="2057400" indent="-228600">
              <a:defRPr>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pPr algn="r">
              <a:defRPr/>
            </a:pPr>
            <a:r>
              <a:rPr lang="es-CL" altLang="es-CL" sz="1200" b="1" dirty="0">
                <a:solidFill>
                  <a:schemeClr val="bg1"/>
                </a:solidFill>
              </a:rPr>
              <a:t>TELEFERICO</a:t>
            </a:r>
          </a:p>
        </p:txBody>
      </p:sp>
      <p:sp>
        <p:nvSpPr>
          <p:cNvPr id="3" name="Elipse 2"/>
          <p:cNvSpPr/>
          <p:nvPr/>
        </p:nvSpPr>
        <p:spPr>
          <a:xfrm>
            <a:off x="3632200" y="2498725"/>
            <a:ext cx="1631950" cy="158273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1200" dirty="0"/>
              <a:t>HABILITACION CUMBRES</a:t>
            </a:r>
          </a:p>
          <a:p>
            <a:pPr algn="ctr">
              <a:defRPr/>
            </a:pPr>
            <a:r>
              <a:rPr lang="es-CL" sz="1200" dirty="0"/>
              <a:t> Y SENDEROS</a:t>
            </a:r>
          </a:p>
        </p:txBody>
      </p:sp>
      <p:sp>
        <p:nvSpPr>
          <p:cNvPr id="4" name="Rectángulo 3"/>
          <p:cNvSpPr/>
          <p:nvPr/>
        </p:nvSpPr>
        <p:spPr>
          <a:xfrm>
            <a:off x="2051720" y="640991"/>
            <a:ext cx="4896544" cy="3652105"/>
          </a:xfrm>
          <a:prstGeom prst="rect">
            <a:avLst/>
          </a:prstGeom>
          <a:noFill/>
        </p:spPr>
        <p:txBody>
          <a:bodyPr spcFirstLastPara="1" wrap="none">
            <a:prstTxWarp prst="textArchUp">
              <a:avLst>
                <a:gd name="adj" fmla="val 10987692"/>
              </a:avLst>
            </a:prstTxWarp>
            <a:spAutoFit/>
          </a:bodyPr>
          <a:lstStyle/>
          <a:p>
            <a:pPr algn="ctr">
              <a:defRPr/>
            </a:pPr>
            <a:r>
              <a:rPr lang="es-ES" sz="1400" b="1" dirty="0">
                <a:ln w="0"/>
                <a:solidFill>
                  <a:srgbClr val="C00000"/>
                </a:solidFill>
                <a:latin typeface="Arial Black" panose="020B0A04020102020204" pitchFamily="34" charset="0"/>
              </a:rPr>
              <a:t>ZUC- PLAN REGULADOR</a:t>
            </a:r>
            <a:r>
              <a:rPr lang="es-ES" sz="5400" b="1" dirty="0">
                <a:ln w="0"/>
                <a:solidFill>
                  <a:srgbClr val="C00000"/>
                </a:solidFill>
                <a:latin typeface="Arial Black" panose="020B0A04020102020204" pitchFamily="34" charset="0"/>
              </a:rPr>
              <a:t> </a:t>
            </a:r>
            <a:r>
              <a:rPr lang="es-ES" sz="1400" b="1" dirty="0">
                <a:ln w="0"/>
                <a:solidFill>
                  <a:srgbClr val="C00000"/>
                </a:solidFill>
                <a:latin typeface="Arial Black" panose="020B0A04020102020204" pitchFamily="34" charset="0"/>
              </a:rPr>
              <a:t>COMUNAL</a:t>
            </a:r>
          </a:p>
        </p:txBody>
      </p:sp>
      <p:sp>
        <p:nvSpPr>
          <p:cNvPr id="23" name="Rectángulo 22"/>
          <p:cNvSpPr/>
          <p:nvPr/>
        </p:nvSpPr>
        <p:spPr>
          <a:xfrm>
            <a:off x="2123728" y="2513199"/>
            <a:ext cx="4896544" cy="3652105"/>
          </a:xfrm>
          <a:prstGeom prst="rect">
            <a:avLst/>
          </a:prstGeom>
          <a:noFill/>
        </p:spPr>
        <p:txBody>
          <a:bodyPr spcFirstLastPara="1" wrap="none">
            <a:prstTxWarp prst="textArchDown">
              <a:avLst/>
            </a:prstTxWarp>
            <a:spAutoFit/>
          </a:bodyPr>
          <a:lstStyle/>
          <a:p>
            <a:pPr algn="ctr">
              <a:defRPr/>
            </a:pPr>
            <a:r>
              <a:rPr lang="es-ES" sz="1400" b="1" dirty="0">
                <a:ln w="0"/>
                <a:solidFill>
                  <a:srgbClr val="C00000"/>
                </a:solidFill>
                <a:latin typeface="Arial Black" panose="020B0A04020102020204" pitchFamily="34" charset="0"/>
              </a:rPr>
              <a:t>PLAN DE GESTION TURISTICO PATRIMONIAL</a:t>
            </a:r>
          </a:p>
        </p:txBody>
      </p:sp>
      <p:sp>
        <p:nvSpPr>
          <p:cNvPr id="24" name="Rectángulo 23"/>
          <p:cNvSpPr/>
          <p:nvPr/>
        </p:nvSpPr>
        <p:spPr>
          <a:xfrm rot="5400000">
            <a:off x="2735334" y="1550890"/>
            <a:ext cx="4896544" cy="3652105"/>
          </a:xfrm>
          <a:prstGeom prst="rect">
            <a:avLst/>
          </a:prstGeom>
          <a:noFill/>
        </p:spPr>
        <p:txBody>
          <a:bodyPr spcFirstLastPara="1" wrap="none">
            <a:prstTxWarp prst="textArchUp">
              <a:avLst>
                <a:gd name="adj" fmla="val 10987692"/>
              </a:avLst>
            </a:prstTxWarp>
            <a:spAutoFit/>
          </a:bodyPr>
          <a:lstStyle/>
          <a:p>
            <a:pPr algn="ctr">
              <a:defRPr/>
            </a:pPr>
            <a:r>
              <a:rPr lang="es-ES" sz="1400" b="1" dirty="0">
                <a:ln w="0"/>
                <a:solidFill>
                  <a:srgbClr val="C00000"/>
                </a:solidFill>
              </a:rPr>
              <a:t>PROGRAMA DE  ACTIVIDADES</a:t>
            </a:r>
          </a:p>
          <a:p>
            <a:pPr algn="ctr">
              <a:defRPr/>
            </a:pPr>
            <a:r>
              <a:rPr lang="es-ES" sz="1200" b="1" dirty="0">
                <a:ln w="0"/>
                <a:solidFill>
                  <a:srgbClr val="C00000"/>
                </a:solidFill>
              </a:rPr>
              <a:t>DEPORTIVAS, CULTURALES, </a:t>
            </a:r>
          </a:p>
          <a:p>
            <a:pPr algn="ctr">
              <a:defRPr/>
            </a:pPr>
            <a:r>
              <a:rPr lang="es-ES" sz="1200" b="1" dirty="0">
                <a:ln w="0"/>
                <a:solidFill>
                  <a:srgbClr val="C00000"/>
                </a:solidFill>
              </a:rPr>
              <a:t>RECREATIVAS Y EDUCATIVAS</a:t>
            </a:r>
          </a:p>
          <a:p>
            <a:pPr algn="ctr">
              <a:defRPr/>
            </a:pPr>
            <a:endParaRPr lang="es-ES" sz="1400" b="1" dirty="0">
              <a:ln w="0"/>
            </a:endParaRPr>
          </a:p>
        </p:txBody>
      </p:sp>
      <p:sp>
        <p:nvSpPr>
          <p:cNvPr id="25" name="Rectángulo 24"/>
          <p:cNvSpPr/>
          <p:nvPr/>
        </p:nvSpPr>
        <p:spPr>
          <a:xfrm rot="16200000">
            <a:off x="1233779" y="1602947"/>
            <a:ext cx="4896544" cy="3652105"/>
          </a:xfrm>
          <a:prstGeom prst="rect">
            <a:avLst/>
          </a:prstGeom>
          <a:noFill/>
        </p:spPr>
        <p:txBody>
          <a:bodyPr spcFirstLastPara="1" wrap="none">
            <a:prstTxWarp prst="textArchUp">
              <a:avLst>
                <a:gd name="adj" fmla="val 10987692"/>
              </a:avLst>
            </a:prstTxWarp>
            <a:spAutoFit/>
          </a:bodyPr>
          <a:lstStyle/>
          <a:p>
            <a:pPr algn="ctr">
              <a:defRPr/>
            </a:pPr>
            <a:r>
              <a:rPr lang="es-ES" sz="1400" b="1" dirty="0">
                <a:ln w="0"/>
                <a:solidFill>
                  <a:srgbClr val="C00000"/>
                </a:solidFill>
              </a:rPr>
              <a:t>PLAN DE GESTION AMBIENTAL</a:t>
            </a:r>
          </a:p>
        </p:txBody>
      </p:sp>
      <p:sp>
        <p:nvSpPr>
          <p:cNvPr id="10" name="Elipse 9"/>
          <p:cNvSpPr/>
          <p:nvPr/>
        </p:nvSpPr>
        <p:spPr>
          <a:xfrm>
            <a:off x="3140075" y="1989138"/>
            <a:ext cx="2584450" cy="2565400"/>
          </a:xfrm>
          <a:prstGeom prst="ellipse">
            <a:avLst/>
          </a:prstGeom>
          <a:noFill/>
          <a:ln w="50800">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graphicFrame>
        <p:nvGraphicFramePr>
          <p:cNvPr id="5" name="Tabla 4"/>
          <p:cNvGraphicFramePr>
            <a:graphicFrameLocks noGrp="1"/>
          </p:cNvGraphicFramePr>
          <p:nvPr/>
        </p:nvGraphicFramePr>
        <p:xfrm>
          <a:off x="3492500" y="4525963"/>
          <a:ext cx="1974850" cy="919163"/>
        </p:xfrm>
        <a:graphic>
          <a:graphicData uri="http://schemas.openxmlformats.org/drawingml/2006/table">
            <a:tbl>
              <a:tblPr/>
              <a:tblGrid>
                <a:gridCol w="1974850"/>
              </a:tblGrid>
              <a:tr h="504545">
                <a:tc>
                  <a:txBody>
                    <a:bodyPr/>
                    <a:lstStyle/>
                    <a:p>
                      <a:pPr algn="ctr" rtl="0" fontAlgn="ctr"/>
                      <a:r>
                        <a:rPr lang="es-CL" sz="900" b="1" i="0" u="none" strike="noStrike" dirty="0" smtClean="0">
                          <a:solidFill>
                            <a:srgbClr val="000000"/>
                          </a:solidFill>
                          <a:effectLst/>
                          <a:latin typeface="Arial"/>
                        </a:rPr>
                        <a:t>SENDEROS PATRIMONIALES</a:t>
                      </a:r>
                      <a:r>
                        <a:rPr lang="es-CL" sz="900" b="1" i="0" u="none" strike="noStrike" baseline="0" dirty="0" smtClean="0">
                          <a:solidFill>
                            <a:srgbClr val="000000"/>
                          </a:solidFill>
                          <a:effectLst/>
                          <a:latin typeface="Arial"/>
                        </a:rPr>
                        <a:t> </a:t>
                      </a:r>
                    </a:p>
                    <a:p>
                      <a:pPr algn="ctr" rtl="0" fontAlgn="ctr"/>
                      <a:r>
                        <a:rPr lang="es-CL" sz="700" b="1" i="0" u="none" strike="noStrike" baseline="0" dirty="0" smtClean="0">
                          <a:solidFill>
                            <a:srgbClr val="000000"/>
                          </a:solidFill>
                          <a:effectLst/>
                          <a:latin typeface="Arial"/>
                        </a:rPr>
                        <a:t>PARQUE- PUCARÁ- CEMENTERIOS INCAS</a:t>
                      </a:r>
                    </a:p>
                    <a:p>
                      <a:pPr algn="ctr" rtl="0" fontAlgn="ctr"/>
                      <a:endParaRPr lang="es-CL" sz="900" b="1" i="0" u="none" strike="noStrike" dirty="0">
                        <a:solidFill>
                          <a:srgbClr val="000000"/>
                        </a:solidFill>
                        <a:effectLst/>
                        <a:latin typeface="Arial"/>
                      </a:endParaRPr>
                    </a:p>
                  </a:txBody>
                  <a:tcPr marL="3142" marR="3142" marT="313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r>
              <a:tr h="414617">
                <a:tc>
                  <a:txBody>
                    <a:bodyPr/>
                    <a:lstStyle/>
                    <a:p>
                      <a:pPr algn="ctr" rtl="0" fontAlgn="ctr"/>
                      <a:r>
                        <a:rPr lang="es-CL" sz="900" b="1" i="0" u="none" strike="noStrike" dirty="0" smtClean="0">
                          <a:solidFill>
                            <a:srgbClr val="000000"/>
                          </a:solidFill>
                          <a:effectLst/>
                          <a:latin typeface="Arial"/>
                        </a:rPr>
                        <a:t>RECUPERACIÓN DEL PUCARÁ</a:t>
                      </a:r>
                    </a:p>
                    <a:p>
                      <a:pPr algn="ctr" rtl="0" fontAlgn="ctr"/>
                      <a:endParaRPr lang="es-CL" sz="900" b="1" i="0" u="none" strike="noStrike" dirty="0" smtClean="0">
                        <a:solidFill>
                          <a:srgbClr val="000000"/>
                        </a:solidFill>
                        <a:effectLst/>
                        <a:latin typeface="Arial"/>
                      </a:endParaRPr>
                    </a:p>
                    <a:p>
                      <a:pPr algn="ctr" rtl="0" fontAlgn="ctr"/>
                      <a:r>
                        <a:rPr lang="es-CL" sz="900" b="1" i="0" u="none" strike="noStrike" dirty="0" smtClean="0">
                          <a:solidFill>
                            <a:srgbClr val="000000"/>
                          </a:solidFill>
                          <a:effectLst/>
                          <a:latin typeface="Arial"/>
                        </a:rPr>
                        <a:t>ZONA</a:t>
                      </a:r>
                      <a:r>
                        <a:rPr lang="es-CL" sz="900" b="1" i="0" u="none" strike="noStrike" baseline="0" dirty="0" smtClean="0">
                          <a:solidFill>
                            <a:srgbClr val="000000"/>
                          </a:solidFill>
                          <a:effectLst/>
                          <a:latin typeface="Arial"/>
                        </a:rPr>
                        <a:t> DE INTERES TURISTICO</a:t>
                      </a:r>
                      <a:endParaRPr lang="es-CL" sz="900" b="1" i="0" u="none" strike="noStrike" dirty="0">
                        <a:solidFill>
                          <a:srgbClr val="000000"/>
                        </a:solidFill>
                        <a:effectLst/>
                        <a:latin typeface="Arial"/>
                      </a:endParaRPr>
                    </a:p>
                  </a:txBody>
                  <a:tcPr marL="3142" marR="3142" marT="313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bl>
          </a:graphicData>
        </a:graphic>
      </p:graphicFrame>
      <p:graphicFrame>
        <p:nvGraphicFramePr>
          <p:cNvPr id="6" name="Tabla 5"/>
          <p:cNvGraphicFramePr>
            <a:graphicFrameLocks noGrp="1"/>
          </p:cNvGraphicFramePr>
          <p:nvPr/>
        </p:nvGraphicFramePr>
        <p:xfrm>
          <a:off x="2339975" y="2997200"/>
          <a:ext cx="976313" cy="433388"/>
        </p:xfrm>
        <a:graphic>
          <a:graphicData uri="http://schemas.openxmlformats.org/drawingml/2006/table">
            <a:tbl>
              <a:tblPr/>
              <a:tblGrid>
                <a:gridCol w="976313"/>
              </a:tblGrid>
              <a:tr h="433388">
                <a:tc>
                  <a:txBody>
                    <a:bodyPr/>
                    <a:lstStyle/>
                    <a:p>
                      <a:pPr algn="ctr" rtl="0" fontAlgn="ctr"/>
                      <a:r>
                        <a:rPr lang="es-CL" sz="900" b="1" i="0" u="none" strike="noStrike" dirty="0" smtClean="0">
                          <a:solidFill>
                            <a:srgbClr val="000000"/>
                          </a:solidFill>
                          <a:effectLst/>
                          <a:latin typeface="Arial"/>
                        </a:rPr>
                        <a:t>SANTUARIO</a:t>
                      </a:r>
                      <a:r>
                        <a:rPr lang="es-CL" sz="900" b="1" i="0" u="none" strike="noStrike" baseline="0" dirty="0" smtClean="0">
                          <a:solidFill>
                            <a:srgbClr val="000000"/>
                          </a:solidFill>
                          <a:effectLst/>
                          <a:latin typeface="Arial"/>
                        </a:rPr>
                        <a:t> </a:t>
                      </a:r>
                    </a:p>
                    <a:p>
                      <a:pPr algn="ctr" rtl="0" fontAlgn="ctr"/>
                      <a:r>
                        <a:rPr lang="es-CL" sz="900" b="1" i="0" u="none" strike="noStrike" baseline="0" dirty="0" smtClean="0">
                          <a:solidFill>
                            <a:srgbClr val="000000"/>
                          </a:solidFill>
                          <a:effectLst/>
                          <a:latin typeface="Arial"/>
                        </a:rPr>
                        <a:t>DE</a:t>
                      </a:r>
                    </a:p>
                    <a:p>
                      <a:pPr algn="ctr" rtl="0" fontAlgn="ctr"/>
                      <a:r>
                        <a:rPr lang="es-CL" sz="900" b="1" i="0" u="none" strike="noStrike" baseline="0" dirty="0" smtClean="0">
                          <a:solidFill>
                            <a:srgbClr val="000000"/>
                          </a:solidFill>
                          <a:effectLst/>
                          <a:latin typeface="Arial"/>
                        </a:rPr>
                        <a:t>LA NATURALEZA</a:t>
                      </a:r>
                      <a:endParaRPr lang="es-CL" sz="900" b="1" i="0" u="none" strike="noStrike" dirty="0">
                        <a:solidFill>
                          <a:srgbClr val="000000"/>
                        </a:solidFill>
                        <a:effectLst/>
                        <a:latin typeface="Arial"/>
                      </a:endParaRPr>
                    </a:p>
                  </a:txBody>
                  <a:tcPr marL="3139" marR="3139" marT="3138"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r>
            </a:tbl>
          </a:graphicData>
        </a:graphic>
      </p:graphicFrame>
      <p:graphicFrame>
        <p:nvGraphicFramePr>
          <p:cNvPr id="7" name="Tabla 6"/>
          <p:cNvGraphicFramePr>
            <a:graphicFrameLocks noGrp="1"/>
          </p:cNvGraphicFramePr>
          <p:nvPr/>
        </p:nvGraphicFramePr>
        <p:xfrm>
          <a:off x="3492500" y="981075"/>
          <a:ext cx="1927225" cy="1374775"/>
        </p:xfrm>
        <a:graphic>
          <a:graphicData uri="http://schemas.openxmlformats.org/drawingml/2006/table">
            <a:tbl>
              <a:tblPr/>
              <a:tblGrid>
                <a:gridCol w="1927225"/>
              </a:tblGrid>
              <a:tr h="1374775">
                <a:tc>
                  <a:txBody>
                    <a:bodyPr/>
                    <a:lstStyle/>
                    <a:p>
                      <a:pPr algn="ctr" rtl="0" fontAlgn="ctr"/>
                      <a:r>
                        <a:rPr lang="es-CL" sz="900" b="1" i="0" u="none" strike="noStrike" dirty="0" smtClean="0">
                          <a:solidFill>
                            <a:srgbClr val="000000"/>
                          </a:solidFill>
                          <a:effectLst/>
                          <a:latin typeface="Arial"/>
                        </a:rPr>
                        <a:t>CONSOLIDACION</a:t>
                      </a:r>
                    </a:p>
                    <a:p>
                      <a:pPr algn="ctr" rtl="0" fontAlgn="ctr"/>
                      <a:r>
                        <a:rPr lang="es-CL" sz="900" b="1" i="0" u="none" strike="noStrike" dirty="0" smtClean="0">
                          <a:solidFill>
                            <a:srgbClr val="000000"/>
                          </a:solidFill>
                          <a:effectLst/>
                          <a:latin typeface="Arial"/>
                        </a:rPr>
                        <a:t>ZODUC</a:t>
                      </a:r>
                    </a:p>
                    <a:p>
                      <a:pPr algn="ctr" rtl="0" fontAlgn="ctr"/>
                      <a:endParaRPr lang="es-CL" sz="900" b="1" i="0" u="none" strike="noStrike" dirty="0" smtClean="0">
                        <a:solidFill>
                          <a:srgbClr val="000000"/>
                        </a:solidFill>
                        <a:effectLst/>
                        <a:latin typeface="Arial"/>
                      </a:endParaRPr>
                    </a:p>
                    <a:p>
                      <a:pPr algn="ctr" rtl="0" fontAlgn="ctr"/>
                      <a:r>
                        <a:rPr lang="es-CL" sz="900" b="1" i="0" u="none" strike="noStrike" dirty="0" smtClean="0">
                          <a:solidFill>
                            <a:srgbClr val="000000"/>
                          </a:solidFill>
                          <a:effectLst/>
                          <a:latin typeface="Arial"/>
                        </a:rPr>
                        <a:t>CONSOLIDACION</a:t>
                      </a:r>
                    </a:p>
                    <a:p>
                      <a:pPr algn="ctr" rtl="0" fontAlgn="ctr"/>
                      <a:r>
                        <a:rPr lang="es-CL" sz="900" b="1" i="0" u="none" strike="noStrike" dirty="0" smtClean="0">
                          <a:solidFill>
                            <a:srgbClr val="000000"/>
                          </a:solidFill>
                          <a:effectLst/>
                          <a:latin typeface="Arial"/>
                        </a:rPr>
                        <a:t>AREAS</a:t>
                      </a:r>
                      <a:r>
                        <a:rPr lang="es-CL" sz="900" b="1" i="0" u="none" strike="noStrike" baseline="0" dirty="0" smtClean="0">
                          <a:solidFill>
                            <a:srgbClr val="000000"/>
                          </a:solidFill>
                          <a:effectLst/>
                          <a:latin typeface="Arial"/>
                        </a:rPr>
                        <a:t> VERDES</a:t>
                      </a:r>
                      <a:endParaRPr lang="es-CL" sz="900" b="1" i="0" u="none" strike="noStrike" dirty="0" smtClean="0">
                        <a:solidFill>
                          <a:srgbClr val="000000"/>
                        </a:solidFill>
                        <a:effectLst/>
                        <a:latin typeface="Arial"/>
                      </a:endParaRPr>
                    </a:p>
                    <a:p>
                      <a:pPr algn="ctr" rtl="0" fontAlgn="ctr"/>
                      <a:endParaRPr lang="es-CL" sz="900" b="1" i="0" u="none" strike="noStrike" dirty="0" smtClean="0">
                        <a:solidFill>
                          <a:srgbClr val="000000"/>
                        </a:solidFill>
                        <a:effectLst/>
                        <a:latin typeface="Arial"/>
                      </a:endParaRPr>
                    </a:p>
                    <a:p>
                      <a:pPr algn="ctr" rtl="0" fontAlgn="ctr"/>
                      <a:r>
                        <a:rPr lang="es-CL" sz="900" b="1" i="0" u="none" strike="noStrike" dirty="0" smtClean="0">
                          <a:solidFill>
                            <a:srgbClr val="000000"/>
                          </a:solidFill>
                          <a:effectLst/>
                          <a:latin typeface="Arial"/>
                        </a:rPr>
                        <a:t>PROLONGACION</a:t>
                      </a:r>
                      <a:r>
                        <a:rPr lang="es-CL" sz="900" b="1" i="0" u="none" strike="noStrike" baseline="0" dirty="0" smtClean="0">
                          <a:solidFill>
                            <a:srgbClr val="000000"/>
                          </a:solidFill>
                          <a:effectLst/>
                          <a:latin typeface="Arial"/>
                        </a:rPr>
                        <a:t> AV. COLON</a:t>
                      </a:r>
                    </a:p>
                    <a:p>
                      <a:pPr algn="ctr" rtl="0" fontAlgn="ctr"/>
                      <a:endParaRPr lang="es-CL" sz="900" b="1" i="0" u="none" strike="noStrike" baseline="0" dirty="0" smtClean="0">
                        <a:solidFill>
                          <a:srgbClr val="000000"/>
                        </a:solidFill>
                        <a:effectLst/>
                        <a:latin typeface="Arial"/>
                      </a:endParaRPr>
                    </a:p>
                    <a:p>
                      <a:pPr algn="ctr" rtl="0" fontAlgn="ctr"/>
                      <a:r>
                        <a:rPr lang="es-CL" sz="900" b="1" i="0" u="none" strike="noStrike" baseline="0" dirty="0" smtClean="0">
                          <a:solidFill>
                            <a:srgbClr val="000000"/>
                          </a:solidFill>
                          <a:effectLst/>
                          <a:latin typeface="Arial"/>
                        </a:rPr>
                        <a:t>CONTRUCCION </a:t>
                      </a:r>
                    </a:p>
                    <a:p>
                      <a:pPr algn="ctr" rtl="0" fontAlgn="ctr"/>
                      <a:r>
                        <a:rPr lang="es-CL" sz="900" b="1" i="0" u="none" strike="noStrike" baseline="0" dirty="0" smtClean="0">
                          <a:solidFill>
                            <a:srgbClr val="000000"/>
                          </a:solidFill>
                          <a:effectLst/>
                          <a:latin typeface="Arial"/>
                        </a:rPr>
                        <a:t>BORDE VERDE</a:t>
                      </a:r>
                      <a:endParaRPr lang="es-CL" sz="900" b="1" i="0" u="none" strike="noStrike" dirty="0">
                        <a:solidFill>
                          <a:srgbClr val="000000"/>
                        </a:solidFill>
                        <a:effectLst/>
                        <a:latin typeface="Arial"/>
                      </a:endParaRPr>
                    </a:p>
                  </a:txBody>
                  <a:tcPr marL="3140" marR="3140" marT="314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r>
            </a:tbl>
          </a:graphicData>
        </a:graphic>
      </p:graphicFrame>
      <p:graphicFrame>
        <p:nvGraphicFramePr>
          <p:cNvPr id="8" name="Tabla 7"/>
          <p:cNvGraphicFramePr>
            <a:graphicFrameLocks noGrp="1"/>
          </p:cNvGraphicFramePr>
          <p:nvPr/>
        </p:nvGraphicFramePr>
        <p:xfrm>
          <a:off x="5424488" y="2498725"/>
          <a:ext cx="2211387" cy="1593850"/>
        </p:xfrm>
        <a:graphic>
          <a:graphicData uri="http://schemas.openxmlformats.org/drawingml/2006/table">
            <a:tbl>
              <a:tblPr/>
              <a:tblGrid>
                <a:gridCol w="2211387"/>
              </a:tblGrid>
              <a:tr h="551845">
                <a:tc>
                  <a:txBody>
                    <a:bodyPr/>
                    <a:lstStyle/>
                    <a:p>
                      <a:pPr algn="l" rtl="0" fontAlgn="ctr"/>
                      <a:r>
                        <a:rPr lang="es-CL" sz="900" b="1" i="0" u="none" strike="noStrike" dirty="0" smtClean="0">
                          <a:solidFill>
                            <a:srgbClr val="000000"/>
                          </a:solidFill>
                          <a:effectLst/>
                          <a:latin typeface="Arial"/>
                        </a:rPr>
                        <a:t>CONSTRUCCION </a:t>
                      </a:r>
                    </a:p>
                    <a:p>
                      <a:pPr algn="l" rtl="0" fontAlgn="ctr"/>
                      <a:r>
                        <a:rPr lang="es-CL" sz="900" b="1" i="0" u="none" strike="noStrike" dirty="0" smtClean="0">
                          <a:solidFill>
                            <a:srgbClr val="000000"/>
                          </a:solidFill>
                          <a:effectLst/>
                          <a:latin typeface="Arial"/>
                        </a:rPr>
                        <a:t>JUEGOS DE AGUA</a:t>
                      </a:r>
                    </a:p>
                    <a:p>
                      <a:pPr algn="l" rtl="0" fontAlgn="ctr"/>
                      <a:r>
                        <a:rPr lang="es-CL" sz="900" b="1" i="0" u="none" strike="noStrike" baseline="0" dirty="0" smtClean="0">
                          <a:solidFill>
                            <a:srgbClr val="000000"/>
                          </a:solidFill>
                          <a:effectLst/>
                          <a:latin typeface="Arial"/>
                        </a:rPr>
                        <a:t>Y EXPLORATORIOS</a:t>
                      </a:r>
                    </a:p>
                    <a:p>
                      <a:pPr algn="ctr" rtl="0" fontAlgn="ctr"/>
                      <a:endParaRPr lang="es-CL" sz="900" b="1" i="0" u="none" strike="noStrike" dirty="0">
                        <a:solidFill>
                          <a:srgbClr val="000000"/>
                        </a:solidFill>
                        <a:effectLst/>
                        <a:latin typeface="Arial"/>
                      </a:endParaRPr>
                    </a:p>
                  </a:txBody>
                  <a:tcPr marL="3140" marR="3140" marT="314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r>
              <a:tr h="1042005">
                <a:tc>
                  <a:txBody>
                    <a:bodyPr/>
                    <a:lstStyle/>
                    <a:p>
                      <a:pPr algn="l" rtl="0" fontAlgn="ctr"/>
                      <a:r>
                        <a:rPr lang="es-CL" sz="800" b="1" i="0" u="none" strike="noStrike" dirty="0" smtClean="0">
                          <a:solidFill>
                            <a:srgbClr val="000000"/>
                          </a:solidFill>
                          <a:effectLst/>
                          <a:latin typeface="Arial"/>
                        </a:rPr>
                        <a:t>M</a:t>
                      </a:r>
                      <a:r>
                        <a:rPr lang="es-CL" sz="800" b="1" i="0" u="none" strike="noStrike" baseline="0" dirty="0" smtClean="0">
                          <a:solidFill>
                            <a:srgbClr val="000000"/>
                          </a:solidFill>
                          <a:effectLst/>
                          <a:latin typeface="Arial"/>
                        </a:rPr>
                        <a:t>EJ. Y AMPLIACION </a:t>
                      </a:r>
                    </a:p>
                    <a:p>
                      <a:pPr algn="l" rtl="0" fontAlgn="ctr"/>
                      <a:r>
                        <a:rPr lang="es-CL" sz="800" b="1" i="0" u="none" strike="noStrike" baseline="0" dirty="0" smtClean="0">
                          <a:solidFill>
                            <a:srgbClr val="000000"/>
                          </a:solidFill>
                          <a:effectLst/>
                          <a:latin typeface="Arial"/>
                        </a:rPr>
                        <a:t>PARQUE METROPOLITANO</a:t>
                      </a:r>
                      <a:endParaRPr lang="es-CL" sz="900" b="1" i="0" u="none" strike="noStrike" baseline="0" dirty="0" smtClean="0">
                        <a:solidFill>
                          <a:srgbClr val="000000"/>
                        </a:solidFill>
                        <a:effectLst/>
                        <a:latin typeface="Arial"/>
                      </a:endParaRPr>
                    </a:p>
                    <a:p>
                      <a:pPr algn="l" rtl="0" fontAlgn="ctr"/>
                      <a:endParaRPr lang="es-CL" sz="900" b="1" i="0" u="none" strike="noStrike" baseline="0" dirty="0" smtClean="0">
                        <a:solidFill>
                          <a:srgbClr val="000000"/>
                        </a:solidFill>
                        <a:effectLst/>
                        <a:latin typeface="Arial"/>
                      </a:endParaRPr>
                    </a:p>
                    <a:p>
                      <a:pPr algn="l" rtl="0" fontAlgn="ctr"/>
                      <a:r>
                        <a:rPr lang="es-CL" sz="900" b="1" i="0" u="none" strike="noStrike" baseline="0" dirty="0" smtClean="0">
                          <a:solidFill>
                            <a:srgbClr val="000000"/>
                          </a:solidFill>
                          <a:effectLst/>
                          <a:latin typeface="Arial"/>
                        </a:rPr>
                        <a:t>CONSTRUCCION </a:t>
                      </a:r>
                    </a:p>
                    <a:p>
                      <a:pPr algn="l" rtl="0" fontAlgn="ctr"/>
                      <a:r>
                        <a:rPr lang="es-CL" sz="900" b="1" i="0" u="none" strike="noStrike" baseline="0" dirty="0" smtClean="0">
                          <a:solidFill>
                            <a:srgbClr val="000000"/>
                          </a:solidFill>
                          <a:effectLst/>
                          <a:latin typeface="Arial"/>
                        </a:rPr>
                        <a:t>TELEFERICO</a:t>
                      </a:r>
                    </a:p>
                    <a:p>
                      <a:pPr algn="l" rtl="0" fontAlgn="ctr"/>
                      <a:endParaRPr lang="es-CL" sz="900" b="1" i="0" u="none" strike="noStrike" dirty="0">
                        <a:solidFill>
                          <a:srgbClr val="000000"/>
                        </a:solidFill>
                        <a:effectLst/>
                        <a:latin typeface="Arial"/>
                      </a:endParaRPr>
                    </a:p>
                  </a:txBody>
                  <a:tcPr marL="3140" marR="3140" marT="314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bl>
          </a:graphicData>
        </a:graphic>
      </p:graphicFrame>
      <p:sp>
        <p:nvSpPr>
          <p:cNvPr id="27" name="Rectángulo 26"/>
          <p:cNvSpPr/>
          <p:nvPr/>
        </p:nvSpPr>
        <p:spPr>
          <a:xfrm>
            <a:off x="3563888" y="2564904"/>
            <a:ext cx="1700262" cy="2088232"/>
          </a:xfrm>
          <a:prstGeom prst="rect">
            <a:avLst/>
          </a:prstGeom>
          <a:noFill/>
        </p:spPr>
        <p:txBody>
          <a:bodyPr spcFirstLastPara="1" wrap="none">
            <a:prstTxWarp prst="textArchUp">
              <a:avLst>
                <a:gd name="adj" fmla="val 10987692"/>
              </a:avLst>
            </a:prstTxWarp>
            <a:spAutoFit/>
          </a:bodyPr>
          <a:lstStyle/>
          <a:p>
            <a:pPr algn="ctr">
              <a:defRPr/>
            </a:pPr>
            <a:r>
              <a:rPr lang="es-ES" sz="1400" b="1" dirty="0">
                <a:ln w="0"/>
                <a:solidFill>
                  <a:srgbClr val="E7FFF2"/>
                </a:solidFill>
                <a:effectLst>
                  <a:outerShdw blurRad="38100" dist="38100" dir="2700000" algn="tl">
                    <a:srgbClr val="000000">
                      <a:alpha val="43137"/>
                    </a:srgbClr>
                  </a:outerShdw>
                </a:effectLst>
                <a:latin typeface="Arial Black" panose="020B0A04020102020204" pitchFamily="34" charset="0"/>
              </a:rPr>
              <a:t>CENTRO DE DIFUSION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2000"/>
                                  </p:stCondLst>
                                  <p:childTnLst>
                                    <p:set>
                                      <p:cBhvr>
                                        <p:cTn id="13" dur="1" fill="hold">
                                          <p:stCondLst>
                                            <p:cond delay="0"/>
                                          </p:stCondLst>
                                        </p:cTn>
                                        <p:tgtEl>
                                          <p:spTgt spid="2"/>
                                        </p:tgtEl>
                                        <p:attrNameLst>
                                          <p:attrName>style.visibility</p:attrName>
                                        </p:attrNameLst>
                                      </p:cBhvr>
                                      <p:to>
                                        <p:strVal val="visible"/>
                                      </p:to>
                                    </p:set>
                                    <p:anim calcmode="lin" valueType="num">
                                      <p:cBhvr>
                                        <p:cTn id="14" dur="2000" fill="hold"/>
                                        <p:tgtEl>
                                          <p:spTgt spid="2"/>
                                        </p:tgtEl>
                                        <p:attrNameLst>
                                          <p:attrName>ppt_w</p:attrName>
                                        </p:attrNameLst>
                                      </p:cBhvr>
                                      <p:tavLst>
                                        <p:tav tm="0">
                                          <p:val>
                                            <p:fltVal val="0"/>
                                          </p:val>
                                        </p:tav>
                                        <p:tav tm="100000">
                                          <p:val>
                                            <p:strVal val="#ppt_w"/>
                                          </p:val>
                                        </p:tav>
                                      </p:tavLst>
                                    </p:anim>
                                    <p:anim calcmode="lin" valueType="num">
                                      <p:cBhvr>
                                        <p:cTn id="15" dur="2000" fill="hold"/>
                                        <p:tgtEl>
                                          <p:spTgt spid="2"/>
                                        </p:tgtEl>
                                        <p:attrNameLst>
                                          <p:attrName>ppt_h</p:attrName>
                                        </p:attrNameLst>
                                      </p:cBhvr>
                                      <p:tavLst>
                                        <p:tav tm="0">
                                          <p:val>
                                            <p:fltVal val="0"/>
                                          </p:val>
                                        </p:tav>
                                        <p:tav tm="100000">
                                          <p:val>
                                            <p:strVal val="#ppt_h"/>
                                          </p:val>
                                        </p:tav>
                                      </p:tavLst>
                                    </p:anim>
                                    <p:animEffect transition="in" filter="fade">
                                      <p:cBhvr>
                                        <p:cTn id="16" dur="2000"/>
                                        <p:tgtEl>
                                          <p:spTgt spid="2"/>
                                        </p:tgtEl>
                                      </p:cBhvr>
                                    </p:animEffect>
                                  </p:childTnLst>
                                </p:cTn>
                              </p:par>
                              <p:par>
                                <p:cTn id="17" presetID="53" presetClass="entr" presetSubtype="16" fill="hold" nodeType="withEffect">
                                  <p:stCondLst>
                                    <p:cond delay="2000"/>
                                  </p:stCondLst>
                                  <p:childTnLst>
                                    <p:set>
                                      <p:cBhvr>
                                        <p:cTn id="18" dur="1" fill="hold">
                                          <p:stCondLst>
                                            <p:cond delay="0"/>
                                          </p:stCondLst>
                                        </p:cTn>
                                        <p:tgtEl>
                                          <p:spTgt spid="7"/>
                                        </p:tgtEl>
                                        <p:attrNameLst>
                                          <p:attrName>style.visibility</p:attrName>
                                        </p:attrNameLst>
                                      </p:cBhvr>
                                      <p:to>
                                        <p:strVal val="visible"/>
                                      </p:to>
                                    </p:set>
                                    <p:anim calcmode="lin" valueType="num">
                                      <p:cBhvr>
                                        <p:cTn id="19" dur="2000" fill="hold"/>
                                        <p:tgtEl>
                                          <p:spTgt spid="7"/>
                                        </p:tgtEl>
                                        <p:attrNameLst>
                                          <p:attrName>ppt_w</p:attrName>
                                        </p:attrNameLst>
                                      </p:cBhvr>
                                      <p:tavLst>
                                        <p:tav tm="0">
                                          <p:val>
                                            <p:fltVal val="0"/>
                                          </p:val>
                                        </p:tav>
                                        <p:tav tm="100000">
                                          <p:val>
                                            <p:strVal val="#ppt_w"/>
                                          </p:val>
                                        </p:tav>
                                      </p:tavLst>
                                    </p:anim>
                                    <p:anim calcmode="lin" valueType="num">
                                      <p:cBhvr>
                                        <p:cTn id="20" dur="2000" fill="hold"/>
                                        <p:tgtEl>
                                          <p:spTgt spid="7"/>
                                        </p:tgtEl>
                                        <p:attrNameLst>
                                          <p:attrName>ppt_h</p:attrName>
                                        </p:attrNameLst>
                                      </p:cBhvr>
                                      <p:tavLst>
                                        <p:tav tm="0">
                                          <p:val>
                                            <p:fltVal val="0"/>
                                          </p:val>
                                        </p:tav>
                                        <p:tav tm="100000">
                                          <p:val>
                                            <p:strVal val="#ppt_h"/>
                                          </p:val>
                                        </p:tav>
                                      </p:tavLst>
                                    </p:anim>
                                    <p:animEffect transition="in" filter="fade">
                                      <p:cBhvr>
                                        <p:cTn id="21" dur="2000"/>
                                        <p:tgtEl>
                                          <p:spTgt spid="7"/>
                                        </p:tgtEl>
                                      </p:cBhvr>
                                    </p:animEffect>
                                  </p:childTnLst>
                                </p:cTn>
                              </p:par>
                              <p:par>
                                <p:cTn id="22" presetID="53" presetClass="entr" presetSubtype="16" fill="hold" nodeType="withEffect">
                                  <p:stCondLst>
                                    <p:cond delay="2000"/>
                                  </p:stCondLst>
                                  <p:childTnLst>
                                    <p:set>
                                      <p:cBhvr>
                                        <p:cTn id="23" dur="1" fill="hold">
                                          <p:stCondLst>
                                            <p:cond delay="0"/>
                                          </p:stCondLst>
                                        </p:cTn>
                                        <p:tgtEl>
                                          <p:spTgt spid="8"/>
                                        </p:tgtEl>
                                        <p:attrNameLst>
                                          <p:attrName>style.visibility</p:attrName>
                                        </p:attrNameLst>
                                      </p:cBhvr>
                                      <p:to>
                                        <p:strVal val="visible"/>
                                      </p:to>
                                    </p:set>
                                    <p:anim calcmode="lin" valueType="num">
                                      <p:cBhvr>
                                        <p:cTn id="24" dur="2000" fill="hold"/>
                                        <p:tgtEl>
                                          <p:spTgt spid="8"/>
                                        </p:tgtEl>
                                        <p:attrNameLst>
                                          <p:attrName>ppt_w</p:attrName>
                                        </p:attrNameLst>
                                      </p:cBhvr>
                                      <p:tavLst>
                                        <p:tav tm="0">
                                          <p:val>
                                            <p:fltVal val="0"/>
                                          </p:val>
                                        </p:tav>
                                        <p:tav tm="100000">
                                          <p:val>
                                            <p:strVal val="#ppt_w"/>
                                          </p:val>
                                        </p:tav>
                                      </p:tavLst>
                                    </p:anim>
                                    <p:anim calcmode="lin" valueType="num">
                                      <p:cBhvr>
                                        <p:cTn id="25" dur="2000" fill="hold"/>
                                        <p:tgtEl>
                                          <p:spTgt spid="8"/>
                                        </p:tgtEl>
                                        <p:attrNameLst>
                                          <p:attrName>ppt_h</p:attrName>
                                        </p:attrNameLst>
                                      </p:cBhvr>
                                      <p:tavLst>
                                        <p:tav tm="0">
                                          <p:val>
                                            <p:fltVal val="0"/>
                                          </p:val>
                                        </p:tav>
                                        <p:tav tm="100000">
                                          <p:val>
                                            <p:strVal val="#ppt_h"/>
                                          </p:val>
                                        </p:tav>
                                      </p:tavLst>
                                    </p:anim>
                                    <p:animEffect transition="in" filter="fade">
                                      <p:cBhvr>
                                        <p:cTn id="26" dur="2000"/>
                                        <p:tgtEl>
                                          <p:spTgt spid="8"/>
                                        </p:tgtEl>
                                      </p:cBhvr>
                                    </p:animEffect>
                                  </p:childTnLst>
                                </p:cTn>
                              </p:par>
                              <p:par>
                                <p:cTn id="27" presetID="53" presetClass="entr" presetSubtype="16" fill="hold" nodeType="withEffect">
                                  <p:stCondLst>
                                    <p:cond delay="2000"/>
                                  </p:stCondLst>
                                  <p:childTnLst>
                                    <p:set>
                                      <p:cBhvr>
                                        <p:cTn id="28" dur="1" fill="hold">
                                          <p:stCondLst>
                                            <p:cond delay="0"/>
                                          </p:stCondLst>
                                        </p:cTn>
                                        <p:tgtEl>
                                          <p:spTgt spid="6"/>
                                        </p:tgtEl>
                                        <p:attrNameLst>
                                          <p:attrName>style.visibility</p:attrName>
                                        </p:attrNameLst>
                                      </p:cBhvr>
                                      <p:to>
                                        <p:strVal val="visible"/>
                                      </p:to>
                                    </p:set>
                                    <p:anim calcmode="lin" valueType="num">
                                      <p:cBhvr>
                                        <p:cTn id="29" dur="2000" fill="hold"/>
                                        <p:tgtEl>
                                          <p:spTgt spid="6"/>
                                        </p:tgtEl>
                                        <p:attrNameLst>
                                          <p:attrName>ppt_w</p:attrName>
                                        </p:attrNameLst>
                                      </p:cBhvr>
                                      <p:tavLst>
                                        <p:tav tm="0">
                                          <p:val>
                                            <p:fltVal val="0"/>
                                          </p:val>
                                        </p:tav>
                                        <p:tav tm="100000">
                                          <p:val>
                                            <p:strVal val="#ppt_w"/>
                                          </p:val>
                                        </p:tav>
                                      </p:tavLst>
                                    </p:anim>
                                    <p:anim calcmode="lin" valueType="num">
                                      <p:cBhvr>
                                        <p:cTn id="30" dur="2000" fill="hold"/>
                                        <p:tgtEl>
                                          <p:spTgt spid="6"/>
                                        </p:tgtEl>
                                        <p:attrNameLst>
                                          <p:attrName>ppt_h</p:attrName>
                                        </p:attrNameLst>
                                      </p:cBhvr>
                                      <p:tavLst>
                                        <p:tav tm="0">
                                          <p:val>
                                            <p:fltVal val="0"/>
                                          </p:val>
                                        </p:tav>
                                        <p:tav tm="100000">
                                          <p:val>
                                            <p:strVal val="#ppt_h"/>
                                          </p:val>
                                        </p:tav>
                                      </p:tavLst>
                                    </p:anim>
                                    <p:animEffect transition="in" filter="fade">
                                      <p:cBhvr>
                                        <p:cTn id="31" dur="2000"/>
                                        <p:tgtEl>
                                          <p:spTgt spid="6"/>
                                        </p:tgtEl>
                                      </p:cBhvr>
                                    </p:animEffect>
                                  </p:childTnLst>
                                </p:cTn>
                              </p:par>
                              <p:par>
                                <p:cTn id="32" presetID="53" presetClass="entr" presetSubtype="16" fill="hold" nodeType="withEffect">
                                  <p:stCondLst>
                                    <p:cond delay="2000"/>
                                  </p:stCondLst>
                                  <p:childTnLst>
                                    <p:set>
                                      <p:cBhvr>
                                        <p:cTn id="33" dur="1" fill="hold">
                                          <p:stCondLst>
                                            <p:cond delay="0"/>
                                          </p:stCondLst>
                                        </p:cTn>
                                        <p:tgtEl>
                                          <p:spTgt spid="5"/>
                                        </p:tgtEl>
                                        <p:attrNameLst>
                                          <p:attrName>style.visibility</p:attrName>
                                        </p:attrNameLst>
                                      </p:cBhvr>
                                      <p:to>
                                        <p:strVal val="visible"/>
                                      </p:to>
                                    </p:set>
                                    <p:anim calcmode="lin" valueType="num">
                                      <p:cBhvr>
                                        <p:cTn id="34" dur="2000" fill="hold"/>
                                        <p:tgtEl>
                                          <p:spTgt spid="5"/>
                                        </p:tgtEl>
                                        <p:attrNameLst>
                                          <p:attrName>ppt_w</p:attrName>
                                        </p:attrNameLst>
                                      </p:cBhvr>
                                      <p:tavLst>
                                        <p:tav tm="0">
                                          <p:val>
                                            <p:fltVal val="0"/>
                                          </p:val>
                                        </p:tav>
                                        <p:tav tm="100000">
                                          <p:val>
                                            <p:strVal val="#ppt_w"/>
                                          </p:val>
                                        </p:tav>
                                      </p:tavLst>
                                    </p:anim>
                                    <p:anim calcmode="lin" valueType="num">
                                      <p:cBhvr>
                                        <p:cTn id="35" dur="2000" fill="hold"/>
                                        <p:tgtEl>
                                          <p:spTgt spid="5"/>
                                        </p:tgtEl>
                                        <p:attrNameLst>
                                          <p:attrName>ppt_h</p:attrName>
                                        </p:attrNameLst>
                                      </p:cBhvr>
                                      <p:tavLst>
                                        <p:tav tm="0">
                                          <p:val>
                                            <p:fltVal val="0"/>
                                          </p:val>
                                        </p:tav>
                                        <p:tav tm="100000">
                                          <p:val>
                                            <p:strVal val="#ppt_h"/>
                                          </p:val>
                                        </p:tav>
                                      </p:tavLst>
                                    </p:anim>
                                    <p:animEffect transition="in" filter="fade">
                                      <p:cBhvr>
                                        <p:cTn id="36" dur="2000"/>
                                        <p:tgtEl>
                                          <p:spTgt spid="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16"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p:cTn id="41" dur="500" fill="hold"/>
                                        <p:tgtEl>
                                          <p:spTgt spid="4"/>
                                        </p:tgtEl>
                                        <p:attrNameLst>
                                          <p:attrName>ppt_w</p:attrName>
                                        </p:attrNameLst>
                                      </p:cBhvr>
                                      <p:tavLst>
                                        <p:tav tm="0">
                                          <p:val>
                                            <p:fltVal val="0"/>
                                          </p:val>
                                        </p:tav>
                                        <p:tav tm="100000">
                                          <p:val>
                                            <p:strVal val="#ppt_w"/>
                                          </p:val>
                                        </p:tav>
                                      </p:tavLst>
                                    </p:anim>
                                    <p:anim calcmode="lin" valueType="num">
                                      <p:cBhvr>
                                        <p:cTn id="42" dur="500" fill="hold"/>
                                        <p:tgtEl>
                                          <p:spTgt spid="4"/>
                                        </p:tgtEl>
                                        <p:attrNameLst>
                                          <p:attrName>ppt_h</p:attrName>
                                        </p:attrNameLst>
                                      </p:cBhvr>
                                      <p:tavLst>
                                        <p:tav tm="0">
                                          <p:val>
                                            <p:fltVal val="0"/>
                                          </p:val>
                                        </p:tav>
                                        <p:tav tm="100000">
                                          <p:val>
                                            <p:strVal val="#ppt_h"/>
                                          </p:val>
                                        </p:tav>
                                      </p:tavLst>
                                    </p:anim>
                                    <p:animEffect transition="in" filter="fade">
                                      <p:cBhvr>
                                        <p:cTn id="43" dur="500"/>
                                        <p:tgtEl>
                                          <p:spTgt spid="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1" presetClass="entr" presetSubtype="0" fill="hold" nodeType="click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1000" fill="hold"/>
                                        <p:tgtEl>
                                          <p:spTgt spid="27"/>
                                        </p:tgtEl>
                                        <p:attrNameLst>
                                          <p:attrName>ppt_w</p:attrName>
                                        </p:attrNameLst>
                                      </p:cBhvr>
                                      <p:tavLst>
                                        <p:tav tm="0">
                                          <p:val>
                                            <p:fltVal val="0"/>
                                          </p:val>
                                        </p:tav>
                                        <p:tav tm="100000">
                                          <p:val>
                                            <p:strVal val="#ppt_w"/>
                                          </p:val>
                                        </p:tav>
                                      </p:tavLst>
                                    </p:anim>
                                    <p:anim calcmode="lin" valueType="num">
                                      <p:cBhvr>
                                        <p:cTn id="49" dur="1000" fill="hold"/>
                                        <p:tgtEl>
                                          <p:spTgt spid="27"/>
                                        </p:tgtEl>
                                        <p:attrNameLst>
                                          <p:attrName>ppt_h</p:attrName>
                                        </p:attrNameLst>
                                      </p:cBhvr>
                                      <p:tavLst>
                                        <p:tav tm="0">
                                          <p:val>
                                            <p:fltVal val="0"/>
                                          </p:val>
                                        </p:tav>
                                        <p:tav tm="100000">
                                          <p:val>
                                            <p:strVal val="#ppt_h"/>
                                          </p:val>
                                        </p:tav>
                                      </p:tavLst>
                                    </p:anim>
                                    <p:anim calcmode="lin" valueType="num">
                                      <p:cBhvr>
                                        <p:cTn id="50" dur="1000" fill="hold"/>
                                        <p:tgtEl>
                                          <p:spTgt spid="27"/>
                                        </p:tgtEl>
                                        <p:attrNameLst>
                                          <p:attrName>style.rotation</p:attrName>
                                        </p:attrNameLst>
                                      </p:cBhvr>
                                      <p:tavLst>
                                        <p:tav tm="0">
                                          <p:val>
                                            <p:fltVal val="90"/>
                                          </p:val>
                                        </p:tav>
                                        <p:tav tm="100000">
                                          <p:val>
                                            <p:fltVal val="0"/>
                                          </p:val>
                                        </p:tav>
                                      </p:tavLst>
                                    </p:anim>
                                    <p:animEffect transition="in" filter="fade">
                                      <p:cBhvr>
                                        <p:cTn id="51" dur="1000"/>
                                        <p:tgtEl>
                                          <p:spTgt spid="27"/>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16" fill="hold" nodeType="click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16" fill="hold" nodeType="click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p:cTn id="63" dur="500" fill="hold"/>
                                        <p:tgtEl>
                                          <p:spTgt spid="25"/>
                                        </p:tgtEl>
                                        <p:attrNameLst>
                                          <p:attrName>ppt_w</p:attrName>
                                        </p:attrNameLst>
                                      </p:cBhvr>
                                      <p:tavLst>
                                        <p:tav tm="0">
                                          <p:val>
                                            <p:fltVal val="0"/>
                                          </p:val>
                                        </p:tav>
                                        <p:tav tm="100000">
                                          <p:val>
                                            <p:strVal val="#ppt_w"/>
                                          </p:val>
                                        </p:tav>
                                      </p:tavLst>
                                    </p:anim>
                                    <p:anim calcmode="lin" valueType="num">
                                      <p:cBhvr>
                                        <p:cTn id="64" dur="500" fill="hold"/>
                                        <p:tgtEl>
                                          <p:spTgt spid="25"/>
                                        </p:tgtEl>
                                        <p:attrNameLst>
                                          <p:attrName>ppt_h</p:attrName>
                                        </p:attrNameLst>
                                      </p:cBhvr>
                                      <p:tavLst>
                                        <p:tav tm="0">
                                          <p:val>
                                            <p:fltVal val="0"/>
                                          </p:val>
                                        </p:tav>
                                        <p:tav tm="100000">
                                          <p:val>
                                            <p:strVal val="#ppt_h"/>
                                          </p:val>
                                        </p:tav>
                                      </p:tavLst>
                                    </p:anim>
                                    <p:animEffect transition="in" filter="fade">
                                      <p:cBhvr>
                                        <p:cTn id="65" dur="500"/>
                                        <p:tgtEl>
                                          <p:spTgt spid="25"/>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3" presetClass="entr" presetSubtype="16" fill="hold" nodeType="click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1" presetClass="entr" presetSubtype="1" fill="hold" grpId="0" nodeType="click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heel(1)">
                                      <p:cBhvr>
                                        <p:cTn id="77" dur="2000"/>
                                        <p:tgtEl>
                                          <p:spTgt spid="10"/>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6" fill="hold" grpId="0" nodeType="clickEffect">
                                  <p:stCondLst>
                                    <p:cond delay="0"/>
                                  </p:stCondLst>
                                  <p:childTnLst>
                                    <p:set>
                                      <p:cBhvr>
                                        <p:cTn id="81" dur="1" fill="hold">
                                          <p:stCondLst>
                                            <p:cond delay="0"/>
                                          </p:stCondLst>
                                        </p:cTn>
                                        <p:tgtEl>
                                          <p:spTgt spid="31771"/>
                                        </p:tgtEl>
                                        <p:attrNameLst>
                                          <p:attrName>style.visibility</p:attrName>
                                        </p:attrNameLst>
                                      </p:cBhvr>
                                      <p:to>
                                        <p:strVal val="visible"/>
                                      </p:to>
                                    </p:set>
                                    <p:anim calcmode="lin" valueType="num">
                                      <p:cBhvr additive="base">
                                        <p:cTn id="82" dur="500" fill="hold"/>
                                        <p:tgtEl>
                                          <p:spTgt spid="31771"/>
                                        </p:tgtEl>
                                        <p:attrNameLst>
                                          <p:attrName>ppt_x</p:attrName>
                                        </p:attrNameLst>
                                      </p:cBhvr>
                                      <p:tavLst>
                                        <p:tav tm="0">
                                          <p:val>
                                            <p:strVal val="1+#ppt_w/2"/>
                                          </p:val>
                                        </p:tav>
                                        <p:tav tm="100000">
                                          <p:val>
                                            <p:strVal val="#ppt_x"/>
                                          </p:val>
                                        </p:tav>
                                      </p:tavLst>
                                    </p:anim>
                                    <p:anim calcmode="lin" valueType="num">
                                      <p:cBhvr additive="base">
                                        <p:cTn id="83" dur="500" fill="hold"/>
                                        <p:tgtEl>
                                          <p:spTgt spid="317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71" grpId="0" animBg="1"/>
      <p:bldP spid="3"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1 Imagen"/>
          <p:cNvPicPr>
            <a:picLocks noChangeAspect="1"/>
          </p:cNvPicPr>
          <p:nvPr/>
        </p:nvPicPr>
        <p:blipFill>
          <a:blip r:embed="rId2" cstate="email">
            <a:grayscl/>
            <a:extLst>
              <a:ext uri="{28A0092B-C50C-407E-A947-70E740481C1C}">
                <a14:useLocalDpi xmlns:a14="http://schemas.microsoft.com/office/drawing/2010/main"/>
              </a:ext>
            </a:extLst>
          </a:blip>
          <a:srcRect/>
          <a:stretch>
            <a:fillRect/>
          </a:stretch>
        </p:blipFill>
        <p:spPr bwMode="auto">
          <a:xfrm>
            <a:off x="107950" y="360363"/>
            <a:ext cx="2592388"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1 Título"/>
          <p:cNvSpPr txBox="1">
            <a:spLocks/>
          </p:cNvSpPr>
          <p:nvPr/>
        </p:nvSpPr>
        <p:spPr bwMode="auto">
          <a:xfrm>
            <a:off x="0" y="177800"/>
            <a:ext cx="8532813" cy="336550"/>
          </a:xfrm>
          <a:prstGeom prst="rect">
            <a:avLst/>
          </a:prstGeom>
          <a:solidFill>
            <a:schemeClr val="accent1">
              <a:lumMod val="75000"/>
            </a:schemeClr>
          </a:solidFill>
          <a:ln>
            <a:solidFill>
              <a:schemeClr val="accent1">
                <a:lumMod val="75000"/>
              </a:schemeClr>
            </a:solidFill>
          </a:ln>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nSpc>
                <a:spcPct val="100000"/>
              </a:lnSpc>
              <a:spcBef>
                <a:spcPct val="0"/>
              </a:spcBef>
              <a:buFont typeface="Arial" pitchFamily="34" charset="0"/>
              <a:buNone/>
              <a:defRPr/>
            </a:pPr>
            <a:r>
              <a:rPr lang="es-CL" altLang="es-CL" sz="2400" b="1" dirty="0" smtClean="0">
                <a:solidFill>
                  <a:schemeClr val="bg1"/>
                </a:solidFill>
                <a:latin typeface="Calibri Light" pitchFamily="34" charset="0"/>
              </a:rPr>
              <a:t>Plan Maestro Parque Metropolitano</a:t>
            </a:r>
          </a:p>
        </p:txBody>
      </p:sp>
      <p:pic>
        <p:nvPicPr>
          <p:cNvPr id="43012" name="1 Imagen"/>
          <p:cNvPicPr>
            <a:picLocks noChangeAspect="1"/>
          </p:cNvPicPr>
          <p:nvPr/>
        </p:nvPicPr>
        <p:blipFill>
          <a:blip r:embed="rId3" cstate="email">
            <a:extLst>
              <a:ext uri="{28A0092B-C50C-407E-A947-70E740481C1C}">
                <a14:useLocalDpi xmlns:a14="http://schemas.microsoft.com/office/drawing/2010/main"/>
              </a:ext>
            </a:extLst>
          </a:blip>
          <a:srcRect b="13271"/>
          <a:stretch>
            <a:fillRect/>
          </a:stretch>
        </p:blipFill>
        <p:spPr bwMode="auto">
          <a:xfrm>
            <a:off x="1547813" y="3486150"/>
            <a:ext cx="7056437"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1 Título"/>
          <p:cNvSpPr txBox="1">
            <a:spLocks/>
          </p:cNvSpPr>
          <p:nvPr/>
        </p:nvSpPr>
        <p:spPr bwMode="auto">
          <a:xfrm>
            <a:off x="2795588" y="692150"/>
            <a:ext cx="4191000" cy="692150"/>
          </a:xfrm>
          <a:prstGeom prst="rect">
            <a:avLst/>
          </a:prstGeom>
          <a:solidFill>
            <a:srgbClr val="C00000">
              <a:alpha val="1098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lnSpc>
                <a:spcPct val="100000"/>
              </a:lnSpc>
              <a:spcBef>
                <a:spcPct val="0"/>
              </a:spcBef>
              <a:buFontTx/>
              <a:buNone/>
            </a:pPr>
            <a:r>
              <a:rPr lang="es-CL" altLang="es-CL" sz="1200" b="1">
                <a:latin typeface="Calibri Light" pitchFamily="34" charset="0"/>
              </a:rPr>
              <a:t>1° Segregación </a:t>
            </a:r>
            <a:r>
              <a:rPr lang="es-CL" altLang="es-CL" sz="1200">
                <a:latin typeface="Calibri Light" pitchFamily="34" charset="0"/>
              </a:rPr>
              <a:t>a la destinación: 58 há  </a:t>
            </a:r>
          </a:p>
          <a:p>
            <a:pPr algn="just">
              <a:lnSpc>
                <a:spcPct val="100000"/>
              </a:lnSpc>
              <a:spcBef>
                <a:spcPct val="0"/>
              </a:spcBef>
              <a:buFontTx/>
              <a:buNone/>
            </a:pPr>
            <a:r>
              <a:rPr lang="es-CL" altLang="es-CL" sz="1200">
                <a:latin typeface="Calibri Light" pitchFamily="34" charset="0"/>
              </a:rPr>
              <a:t>         Superficie plana : 24 há</a:t>
            </a:r>
          </a:p>
          <a:p>
            <a:pPr algn="just">
              <a:lnSpc>
                <a:spcPct val="100000"/>
              </a:lnSpc>
              <a:spcBef>
                <a:spcPct val="0"/>
              </a:spcBef>
              <a:buFontTx/>
              <a:buNone/>
            </a:pPr>
            <a:r>
              <a:rPr lang="es-CL" altLang="es-CL" sz="1200">
                <a:latin typeface="Calibri Light" pitchFamily="34" charset="0"/>
              </a:rPr>
              <a:t>         Superficie ladera: 34 há</a:t>
            </a: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b="1">
              <a:latin typeface="Calibri Light" pitchFamily="34" charset="0"/>
            </a:endParaRPr>
          </a:p>
          <a:p>
            <a:pPr algn="just">
              <a:lnSpc>
                <a:spcPct val="100000"/>
              </a:lnSpc>
              <a:spcBef>
                <a:spcPct val="0"/>
              </a:spcBef>
              <a:buFontTx/>
              <a:buNone/>
            </a:pPr>
            <a:endParaRPr lang="es-CL" altLang="es-CL" sz="2400" b="1">
              <a:latin typeface="Calibri Light" pitchFamily="34" charset="0"/>
            </a:endParaRPr>
          </a:p>
          <a:p>
            <a:pPr algn="just">
              <a:lnSpc>
                <a:spcPct val="100000"/>
              </a:lnSpc>
              <a:spcBef>
                <a:spcPct val="0"/>
              </a:spcBef>
              <a:buFontTx/>
              <a:buNone/>
            </a:pPr>
            <a:endParaRPr lang="es-CL" altLang="es-CL" sz="1800" b="1">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r>
              <a:rPr lang="es-CL" altLang="es-CL" sz="1800" b="1">
                <a:latin typeface="Calibri Light" pitchFamily="34" charset="0"/>
              </a:rPr>
              <a:t>                                       </a:t>
            </a:r>
          </a:p>
        </p:txBody>
      </p:sp>
      <p:sp>
        <p:nvSpPr>
          <p:cNvPr id="4" name="3 Forma libre"/>
          <p:cNvSpPr/>
          <p:nvPr/>
        </p:nvSpPr>
        <p:spPr>
          <a:xfrm>
            <a:off x="703263" y="2478088"/>
            <a:ext cx="530225" cy="465137"/>
          </a:xfrm>
          <a:custGeom>
            <a:avLst/>
            <a:gdLst>
              <a:gd name="connsiteX0" fmla="*/ 0 w 528638"/>
              <a:gd name="connsiteY0" fmla="*/ 421482 h 464344"/>
              <a:gd name="connsiteX1" fmla="*/ 28575 w 528638"/>
              <a:gd name="connsiteY1" fmla="*/ 404813 h 464344"/>
              <a:gd name="connsiteX2" fmla="*/ 42863 w 528638"/>
              <a:gd name="connsiteY2" fmla="*/ 373857 h 464344"/>
              <a:gd name="connsiteX3" fmla="*/ 121444 w 528638"/>
              <a:gd name="connsiteY3" fmla="*/ 333375 h 464344"/>
              <a:gd name="connsiteX4" fmla="*/ 152400 w 528638"/>
              <a:gd name="connsiteY4" fmla="*/ 278607 h 464344"/>
              <a:gd name="connsiteX5" fmla="*/ 183357 w 528638"/>
              <a:gd name="connsiteY5" fmla="*/ 257175 h 464344"/>
              <a:gd name="connsiteX6" fmla="*/ 180975 w 528638"/>
              <a:gd name="connsiteY6" fmla="*/ 221457 h 464344"/>
              <a:gd name="connsiteX7" fmla="*/ 273844 w 528638"/>
              <a:gd name="connsiteY7" fmla="*/ 64294 h 464344"/>
              <a:gd name="connsiteX8" fmla="*/ 359569 w 528638"/>
              <a:gd name="connsiteY8" fmla="*/ 21432 h 464344"/>
              <a:gd name="connsiteX9" fmla="*/ 411957 w 528638"/>
              <a:gd name="connsiteY9" fmla="*/ 0 h 464344"/>
              <a:gd name="connsiteX10" fmla="*/ 416719 w 528638"/>
              <a:gd name="connsiteY10" fmla="*/ 309563 h 464344"/>
              <a:gd name="connsiteX11" fmla="*/ 528638 w 528638"/>
              <a:gd name="connsiteY11" fmla="*/ 323850 h 464344"/>
              <a:gd name="connsiteX12" fmla="*/ 523875 w 528638"/>
              <a:gd name="connsiteY12" fmla="*/ 464344 h 464344"/>
              <a:gd name="connsiteX13" fmla="*/ 0 w 528638"/>
              <a:gd name="connsiteY13" fmla="*/ 421482 h 464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8638" h="464344">
                <a:moveTo>
                  <a:pt x="0" y="421482"/>
                </a:moveTo>
                <a:lnTo>
                  <a:pt x="28575" y="404813"/>
                </a:lnTo>
                <a:lnTo>
                  <a:pt x="42863" y="373857"/>
                </a:lnTo>
                <a:lnTo>
                  <a:pt x="121444" y="333375"/>
                </a:lnTo>
                <a:lnTo>
                  <a:pt x="152400" y="278607"/>
                </a:lnTo>
                <a:lnTo>
                  <a:pt x="183357" y="257175"/>
                </a:lnTo>
                <a:lnTo>
                  <a:pt x="180975" y="221457"/>
                </a:lnTo>
                <a:lnTo>
                  <a:pt x="273844" y="64294"/>
                </a:lnTo>
                <a:lnTo>
                  <a:pt x="359569" y="21432"/>
                </a:lnTo>
                <a:lnTo>
                  <a:pt x="411957" y="0"/>
                </a:lnTo>
                <a:cubicBezTo>
                  <a:pt x="413544" y="103188"/>
                  <a:pt x="415132" y="206375"/>
                  <a:pt x="416719" y="309563"/>
                </a:cubicBezTo>
                <a:lnTo>
                  <a:pt x="528638" y="323850"/>
                </a:lnTo>
                <a:lnTo>
                  <a:pt x="523875" y="464344"/>
                </a:lnTo>
                <a:lnTo>
                  <a:pt x="0" y="421482"/>
                </a:lnTo>
                <a:close/>
              </a:path>
            </a:pathLst>
          </a:custGeom>
          <a:solidFill>
            <a:srgbClr val="FF0000">
              <a:alpha val="4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cxnSp>
        <p:nvCxnSpPr>
          <p:cNvPr id="7" name="6 Conector recto"/>
          <p:cNvCxnSpPr>
            <a:stCxn id="4" idx="5"/>
            <a:endCxn id="4" idx="5"/>
          </p:cNvCxnSpPr>
          <p:nvPr/>
        </p:nvCxnSpPr>
        <p:spPr>
          <a:xfrm>
            <a:off x="885825" y="273685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30 Forma libre"/>
          <p:cNvSpPr/>
          <p:nvPr/>
        </p:nvSpPr>
        <p:spPr>
          <a:xfrm>
            <a:off x="2647950" y="5445125"/>
            <a:ext cx="2355850" cy="419100"/>
          </a:xfrm>
          <a:custGeom>
            <a:avLst/>
            <a:gdLst>
              <a:gd name="connsiteX0" fmla="*/ 43891 w 1945843"/>
              <a:gd name="connsiteY0" fmla="*/ 277978 h 358445"/>
              <a:gd name="connsiteX1" fmla="*/ 0 w 1945843"/>
              <a:gd name="connsiteY1" fmla="*/ 234087 h 358445"/>
              <a:gd name="connsiteX2" fmla="*/ 416966 w 1945843"/>
              <a:gd name="connsiteY2" fmla="*/ 168250 h 358445"/>
              <a:gd name="connsiteX3" fmla="*/ 768096 w 1945843"/>
              <a:gd name="connsiteY3" fmla="*/ 131674 h 358445"/>
              <a:gd name="connsiteX4" fmla="*/ 994867 w 1945843"/>
              <a:gd name="connsiteY4" fmla="*/ 87783 h 358445"/>
              <a:gd name="connsiteX5" fmla="*/ 1111910 w 1945843"/>
              <a:gd name="connsiteY5" fmla="*/ 0 h 358445"/>
              <a:gd name="connsiteX6" fmla="*/ 1316736 w 1945843"/>
              <a:gd name="connsiteY6" fmla="*/ 21946 h 358445"/>
              <a:gd name="connsiteX7" fmla="*/ 1477670 w 1945843"/>
              <a:gd name="connsiteY7" fmla="*/ 95098 h 358445"/>
              <a:gd name="connsiteX8" fmla="*/ 1660550 w 1945843"/>
              <a:gd name="connsiteY8" fmla="*/ 117044 h 358445"/>
              <a:gd name="connsiteX9" fmla="*/ 1945843 w 1945843"/>
              <a:gd name="connsiteY9" fmla="*/ 160935 h 358445"/>
              <a:gd name="connsiteX10" fmla="*/ 1916582 w 1945843"/>
              <a:gd name="connsiteY10" fmla="*/ 358445 h 358445"/>
              <a:gd name="connsiteX11" fmla="*/ 475488 w 1945843"/>
              <a:gd name="connsiteY11" fmla="*/ 336500 h 358445"/>
              <a:gd name="connsiteX12" fmla="*/ 482803 w 1945843"/>
              <a:gd name="connsiteY12" fmla="*/ 263348 h 358445"/>
              <a:gd name="connsiteX13" fmla="*/ 197510 w 1945843"/>
              <a:gd name="connsiteY13" fmla="*/ 270663 h 358445"/>
              <a:gd name="connsiteX14" fmla="*/ 43891 w 1945843"/>
              <a:gd name="connsiteY14" fmla="*/ 277978 h 35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45843" h="358445">
                <a:moveTo>
                  <a:pt x="43891" y="277978"/>
                </a:moveTo>
                <a:lnTo>
                  <a:pt x="0" y="234087"/>
                </a:lnTo>
                <a:lnTo>
                  <a:pt x="416966" y="168250"/>
                </a:lnTo>
                <a:lnTo>
                  <a:pt x="768096" y="131674"/>
                </a:lnTo>
                <a:lnTo>
                  <a:pt x="994867" y="87783"/>
                </a:lnTo>
                <a:lnTo>
                  <a:pt x="1111910" y="0"/>
                </a:lnTo>
                <a:lnTo>
                  <a:pt x="1316736" y="21946"/>
                </a:lnTo>
                <a:lnTo>
                  <a:pt x="1477670" y="95098"/>
                </a:lnTo>
                <a:lnTo>
                  <a:pt x="1660550" y="117044"/>
                </a:lnTo>
                <a:lnTo>
                  <a:pt x="1945843" y="160935"/>
                </a:lnTo>
                <a:lnTo>
                  <a:pt x="1916582" y="358445"/>
                </a:lnTo>
                <a:lnTo>
                  <a:pt x="475488" y="336500"/>
                </a:lnTo>
                <a:lnTo>
                  <a:pt x="482803" y="263348"/>
                </a:lnTo>
                <a:lnTo>
                  <a:pt x="197510" y="270663"/>
                </a:lnTo>
                <a:lnTo>
                  <a:pt x="43891" y="277978"/>
                </a:lnTo>
                <a:close/>
              </a:path>
            </a:pathLst>
          </a:custGeom>
          <a:solidFill>
            <a:srgbClr val="C0000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11" name="10 Forma libre"/>
          <p:cNvSpPr/>
          <p:nvPr/>
        </p:nvSpPr>
        <p:spPr>
          <a:xfrm>
            <a:off x="1122363" y="2311400"/>
            <a:ext cx="557212" cy="661988"/>
          </a:xfrm>
          <a:custGeom>
            <a:avLst/>
            <a:gdLst>
              <a:gd name="connsiteX0" fmla="*/ 104775 w 557212"/>
              <a:gd name="connsiteY0" fmla="*/ 619125 h 661988"/>
              <a:gd name="connsiteX1" fmla="*/ 104775 w 557212"/>
              <a:gd name="connsiteY1" fmla="*/ 481013 h 661988"/>
              <a:gd name="connsiteX2" fmla="*/ 0 w 557212"/>
              <a:gd name="connsiteY2" fmla="*/ 471488 h 661988"/>
              <a:gd name="connsiteX3" fmla="*/ 0 w 557212"/>
              <a:gd name="connsiteY3" fmla="*/ 152400 h 661988"/>
              <a:gd name="connsiteX4" fmla="*/ 104775 w 557212"/>
              <a:gd name="connsiteY4" fmla="*/ 28575 h 661988"/>
              <a:gd name="connsiteX5" fmla="*/ 147637 w 557212"/>
              <a:gd name="connsiteY5" fmla="*/ 0 h 661988"/>
              <a:gd name="connsiteX6" fmla="*/ 190500 w 557212"/>
              <a:gd name="connsiteY6" fmla="*/ 0 h 661988"/>
              <a:gd name="connsiteX7" fmla="*/ 228600 w 557212"/>
              <a:gd name="connsiteY7" fmla="*/ 61913 h 661988"/>
              <a:gd name="connsiteX8" fmla="*/ 376237 w 557212"/>
              <a:gd name="connsiteY8" fmla="*/ 304800 h 661988"/>
              <a:gd name="connsiteX9" fmla="*/ 409575 w 557212"/>
              <a:gd name="connsiteY9" fmla="*/ 323850 h 661988"/>
              <a:gd name="connsiteX10" fmla="*/ 509587 w 557212"/>
              <a:gd name="connsiteY10" fmla="*/ 519113 h 661988"/>
              <a:gd name="connsiteX11" fmla="*/ 523875 w 557212"/>
              <a:gd name="connsiteY11" fmla="*/ 547688 h 661988"/>
              <a:gd name="connsiteX12" fmla="*/ 557212 w 557212"/>
              <a:gd name="connsiteY12" fmla="*/ 661988 h 661988"/>
              <a:gd name="connsiteX13" fmla="*/ 104775 w 557212"/>
              <a:gd name="connsiteY13" fmla="*/ 619125 h 661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7212" h="661988">
                <a:moveTo>
                  <a:pt x="104775" y="619125"/>
                </a:moveTo>
                <a:lnTo>
                  <a:pt x="104775" y="481013"/>
                </a:lnTo>
                <a:lnTo>
                  <a:pt x="0" y="471488"/>
                </a:lnTo>
                <a:lnTo>
                  <a:pt x="0" y="152400"/>
                </a:lnTo>
                <a:lnTo>
                  <a:pt x="104775" y="28575"/>
                </a:lnTo>
                <a:lnTo>
                  <a:pt x="147637" y="0"/>
                </a:lnTo>
                <a:lnTo>
                  <a:pt x="190500" y="0"/>
                </a:lnTo>
                <a:lnTo>
                  <a:pt x="228600" y="61913"/>
                </a:lnTo>
                <a:lnTo>
                  <a:pt x="376237" y="304800"/>
                </a:lnTo>
                <a:lnTo>
                  <a:pt x="409575" y="323850"/>
                </a:lnTo>
                <a:lnTo>
                  <a:pt x="509587" y="519113"/>
                </a:lnTo>
                <a:lnTo>
                  <a:pt x="523875" y="547688"/>
                </a:lnTo>
                <a:lnTo>
                  <a:pt x="557212" y="661988"/>
                </a:lnTo>
                <a:lnTo>
                  <a:pt x="104775" y="619125"/>
                </a:lnTo>
                <a:close/>
              </a:path>
            </a:pathLst>
          </a:custGeom>
          <a:solidFill>
            <a:schemeClr val="accent4">
              <a:alpha val="3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cxnSp>
        <p:nvCxnSpPr>
          <p:cNvPr id="43018" name="43017 Conector recto de flecha"/>
          <p:cNvCxnSpPr/>
          <p:nvPr/>
        </p:nvCxnSpPr>
        <p:spPr>
          <a:xfrm flipH="1">
            <a:off x="4749800" y="4097338"/>
            <a:ext cx="0" cy="247650"/>
          </a:xfrm>
          <a:prstGeom prst="straightConnector1">
            <a:avLst/>
          </a:prstGeom>
          <a:ln w="190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43020" name="43019 Conector recto de flecha"/>
          <p:cNvCxnSpPr/>
          <p:nvPr/>
        </p:nvCxnSpPr>
        <p:spPr>
          <a:xfrm>
            <a:off x="3563938" y="4508500"/>
            <a:ext cx="0" cy="215900"/>
          </a:xfrm>
          <a:prstGeom prst="straightConnector1">
            <a:avLst/>
          </a:prstGeom>
          <a:ln w="190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59" name="58 Conector recto de flecha"/>
          <p:cNvCxnSpPr/>
          <p:nvPr/>
        </p:nvCxnSpPr>
        <p:spPr>
          <a:xfrm>
            <a:off x="2611438" y="5045075"/>
            <a:ext cx="4762" cy="381000"/>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43021" name="1 Título"/>
          <p:cNvSpPr txBox="1">
            <a:spLocks/>
          </p:cNvSpPr>
          <p:nvPr/>
        </p:nvSpPr>
        <p:spPr bwMode="auto">
          <a:xfrm rot="-5400000">
            <a:off x="1938338" y="4262438"/>
            <a:ext cx="1385887" cy="1920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ctr">
              <a:lnSpc>
                <a:spcPct val="100000"/>
              </a:lnSpc>
              <a:spcBef>
                <a:spcPct val="0"/>
              </a:spcBef>
              <a:buFontTx/>
              <a:buNone/>
            </a:pPr>
            <a:r>
              <a:rPr lang="es-CL" altLang="es-CL" sz="1000">
                <a:latin typeface="Calibri Light" pitchFamily="34" charset="0"/>
              </a:rPr>
              <a:t>CUMBRE 1 : </a:t>
            </a:r>
            <a:r>
              <a:rPr lang="es-CL" altLang="es-CL" sz="1100">
                <a:latin typeface="Calibri Light" pitchFamily="34" charset="0"/>
              </a:rPr>
              <a:t>VIRGEN</a:t>
            </a:r>
            <a:endParaRPr lang="es-CL" altLang="es-CL" sz="1000">
              <a:latin typeface="Calibri Light" pitchFamily="34" charset="0"/>
            </a:endParaRPr>
          </a:p>
          <a:p>
            <a:pPr algn="ctr">
              <a:lnSpc>
                <a:spcPct val="100000"/>
              </a:lnSpc>
              <a:spcBef>
                <a:spcPct val="0"/>
              </a:spcBef>
              <a:buFontTx/>
              <a:buNone/>
            </a:pPr>
            <a:endParaRPr lang="es-CL" altLang="es-CL" sz="2000" b="1">
              <a:latin typeface="Calibri Light" pitchFamily="34" charset="0"/>
            </a:endParaRPr>
          </a:p>
          <a:p>
            <a:pPr algn="ctr">
              <a:lnSpc>
                <a:spcPct val="100000"/>
              </a:lnSpc>
              <a:spcBef>
                <a:spcPct val="0"/>
              </a:spcBef>
              <a:buFontTx/>
              <a:buNone/>
            </a:pPr>
            <a:endParaRPr lang="es-CL" altLang="es-CL" b="1">
              <a:latin typeface="Calibri Light" pitchFamily="34" charset="0"/>
            </a:endParaRPr>
          </a:p>
          <a:p>
            <a:pPr algn="ctr">
              <a:lnSpc>
                <a:spcPct val="100000"/>
              </a:lnSpc>
              <a:spcBef>
                <a:spcPct val="0"/>
              </a:spcBef>
              <a:buFontTx/>
              <a:buNone/>
            </a:pPr>
            <a:endParaRPr lang="es-CL" altLang="es-CL" sz="1100">
              <a:latin typeface="Calibri Light" pitchFamily="34" charset="0"/>
            </a:endParaRPr>
          </a:p>
          <a:p>
            <a:pPr algn="ctr">
              <a:lnSpc>
                <a:spcPct val="100000"/>
              </a:lnSpc>
              <a:spcBef>
                <a:spcPct val="0"/>
              </a:spcBef>
              <a:buFontTx/>
              <a:buNone/>
            </a:pPr>
            <a:endParaRPr lang="es-CL" altLang="es-CL" sz="1800" b="1">
              <a:latin typeface="Calibri Light" pitchFamily="34" charset="0"/>
            </a:endParaRPr>
          </a:p>
          <a:p>
            <a:pPr algn="ctr">
              <a:lnSpc>
                <a:spcPct val="100000"/>
              </a:lnSpc>
              <a:spcBef>
                <a:spcPct val="0"/>
              </a:spcBef>
              <a:buFontTx/>
              <a:buNone/>
            </a:pPr>
            <a:endParaRPr lang="es-CL" altLang="es-CL" sz="1800">
              <a:latin typeface="Calibri Light" pitchFamily="34" charset="0"/>
            </a:endParaRPr>
          </a:p>
          <a:p>
            <a:pPr algn="ctr">
              <a:lnSpc>
                <a:spcPct val="100000"/>
              </a:lnSpc>
              <a:spcBef>
                <a:spcPct val="0"/>
              </a:spcBef>
              <a:buFontTx/>
              <a:buNone/>
            </a:pPr>
            <a:endParaRPr lang="es-CL" altLang="es-CL" sz="1800">
              <a:latin typeface="Calibri Light" pitchFamily="34" charset="0"/>
            </a:endParaRPr>
          </a:p>
          <a:p>
            <a:pPr algn="ctr">
              <a:lnSpc>
                <a:spcPct val="100000"/>
              </a:lnSpc>
              <a:spcBef>
                <a:spcPct val="0"/>
              </a:spcBef>
              <a:buFontTx/>
              <a:buNone/>
            </a:pPr>
            <a:endParaRPr lang="es-CL" altLang="es-CL" sz="1800">
              <a:latin typeface="Calibri Light" pitchFamily="34" charset="0"/>
            </a:endParaRPr>
          </a:p>
          <a:p>
            <a:pPr algn="ctr">
              <a:lnSpc>
                <a:spcPct val="100000"/>
              </a:lnSpc>
              <a:spcBef>
                <a:spcPct val="0"/>
              </a:spcBef>
              <a:buFontTx/>
              <a:buNone/>
            </a:pPr>
            <a:r>
              <a:rPr lang="es-CL" altLang="es-CL" sz="1800" b="1">
                <a:latin typeface="Calibri Light" pitchFamily="34" charset="0"/>
              </a:rPr>
              <a:t>                                       </a:t>
            </a:r>
          </a:p>
        </p:txBody>
      </p:sp>
      <p:sp>
        <p:nvSpPr>
          <p:cNvPr id="21" name="Forma libre 20"/>
          <p:cNvSpPr/>
          <p:nvPr/>
        </p:nvSpPr>
        <p:spPr>
          <a:xfrm>
            <a:off x="709613" y="2247900"/>
            <a:ext cx="1809750" cy="817563"/>
          </a:xfrm>
          <a:custGeom>
            <a:avLst/>
            <a:gdLst>
              <a:gd name="connsiteX0" fmla="*/ 0 w 1809946"/>
              <a:gd name="connsiteY0" fmla="*/ 644165 h 816990"/>
              <a:gd name="connsiteX1" fmla="*/ 34565 w 1809946"/>
              <a:gd name="connsiteY1" fmla="*/ 619027 h 816990"/>
              <a:gd name="connsiteX2" fmla="*/ 34565 w 1809946"/>
              <a:gd name="connsiteY2" fmla="*/ 590747 h 816990"/>
              <a:gd name="connsiteX3" fmla="*/ 106837 w 1809946"/>
              <a:gd name="connsiteY3" fmla="*/ 568751 h 816990"/>
              <a:gd name="connsiteX4" fmla="*/ 150829 w 1809946"/>
              <a:gd name="connsiteY4" fmla="*/ 505905 h 816990"/>
              <a:gd name="connsiteX5" fmla="*/ 188536 w 1809946"/>
              <a:gd name="connsiteY5" fmla="*/ 490194 h 816990"/>
              <a:gd name="connsiteX6" fmla="*/ 175967 w 1809946"/>
              <a:gd name="connsiteY6" fmla="*/ 455629 h 816990"/>
              <a:gd name="connsiteX7" fmla="*/ 279662 w 1809946"/>
              <a:gd name="connsiteY7" fmla="*/ 276520 h 816990"/>
              <a:gd name="connsiteX8" fmla="*/ 364503 w 1809946"/>
              <a:gd name="connsiteY8" fmla="*/ 245097 h 816990"/>
              <a:gd name="connsiteX9" fmla="*/ 414779 w 1809946"/>
              <a:gd name="connsiteY9" fmla="*/ 235670 h 816990"/>
              <a:gd name="connsiteX10" fmla="*/ 461913 w 1809946"/>
              <a:gd name="connsiteY10" fmla="*/ 342507 h 816990"/>
              <a:gd name="connsiteX11" fmla="*/ 584462 w 1809946"/>
              <a:gd name="connsiteY11" fmla="*/ 125691 h 816990"/>
              <a:gd name="connsiteX12" fmla="*/ 644165 w 1809946"/>
              <a:gd name="connsiteY12" fmla="*/ 87984 h 816990"/>
              <a:gd name="connsiteX13" fmla="*/ 754144 w 1809946"/>
              <a:gd name="connsiteY13" fmla="*/ 122549 h 816990"/>
              <a:gd name="connsiteX14" fmla="*/ 876693 w 1809946"/>
              <a:gd name="connsiteY14" fmla="*/ 97411 h 816990"/>
              <a:gd name="connsiteX15" fmla="*/ 955249 w 1809946"/>
              <a:gd name="connsiteY15" fmla="*/ 78557 h 816990"/>
              <a:gd name="connsiteX16" fmla="*/ 1027521 w 1809946"/>
              <a:gd name="connsiteY16" fmla="*/ 12569 h 816990"/>
              <a:gd name="connsiteX17" fmla="*/ 1074655 w 1809946"/>
              <a:gd name="connsiteY17" fmla="*/ 9427 h 816990"/>
              <a:gd name="connsiteX18" fmla="*/ 1124932 w 1809946"/>
              <a:gd name="connsiteY18" fmla="*/ 25138 h 816990"/>
              <a:gd name="connsiteX19" fmla="*/ 1241196 w 1809946"/>
              <a:gd name="connsiteY19" fmla="*/ 0 h 816990"/>
              <a:gd name="connsiteX20" fmla="*/ 1495719 w 1809946"/>
              <a:gd name="connsiteY20" fmla="*/ 97411 h 816990"/>
              <a:gd name="connsiteX21" fmla="*/ 1539711 w 1809946"/>
              <a:gd name="connsiteY21" fmla="*/ 175967 h 816990"/>
              <a:gd name="connsiteX22" fmla="*/ 1583703 w 1809946"/>
              <a:gd name="connsiteY22" fmla="*/ 241955 h 816990"/>
              <a:gd name="connsiteX23" fmla="*/ 1646548 w 1809946"/>
              <a:gd name="connsiteY23" fmla="*/ 273378 h 816990"/>
              <a:gd name="connsiteX24" fmla="*/ 1684255 w 1809946"/>
              <a:gd name="connsiteY24" fmla="*/ 254524 h 816990"/>
              <a:gd name="connsiteX25" fmla="*/ 1753385 w 1809946"/>
              <a:gd name="connsiteY25" fmla="*/ 285947 h 816990"/>
              <a:gd name="connsiteX26" fmla="*/ 1809946 w 1809946"/>
              <a:gd name="connsiteY26" fmla="*/ 816990 h 816990"/>
              <a:gd name="connsiteX27" fmla="*/ 0 w 1809946"/>
              <a:gd name="connsiteY27" fmla="*/ 644165 h 816990"/>
              <a:gd name="connsiteX0" fmla="*/ 0 w 1809946"/>
              <a:gd name="connsiteY0" fmla="*/ 644165 h 816990"/>
              <a:gd name="connsiteX1" fmla="*/ 34565 w 1809946"/>
              <a:gd name="connsiteY1" fmla="*/ 619027 h 816990"/>
              <a:gd name="connsiteX2" fmla="*/ 34565 w 1809946"/>
              <a:gd name="connsiteY2" fmla="*/ 590747 h 816990"/>
              <a:gd name="connsiteX3" fmla="*/ 106837 w 1809946"/>
              <a:gd name="connsiteY3" fmla="*/ 568751 h 816990"/>
              <a:gd name="connsiteX4" fmla="*/ 150829 w 1809946"/>
              <a:gd name="connsiteY4" fmla="*/ 505905 h 816990"/>
              <a:gd name="connsiteX5" fmla="*/ 188536 w 1809946"/>
              <a:gd name="connsiteY5" fmla="*/ 490194 h 816990"/>
              <a:gd name="connsiteX6" fmla="*/ 175967 w 1809946"/>
              <a:gd name="connsiteY6" fmla="*/ 455629 h 816990"/>
              <a:gd name="connsiteX7" fmla="*/ 279662 w 1809946"/>
              <a:gd name="connsiteY7" fmla="*/ 276520 h 816990"/>
              <a:gd name="connsiteX8" fmla="*/ 364503 w 1809946"/>
              <a:gd name="connsiteY8" fmla="*/ 245097 h 816990"/>
              <a:gd name="connsiteX9" fmla="*/ 414779 w 1809946"/>
              <a:gd name="connsiteY9" fmla="*/ 235670 h 816990"/>
              <a:gd name="connsiteX10" fmla="*/ 505904 w 1809946"/>
              <a:gd name="connsiteY10" fmla="*/ 213674 h 816990"/>
              <a:gd name="connsiteX11" fmla="*/ 584462 w 1809946"/>
              <a:gd name="connsiteY11" fmla="*/ 125691 h 816990"/>
              <a:gd name="connsiteX12" fmla="*/ 644165 w 1809946"/>
              <a:gd name="connsiteY12" fmla="*/ 87984 h 816990"/>
              <a:gd name="connsiteX13" fmla="*/ 754144 w 1809946"/>
              <a:gd name="connsiteY13" fmla="*/ 122549 h 816990"/>
              <a:gd name="connsiteX14" fmla="*/ 876693 w 1809946"/>
              <a:gd name="connsiteY14" fmla="*/ 97411 h 816990"/>
              <a:gd name="connsiteX15" fmla="*/ 955249 w 1809946"/>
              <a:gd name="connsiteY15" fmla="*/ 78557 h 816990"/>
              <a:gd name="connsiteX16" fmla="*/ 1027521 w 1809946"/>
              <a:gd name="connsiteY16" fmla="*/ 12569 h 816990"/>
              <a:gd name="connsiteX17" fmla="*/ 1074655 w 1809946"/>
              <a:gd name="connsiteY17" fmla="*/ 9427 h 816990"/>
              <a:gd name="connsiteX18" fmla="*/ 1124932 w 1809946"/>
              <a:gd name="connsiteY18" fmla="*/ 25138 h 816990"/>
              <a:gd name="connsiteX19" fmla="*/ 1241196 w 1809946"/>
              <a:gd name="connsiteY19" fmla="*/ 0 h 816990"/>
              <a:gd name="connsiteX20" fmla="*/ 1495719 w 1809946"/>
              <a:gd name="connsiteY20" fmla="*/ 97411 h 816990"/>
              <a:gd name="connsiteX21" fmla="*/ 1539711 w 1809946"/>
              <a:gd name="connsiteY21" fmla="*/ 175967 h 816990"/>
              <a:gd name="connsiteX22" fmla="*/ 1583703 w 1809946"/>
              <a:gd name="connsiteY22" fmla="*/ 241955 h 816990"/>
              <a:gd name="connsiteX23" fmla="*/ 1646548 w 1809946"/>
              <a:gd name="connsiteY23" fmla="*/ 273378 h 816990"/>
              <a:gd name="connsiteX24" fmla="*/ 1684255 w 1809946"/>
              <a:gd name="connsiteY24" fmla="*/ 254524 h 816990"/>
              <a:gd name="connsiteX25" fmla="*/ 1753385 w 1809946"/>
              <a:gd name="connsiteY25" fmla="*/ 285947 h 816990"/>
              <a:gd name="connsiteX26" fmla="*/ 1809946 w 1809946"/>
              <a:gd name="connsiteY26" fmla="*/ 816990 h 816990"/>
              <a:gd name="connsiteX27" fmla="*/ 0 w 1809946"/>
              <a:gd name="connsiteY27" fmla="*/ 644165 h 816990"/>
              <a:gd name="connsiteX0" fmla="*/ 0 w 1809946"/>
              <a:gd name="connsiteY0" fmla="*/ 644165 h 816990"/>
              <a:gd name="connsiteX1" fmla="*/ 34565 w 1809946"/>
              <a:gd name="connsiteY1" fmla="*/ 619027 h 816990"/>
              <a:gd name="connsiteX2" fmla="*/ 34565 w 1809946"/>
              <a:gd name="connsiteY2" fmla="*/ 590747 h 816990"/>
              <a:gd name="connsiteX3" fmla="*/ 106837 w 1809946"/>
              <a:gd name="connsiteY3" fmla="*/ 568751 h 816990"/>
              <a:gd name="connsiteX4" fmla="*/ 150829 w 1809946"/>
              <a:gd name="connsiteY4" fmla="*/ 505905 h 816990"/>
              <a:gd name="connsiteX5" fmla="*/ 188536 w 1809946"/>
              <a:gd name="connsiteY5" fmla="*/ 490194 h 816990"/>
              <a:gd name="connsiteX6" fmla="*/ 175967 w 1809946"/>
              <a:gd name="connsiteY6" fmla="*/ 455629 h 816990"/>
              <a:gd name="connsiteX7" fmla="*/ 279662 w 1809946"/>
              <a:gd name="connsiteY7" fmla="*/ 276520 h 816990"/>
              <a:gd name="connsiteX8" fmla="*/ 364503 w 1809946"/>
              <a:gd name="connsiteY8" fmla="*/ 245097 h 816990"/>
              <a:gd name="connsiteX9" fmla="*/ 414779 w 1809946"/>
              <a:gd name="connsiteY9" fmla="*/ 235670 h 816990"/>
              <a:gd name="connsiteX10" fmla="*/ 483492 w 1809946"/>
              <a:gd name="connsiteY10" fmla="*/ 128509 h 816990"/>
              <a:gd name="connsiteX11" fmla="*/ 584462 w 1809946"/>
              <a:gd name="connsiteY11" fmla="*/ 125691 h 816990"/>
              <a:gd name="connsiteX12" fmla="*/ 644165 w 1809946"/>
              <a:gd name="connsiteY12" fmla="*/ 87984 h 816990"/>
              <a:gd name="connsiteX13" fmla="*/ 754144 w 1809946"/>
              <a:gd name="connsiteY13" fmla="*/ 122549 h 816990"/>
              <a:gd name="connsiteX14" fmla="*/ 876693 w 1809946"/>
              <a:gd name="connsiteY14" fmla="*/ 97411 h 816990"/>
              <a:gd name="connsiteX15" fmla="*/ 955249 w 1809946"/>
              <a:gd name="connsiteY15" fmla="*/ 78557 h 816990"/>
              <a:gd name="connsiteX16" fmla="*/ 1027521 w 1809946"/>
              <a:gd name="connsiteY16" fmla="*/ 12569 h 816990"/>
              <a:gd name="connsiteX17" fmla="*/ 1074655 w 1809946"/>
              <a:gd name="connsiteY17" fmla="*/ 9427 h 816990"/>
              <a:gd name="connsiteX18" fmla="*/ 1124932 w 1809946"/>
              <a:gd name="connsiteY18" fmla="*/ 25138 h 816990"/>
              <a:gd name="connsiteX19" fmla="*/ 1241196 w 1809946"/>
              <a:gd name="connsiteY19" fmla="*/ 0 h 816990"/>
              <a:gd name="connsiteX20" fmla="*/ 1495719 w 1809946"/>
              <a:gd name="connsiteY20" fmla="*/ 97411 h 816990"/>
              <a:gd name="connsiteX21" fmla="*/ 1539711 w 1809946"/>
              <a:gd name="connsiteY21" fmla="*/ 175967 h 816990"/>
              <a:gd name="connsiteX22" fmla="*/ 1583703 w 1809946"/>
              <a:gd name="connsiteY22" fmla="*/ 241955 h 816990"/>
              <a:gd name="connsiteX23" fmla="*/ 1646548 w 1809946"/>
              <a:gd name="connsiteY23" fmla="*/ 273378 h 816990"/>
              <a:gd name="connsiteX24" fmla="*/ 1684255 w 1809946"/>
              <a:gd name="connsiteY24" fmla="*/ 254524 h 816990"/>
              <a:gd name="connsiteX25" fmla="*/ 1753385 w 1809946"/>
              <a:gd name="connsiteY25" fmla="*/ 285947 h 816990"/>
              <a:gd name="connsiteX26" fmla="*/ 1809946 w 1809946"/>
              <a:gd name="connsiteY26" fmla="*/ 816990 h 816990"/>
              <a:gd name="connsiteX27" fmla="*/ 0 w 1809946"/>
              <a:gd name="connsiteY27" fmla="*/ 644165 h 816990"/>
              <a:gd name="connsiteX0" fmla="*/ 0 w 1809946"/>
              <a:gd name="connsiteY0" fmla="*/ 644165 h 816990"/>
              <a:gd name="connsiteX1" fmla="*/ 34565 w 1809946"/>
              <a:gd name="connsiteY1" fmla="*/ 619027 h 816990"/>
              <a:gd name="connsiteX2" fmla="*/ 34565 w 1809946"/>
              <a:gd name="connsiteY2" fmla="*/ 590747 h 816990"/>
              <a:gd name="connsiteX3" fmla="*/ 106837 w 1809946"/>
              <a:gd name="connsiteY3" fmla="*/ 568751 h 816990"/>
              <a:gd name="connsiteX4" fmla="*/ 150829 w 1809946"/>
              <a:gd name="connsiteY4" fmla="*/ 505905 h 816990"/>
              <a:gd name="connsiteX5" fmla="*/ 188536 w 1809946"/>
              <a:gd name="connsiteY5" fmla="*/ 490194 h 816990"/>
              <a:gd name="connsiteX6" fmla="*/ 175967 w 1809946"/>
              <a:gd name="connsiteY6" fmla="*/ 455629 h 816990"/>
              <a:gd name="connsiteX7" fmla="*/ 279662 w 1809946"/>
              <a:gd name="connsiteY7" fmla="*/ 276520 h 816990"/>
              <a:gd name="connsiteX8" fmla="*/ 364503 w 1809946"/>
              <a:gd name="connsiteY8" fmla="*/ 245097 h 816990"/>
              <a:gd name="connsiteX9" fmla="*/ 414779 w 1809946"/>
              <a:gd name="connsiteY9" fmla="*/ 235670 h 816990"/>
              <a:gd name="connsiteX10" fmla="*/ 483492 w 1809946"/>
              <a:gd name="connsiteY10" fmla="*/ 128509 h 816990"/>
              <a:gd name="connsiteX11" fmla="*/ 571014 w 1809946"/>
              <a:gd name="connsiteY11" fmla="*/ 53973 h 816990"/>
              <a:gd name="connsiteX12" fmla="*/ 644165 w 1809946"/>
              <a:gd name="connsiteY12" fmla="*/ 87984 h 816990"/>
              <a:gd name="connsiteX13" fmla="*/ 754144 w 1809946"/>
              <a:gd name="connsiteY13" fmla="*/ 122549 h 816990"/>
              <a:gd name="connsiteX14" fmla="*/ 876693 w 1809946"/>
              <a:gd name="connsiteY14" fmla="*/ 97411 h 816990"/>
              <a:gd name="connsiteX15" fmla="*/ 955249 w 1809946"/>
              <a:gd name="connsiteY15" fmla="*/ 78557 h 816990"/>
              <a:gd name="connsiteX16" fmla="*/ 1027521 w 1809946"/>
              <a:gd name="connsiteY16" fmla="*/ 12569 h 816990"/>
              <a:gd name="connsiteX17" fmla="*/ 1074655 w 1809946"/>
              <a:gd name="connsiteY17" fmla="*/ 9427 h 816990"/>
              <a:gd name="connsiteX18" fmla="*/ 1124932 w 1809946"/>
              <a:gd name="connsiteY18" fmla="*/ 25138 h 816990"/>
              <a:gd name="connsiteX19" fmla="*/ 1241196 w 1809946"/>
              <a:gd name="connsiteY19" fmla="*/ 0 h 816990"/>
              <a:gd name="connsiteX20" fmla="*/ 1495719 w 1809946"/>
              <a:gd name="connsiteY20" fmla="*/ 97411 h 816990"/>
              <a:gd name="connsiteX21" fmla="*/ 1539711 w 1809946"/>
              <a:gd name="connsiteY21" fmla="*/ 175967 h 816990"/>
              <a:gd name="connsiteX22" fmla="*/ 1583703 w 1809946"/>
              <a:gd name="connsiteY22" fmla="*/ 241955 h 816990"/>
              <a:gd name="connsiteX23" fmla="*/ 1646548 w 1809946"/>
              <a:gd name="connsiteY23" fmla="*/ 273378 h 816990"/>
              <a:gd name="connsiteX24" fmla="*/ 1684255 w 1809946"/>
              <a:gd name="connsiteY24" fmla="*/ 254524 h 816990"/>
              <a:gd name="connsiteX25" fmla="*/ 1753385 w 1809946"/>
              <a:gd name="connsiteY25" fmla="*/ 285947 h 816990"/>
              <a:gd name="connsiteX26" fmla="*/ 1809946 w 1809946"/>
              <a:gd name="connsiteY26" fmla="*/ 816990 h 816990"/>
              <a:gd name="connsiteX27" fmla="*/ 0 w 1809946"/>
              <a:gd name="connsiteY27" fmla="*/ 644165 h 816990"/>
              <a:gd name="connsiteX0" fmla="*/ 0 w 1809946"/>
              <a:gd name="connsiteY0" fmla="*/ 644165 h 816990"/>
              <a:gd name="connsiteX1" fmla="*/ 34565 w 1809946"/>
              <a:gd name="connsiteY1" fmla="*/ 619027 h 816990"/>
              <a:gd name="connsiteX2" fmla="*/ 34565 w 1809946"/>
              <a:gd name="connsiteY2" fmla="*/ 590747 h 816990"/>
              <a:gd name="connsiteX3" fmla="*/ 106837 w 1809946"/>
              <a:gd name="connsiteY3" fmla="*/ 568751 h 816990"/>
              <a:gd name="connsiteX4" fmla="*/ 150829 w 1809946"/>
              <a:gd name="connsiteY4" fmla="*/ 505905 h 816990"/>
              <a:gd name="connsiteX5" fmla="*/ 188536 w 1809946"/>
              <a:gd name="connsiteY5" fmla="*/ 490194 h 816990"/>
              <a:gd name="connsiteX6" fmla="*/ 175967 w 1809946"/>
              <a:gd name="connsiteY6" fmla="*/ 455629 h 816990"/>
              <a:gd name="connsiteX7" fmla="*/ 279662 w 1809946"/>
              <a:gd name="connsiteY7" fmla="*/ 276520 h 816990"/>
              <a:gd name="connsiteX8" fmla="*/ 364503 w 1809946"/>
              <a:gd name="connsiteY8" fmla="*/ 245097 h 816990"/>
              <a:gd name="connsiteX9" fmla="*/ 414779 w 1809946"/>
              <a:gd name="connsiteY9" fmla="*/ 235670 h 816990"/>
              <a:gd name="connsiteX10" fmla="*/ 483492 w 1809946"/>
              <a:gd name="connsiteY10" fmla="*/ 128509 h 816990"/>
              <a:gd name="connsiteX11" fmla="*/ 571014 w 1809946"/>
              <a:gd name="connsiteY11" fmla="*/ 53973 h 816990"/>
              <a:gd name="connsiteX12" fmla="*/ 639683 w 1809946"/>
              <a:gd name="connsiteY12" fmla="*/ 52125 h 816990"/>
              <a:gd name="connsiteX13" fmla="*/ 754144 w 1809946"/>
              <a:gd name="connsiteY13" fmla="*/ 122549 h 816990"/>
              <a:gd name="connsiteX14" fmla="*/ 876693 w 1809946"/>
              <a:gd name="connsiteY14" fmla="*/ 97411 h 816990"/>
              <a:gd name="connsiteX15" fmla="*/ 955249 w 1809946"/>
              <a:gd name="connsiteY15" fmla="*/ 78557 h 816990"/>
              <a:gd name="connsiteX16" fmla="*/ 1027521 w 1809946"/>
              <a:gd name="connsiteY16" fmla="*/ 12569 h 816990"/>
              <a:gd name="connsiteX17" fmla="*/ 1074655 w 1809946"/>
              <a:gd name="connsiteY17" fmla="*/ 9427 h 816990"/>
              <a:gd name="connsiteX18" fmla="*/ 1124932 w 1809946"/>
              <a:gd name="connsiteY18" fmla="*/ 25138 h 816990"/>
              <a:gd name="connsiteX19" fmla="*/ 1241196 w 1809946"/>
              <a:gd name="connsiteY19" fmla="*/ 0 h 816990"/>
              <a:gd name="connsiteX20" fmla="*/ 1495719 w 1809946"/>
              <a:gd name="connsiteY20" fmla="*/ 97411 h 816990"/>
              <a:gd name="connsiteX21" fmla="*/ 1539711 w 1809946"/>
              <a:gd name="connsiteY21" fmla="*/ 175967 h 816990"/>
              <a:gd name="connsiteX22" fmla="*/ 1583703 w 1809946"/>
              <a:gd name="connsiteY22" fmla="*/ 241955 h 816990"/>
              <a:gd name="connsiteX23" fmla="*/ 1646548 w 1809946"/>
              <a:gd name="connsiteY23" fmla="*/ 273378 h 816990"/>
              <a:gd name="connsiteX24" fmla="*/ 1684255 w 1809946"/>
              <a:gd name="connsiteY24" fmla="*/ 254524 h 816990"/>
              <a:gd name="connsiteX25" fmla="*/ 1753385 w 1809946"/>
              <a:gd name="connsiteY25" fmla="*/ 285947 h 816990"/>
              <a:gd name="connsiteX26" fmla="*/ 1809946 w 1809946"/>
              <a:gd name="connsiteY26" fmla="*/ 816990 h 816990"/>
              <a:gd name="connsiteX27" fmla="*/ 0 w 1809946"/>
              <a:gd name="connsiteY27" fmla="*/ 644165 h 816990"/>
              <a:gd name="connsiteX0" fmla="*/ 0 w 1809946"/>
              <a:gd name="connsiteY0" fmla="*/ 644165 h 816990"/>
              <a:gd name="connsiteX1" fmla="*/ 34565 w 1809946"/>
              <a:gd name="connsiteY1" fmla="*/ 619027 h 816990"/>
              <a:gd name="connsiteX2" fmla="*/ 34565 w 1809946"/>
              <a:gd name="connsiteY2" fmla="*/ 590747 h 816990"/>
              <a:gd name="connsiteX3" fmla="*/ 106837 w 1809946"/>
              <a:gd name="connsiteY3" fmla="*/ 568751 h 816990"/>
              <a:gd name="connsiteX4" fmla="*/ 150829 w 1809946"/>
              <a:gd name="connsiteY4" fmla="*/ 505905 h 816990"/>
              <a:gd name="connsiteX5" fmla="*/ 188536 w 1809946"/>
              <a:gd name="connsiteY5" fmla="*/ 490194 h 816990"/>
              <a:gd name="connsiteX6" fmla="*/ 175967 w 1809946"/>
              <a:gd name="connsiteY6" fmla="*/ 455629 h 816990"/>
              <a:gd name="connsiteX7" fmla="*/ 279662 w 1809946"/>
              <a:gd name="connsiteY7" fmla="*/ 276520 h 816990"/>
              <a:gd name="connsiteX8" fmla="*/ 364503 w 1809946"/>
              <a:gd name="connsiteY8" fmla="*/ 245097 h 816990"/>
              <a:gd name="connsiteX9" fmla="*/ 414779 w 1809946"/>
              <a:gd name="connsiteY9" fmla="*/ 235670 h 816990"/>
              <a:gd name="connsiteX10" fmla="*/ 483492 w 1809946"/>
              <a:gd name="connsiteY10" fmla="*/ 128509 h 816990"/>
              <a:gd name="connsiteX11" fmla="*/ 571014 w 1809946"/>
              <a:gd name="connsiteY11" fmla="*/ 53973 h 816990"/>
              <a:gd name="connsiteX12" fmla="*/ 639683 w 1809946"/>
              <a:gd name="connsiteY12" fmla="*/ 52125 h 816990"/>
              <a:gd name="connsiteX13" fmla="*/ 754144 w 1809946"/>
              <a:gd name="connsiteY13" fmla="*/ 122549 h 816990"/>
              <a:gd name="connsiteX14" fmla="*/ 876693 w 1809946"/>
              <a:gd name="connsiteY14" fmla="*/ 97411 h 816990"/>
              <a:gd name="connsiteX15" fmla="*/ 955249 w 1809946"/>
              <a:gd name="connsiteY15" fmla="*/ 78557 h 816990"/>
              <a:gd name="connsiteX16" fmla="*/ 1027521 w 1809946"/>
              <a:gd name="connsiteY16" fmla="*/ 12569 h 816990"/>
              <a:gd name="connsiteX17" fmla="*/ 1074655 w 1809946"/>
              <a:gd name="connsiteY17" fmla="*/ 9427 h 816990"/>
              <a:gd name="connsiteX18" fmla="*/ 1124932 w 1809946"/>
              <a:gd name="connsiteY18" fmla="*/ 25138 h 816990"/>
              <a:gd name="connsiteX19" fmla="*/ 1241196 w 1809946"/>
              <a:gd name="connsiteY19" fmla="*/ 0 h 816990"/>
              <a:gd name="connsiteX20" fmla="*/ 1495719 w 1809946"/>
              <a:gd name="connsiteY20" fmla="*/ 97411 h 816990"/>
              <a:gd name="connsiteX21" fmla="*/ 1539711 w 1809946"/>
              <a:gd name="connsiteY21" fmla="*/ 175967 h 816990"/>
              <a:gd name="connsiteX22" fmla="*/ 1583703 w 1809946"/>
              <a:gd name="connsiteY22" fmla="*/ 241955 h 816990"/>
              <a:gd name="connsiteX23" fmla="*/ 1646548 w 1809946"/>
              <a:gd name="connsiteY23" fmla="*/ 273378 h 816990"/>
              <a:gd name="connsiteX24" fmla="*/ 1684255 w 1809946"/>
              <a:gd name="connsiteY24" fmla="*/ 254524 h 816990"/>
              <a:gd name="connsiteX25" fmla="*/ 1753385 w 1809946"/>
              <a:gd name="connsiteY25" fmla="*/ 285947 h 816990"/>
              <a:gd name="connsiteX26" fmla="*/ 1809946 w 1809946"/>
              <a:gd name="connsiteY26" fmla="*/ 816990 h 816990"/>
              <a:gd name="connsiteX27" fmla="*/ 0 w 1809946"/>
              <a:gd name="connsiteY27" fmla="*/ 644165 h 8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09946" h="816990">
                <a:moveTo>
                  <a:pt x="0" y="644165"/>
                </a:moveTo>
                <a:lnTo>
                  <a:pt x="34565" y="619027"/>
                </a:lnTo>
                <a:lnTo>
                  <a:pt x="34565" y="590747"/>
                </a:lnTo>
                <a:lnTo>
                  <a:pt x="106837" y="568751"/>
                </a:lnTo>
                <a:lnTo>
                  <a:pt x="150829" y="505905"/>
                </a:lnTo>
                <a:lnTo>
                  <a:pt x="188536" y="490194"/>
                </a:lnTo>
                <a:lnTo>
                  <a:pt x="175967" y="455629"/>
                </a:lnTo>
                <a:lnTo>
                  <a:pt x="279662" y="276520"/>
                </a:lnTo>
                <a:lnTo>
                  <a:pt x="364503" y="245097"/>
                </a:lnTo>
                <a:lnTo>
                  <a:pt x="414779" y="235670"/>
                </a:lnTo>
                <a:lnTo>
                  <a:pt x="483492" y="128509"/>
                </a:lnTo>
                <a:lnTo>
                  <a:pt x="571014" y="53973"/>
                </a:lnTo>
                <a:lnTo>
                  <a:pt x="639683" y="52125"/>
                </a:lnTo>
                <a:lnTo>
                  <a:pt x="754144" y="122549"/>
                </a:lnTo>
                <a:lnTo>
                  <a:pt x="876693" y="97411"/>
                </a:lnTo>
                <a:lnTo>
                  <a:pt x="955249" y="78557"/>
                </a:lnTo>
                <a:lnTo>
                  <a:pt x="1027521" y="12569"/>
                </a:lnTo>
                <a:lnTo>
                  <a:pt x="1074655" y="9427"/>
                </a:lnTo>
                <a:lnTo>
                  <a:pt x="1124932" y="25138"/>
                </a:lnTo>
                <a:lnTo>
                  <a:pt x="1241196" y="0"/>
                </a:lnTo>
                <a:lnTo>
                  <a:pt x="1495719" y="97411"/>
                </a:lnTo>
                <a:lnTo>
                  <a:pt x="1539711" y="175967"/>
                </a:lnTo>
                <a:lnTo>
                  <a:pt x="1583703" y="241955"/>
                </a:lnTo>
                <a:lnTo>
                  <a:pt x="1646548" y="273378"/>
                </a:lnTo>
                <a:lnTo>
                  <a:pt x="1684255" y="254524"/>
                </a:lnTo>
                <a:lnTo>
                  <a:pt x="1753385" y="285947"/>
                </a:lnTo>
                <a:lnTo>
                  <a:pt x="1809946" y="816990"/>
                </a:lnTo>
                <a:lnTo>
                  <a:pt x="0" y="644165"/>
                </a:lnTo>
                <a:close/>
              </a:path>
            </a:pathLst>
          </a:custGeom>
          <a:noFill/>
          <a:ln w="9525">
            <a:solidFill>
              <a:srgbClr val="050D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cxnSp>
        <p:nvCxnSpPr>
          <p:cNvPr id="50" name="58 Conector recto de flecha"/>
          <p:cNvCxnSpPr/>
          <p:nvPr/>
        </p:nvCxnSpPr>
        <p:spPr>
          <a:xfrm>
            <a:off x="3919538" y="4365625"/>
            <a:ext cx="4762" cy="381000"/>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43024" name="1 Título"/>
          <p:cNvSpPr txBox="1">
            <a:spLocks/>
          </p:cNvSpPr>
          <p:nvPr/>
        </p:nvSpPr>
        <p:spPr bwMode="auto">
          <a:xfrm rot="-5400000">
            <a:off x="3105944" y="3475831"/>
            <a:ext cx="1571625" cy="207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ctr">
              <a:lnSpc>
                <a:spcPct val="100000"/>
              </a:lnSpc>
              <a:spcBef>
                <a:spcPct val="0"/>
              </a:spcBef>
              <a:buFontTx/>
              <a:buNone/>
            </a:pPr>
            <a:r>
              <a:rPr lang="es-CL" altLang="es-CL" sz="1000">
                <a:latin typeface="Calibri Light" pitchFamily="34" charset="0"/>
              </a:rPr>
              <a:t>CUMBRE 2 TRANSICIÓN</a:t>
            </a:r>
          </a:p>
          <a:p>
            <a:pPr algn="ctr">
              <a:lnSpc>
                <a:spcPct val="100000"/>
              </a:lnSpc>
              <a:spcBef>
                <a:spcPct val="0"/>
              </a:spcBef>
              <a:buFontTx/>
              <a:buNone/>
            </a:pPr>
            <a:endParaRPr lang="es-CL" altLang="es-CL" sz="1000">
              <a:latin typeface="Calibri Light" pitchFamily="34" charset="0"/>
            </a:endParaRPr>
          </a:p>
          <a:p>
            <a:pPr algn="ctr">
              <a:lnSpc>
                <a:spcPct val="100000"/>
              </a:lnSpc>
              <a:spcBef>
                <a:spcPct val="0"/>
              </a:spcBef>
              <a:buFontTx/>
              <a:buNone/>
            </a:pPr>
            <a:endParaRPr lang="es-CL" altLang="es-CL" sz="1000">
              <a:latin typeface="Calibri Light" pitchFamily="34" charset="0"/>
            </a:endParaRPr>
          </a:p>
          <a:p>
            <a:pPr algn="ctr">
              <a:lnSpc>
                <a:spcPct val="100000"/>
              </a:lnSpc>
              <a:spcBef>
                <a:spcPct val="0"/>
              </a:spcBef>
              <a:buFontTx/>
              <a:buNone/>
            </a:pPr>
            <a:endParaRPr lang="es-CL" altLang="es-CL" sz="1000">
              <a:latin typeface="Calibri Light" pitchFamily="34" charset="0"/>
            </a:endParaRPr>
          </a:p>
          <a:p>
            <a:pPr algn="ctr">
              <a:lnSpc>
                <a:spcPct val="100000"/>
              </a:lnSpc>
              <a:spcBef>
                <a:spcPct val="0"/>
              </a:spcBef>
              <a:buFontTx/>
              <a:buNone/>
            </a:pPr>
            <a:endParaRPr lang="es-CL" altLang="es-CL" sz="1000">
              <a:latin typeface="Calibri Light" pitchFamily="34" charset="0"/>
            </a:endParaRPr>
          </a:p>
          <a:p>
            <a:pPr algn="ctr">
              <a:lnSpc>
                <a:spcPct val="100000"/>
              </a:lnSpc>
              <a:spcBef>
                <a:spcPct val="0"/>
              </a:spcBef>
              <a:buFontTx/>
              <a:buNone/>
            </a:pPr>
            <a:endParaRPr lang="es-CL" altLang="es-CL" sz="1000">
              <a:latin typeface="Calibri Light" pitchFamily="34" charset="0"/>
            </a:endParaRPr>
          </a:p>
          <a:p>
            <a:pPr algn="ctr">
              <a:lnSpc>
                <a:spcPct val="100000"/>
              </a:lnSpc>
              <a:spcBef>
                <a:spcPct val="0"/>
              </a:spcBef>
              <a:buFontTx/>
              <a:buNone/>
            </a:pPr>
            <a:endParaRPr lang="es-CL" altLang="es-CL" sz="1000">
              <a:latin typeface="Calibri Light" pitchFamily="34" charset="0"/>
            </a:endParaRPr>
          </a:p>
          <a:p>
            <a:pPr algn="ctr">
              <a:lnSpc>
                <a:spcPct val="100000"/>
              </a:lnSpc>
              <a:spcBef>
                <a:spcPct val="0"/>
              </a:spcBef>
              <a:buFontTx/>
              <a:buNone/>
            </a:pPr>
            <a:endParaRPr lang="es-CL" altLang="es-CL" sz="1000">
              <a:latin typeface="Calibri Light" pitchFamily="34" charset="0"/>
            </a:endParaRPr>
          </a:p>
          <a:p>
            <a:pPr algn="ctr">
              <a:lnSpc>
                <a:spcPct val="100000"/>
              </a:lnSpc>
              <a:spcBef>
                <a:spcPct val="0"/>
              </a:spcBef>
              <a:buFontTx/>
              <a:buNone/>
            </a:pPr>
            <a:r>
              <a:rPr lang="es-CL" altLang="es-CL" sz="1000">
                <a:latin typeface="Calibri Light" pitchFamily="34" charset="0"/>
              </a:rPr>
              <a:t>                                       </a:t>
            </a:r>
          </a:p>
        </p:txBody>
      </p:sp>
      <p:cxnSp>
        <p:nvCxnSpPr>
          <p:cNvPr id="52" name="58 Conector recto de flecha"/>
          <p:cNvCxnSpPr/>
          <p:nvPr/>
        </p:nvCxnSpPr>
        <p:spPr>
          <a:xfrm>
            <a:off x="5324475" y="3802063"/>
            <a:ext cx="4763" cy="382587"/>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43026" name="1 Título"/>
          <p:cNvSpPr txBox="1">
            <a:spLocks/>
          </p:cNvSpPr>
          <p:nvPr/>
        </p:nvSpPr>
        <p:spPr bwMode="auto">
          <a:xfrm rot="-5400000">
            <a:off x="4515644" y="2899569"/>
            <a:ext cx="1571625" cy="207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ctr">
              <a:lnSpc>
                <a:spcPct val="100000"/>
              </a:lnSpc>
              <a:spcBef>
                <a:spcPct val="0"/>
              </a:spcBef>
              <a:buFontTx/>
              <a:buNone/>
            </a:pPr>
            <a:r>
              <a:rPr lang="es-CL" altLang="es-CL" sz="1000">
                <a:latin typeface="Calibri Light" pitchFamily="34" charset="0"/>
              </a:rPr>
              <a:t>CUMBRE DE LAS ANTENAS</a:t>
            </a:r>
          </a:p>
          <a:p>
            <a:pPr algn="ctr">
              <a:lnSpc>
                <a:spcPct val="100000"/>
              </a:lnSpc>
              <a:spcBef>
                <a:spcPct val="0"/>
              </a:spcBef>
              <a:buFontTx/>
              <a:buNone/>
            </a:pPr>
            <a:endParaRPr lang="es-CL" altLang="es-CL" sz="1000">
              <a:latin typeface="Calibri Light" pitchFamily="34" charset="0"/>
            </a:endParaRPr>
          </a:p>
          <a:p>
            <a:pPr algn="ctr">
              <a:lnSpc>
                <a:spcPct val="100000"/>
              </a:lnSpc>
              <a:spcBef>
                <a:spcPct val="0"/>
              </a:spcBef>
              <a:buFontTx/>
              <a:buNone/>
            </a:pPr>
            <a:endParaRPr lang="es-CL" altLang="es-CL" sz="1000">
              <a:latin typeface="Calibri Light" pitchFamily="34" charset="0"/>
            </a:endParaRPr>
          </a:p>
          <a:p>
            <a:pPr algn="ctr">
              <a:lnSpc>
                <a:spcPct val="100000"/>
              </a:lnSpc>
              <a:spcBef>
                <a:spcPct val="0"/>
              </a:spcBef>
              <a:buFontTx/>
              <a:buNone/>
            </a:pPr>
            <a:endParaRPr lang="es-CL" altLang="es-CL" sz="1000">
              <a:latin typeface="Calibri Light" pitchFamily="34" charset="0"/>
            </a:endParaRPr>
          </a:p>
          <a:p>
            <a:pPr algn="ctr">
              <a:lnSpc>
                <a:spcPct val="100000"/>
              </a:lnSpc>
              <a:spcBef>
                <a:spcPct val="0"/>
              </a:spcBef>
              <a:buFontTx/>
              <a:buNone/>
            </a:pPr>
            <a:endParaRPr lang="es-CL" altLang="es-CL" sz="1000">
              <a:latin typeface="Calibri Light" pitchFamily="34" charset="0"/>
            </a:endParaRPr>
          </a:p>
          <a:p>
            <a:pPr algn="ctr">
              <a:lnSpc>
                <a:spcPct val="100000"/>
              </a:lnSpc>
              <a:spcBef>
                <a:spcPct val="0"/>
              </a:spcBef>
              <a:buFontTx/>
              <a:buNone/>
            </a:pPr>
            <a:endParaRPr lang="es-CL" altLang="es-CL" sz="1000">
              <a:latin typeface="Calibri Light" pitchFamily="34" charset="0"/>
            </a:endParaRPr>
          </a:p>
          <a:p>
            <a:pPr algn="ctr">
              <a:lnSpc>
                <a:spcPct val="100000"/>
              </a:lnSpc>
              <a:spcBef>
                <a:spcPct val="0"/>
              </a:spcBef>
              <a:buFontTx/>
              <a:buNone/>
            </a:pPr>
            <a:endParaRPr lang="es-CL" altLang="es-CL" sz="1000">
              <a:latin typeface="Calibri Light" pitchFamily="34" charset="0"/>
            </a:endParaRPr>
          </a:p>
          <a:p>
            <a:pPr algn="ctr">
              <a:lnSpc>
                <a:spcPct val="100000"/>
              </a:lnSpc>
              <a:spcBef>
                <a:spcPct val="0"/>
              </a:spcBef>
              <a:buFontTx/>
              <a:buNone/>
            </a:pPr>
            <a:r>
              <a:rPr lang="es-CL" altLang="es-CL" sz="1000">
                <a:latin typeface="Calibri Light" pitchFamily="34" charset="0"/>
              </a:rPr>
              <a:t>                                       </a:t>
            </a:r>
          </a:p>
        </p:txBody>
      </p:sp>
      <p:grpSp>
        <p:nvGrpSpPr>
          <p:cNvPr id="43027" name="Grupo 46"/>
          <p:cNvGrpSpPr>
            <a:grpSpLocks/>
          </p:cNvGrpSpPr>
          <p:nvPr/>
        </p:nvGrpSpPr>
        <p:grpSpPr bwMode="auto">
          <a:xfrm>
            <a:off x="1706563" y="4702175"/>
            <a:ext cx="3268662" cy="1174750"/>
            <a:chOff x="1706414" y="4702541"/>
            <a:chExt cx="3268951" cy="1174732"/>
          </a:xfrm>
        </p:grpSpPr>
        <p:grpSp>
          <p:nvGrpSpPr>
            <p:cNvPr id="43046" name="Grupo 44"/>
            <p:cNvGrpSpPr>
              <a:grpSpLocks/>
            </p:cNvGrpSpPr>
            <p:nvPr/>
          </p:nvGrpSpPr>
          <p:grpSpPr bwMode="auto">
            <a:xfrm>
              <a:off x="1706414" y="4702541"/>
              <a:ext cx="3268951" cy="1174732"/>
              <a:chOff x="1706414" y="4702541"/>
              <a:chExt cx="3268951" cy="1174732"/>
            </a:xfrm>
          </p:grpSpPr>
          <p:sp>
            <p:nvSpPr>
              <p:cNvPr id="8" name="7 Forma libre"/>
              <p:cNvSpPr/>
              <p:nvPr/>
            </p:nvSpPr>
            <p:spPr>
              <a:xfrm>
                <a:off x="1706414" y="4702541"/>
                <a:ext cx="3268951" cy="1174732"/>
              </a:xfrm>
              <a:custGeom>
                <a:avLst/>
                <a:gdLst>
                  <a:gd name="connsiteX0" fmla="*/ 0 w 2700337"/>
                  <a:gd name="connsiteY0" fmla="*/ 947738 h 1004888"/>
                  <a:gd name="connsiteX1" fmla="*/ 261937 w 2700337"/>
                  <a:gd name="connsiteY1" fmla="*/ 823913 h 1004888"/>
                  <a:gd name="connsiteX2" fmla="*/ 647700 w 2700337"/>
                  <a:gd name="connsiteY2" fmla="*/ 704850 h 1004888"/>
                  <a:gd name="connsiteX3" fmla="*/ 885825 w 2700337"/>
                  <a:gd name="connsiteY3" fmla="*/ 628650 h 1004888"/>
                  <a:gd name="connsiteX4" fmla="*/ 1114425 w 2700337"/>
                  <a:gd name="connsiteY4" fmla="*/ 523875 h 1004888"/>
                  <a:gd name="connsiteX5" fmla="*/ 1281112 w 2700337"/>
                  <a:gd name="connsiteY5" fmla="*/ 390525 h 1004888"/>
                  <a:gd name="connsiteX6" fmla="*/ 1566862 w 2700337"/>
                  <a:gd name="connsiteY6" fmla="*/ 290513 h 1004888"/>
                  <a:gd name="connsiteX7" fmla="*/ 1676400 w 2700337"/>
                  <a:gd name="connsiteY7" fmla="*/ 100013 h 1004888"/>
                  <a:gd name="connsiteX8" fmla="*/ 1814512 w 2700337"/>
                  <a:gd name="connsiteY8" fmla="*/ 33338 h 1004888"/>
                  <a:gd name="connsiteX9" fmla="*/ 2066925 w 2700337"/>
                  <a:gd name="connsiteY9" fmla="*/ 61913 h 1004888"/>
                  <a:gd name="connsiteX10" fmla="*/ 2219325 w 2700337"/>
                  <a:gd name="connsiteY10" fmla="*/ 61913 h 1004888"/>
                  <a:gd name="connsiteX11" fmla="*/ 2471737 w 2700337"/>
                  <a:gd name="connsiteY11" fmla="*/ 0 h 1004888"/>
                  <a:gd name="connsiteX12" fmla="*/ 2409825 w 2700337"/>
                  <a:gd name="connsiteY12" fmla="*/ 747713 h 1004888"/>
                  <a:gd name="connsiteX13" fmla="*/ 2700337 w 2700337"/>
                  <a:gd name="connsiteY13" fmla="*/ 785813 h 1004888"/>
                  <a:gd name="connsiteX14" fmla="*/ 2681287 w 2700337"/>
                  <a:gd name="connsiteY14" fmla="*/ 1004888 h 1004888"/>
                  <a:gd name="connsiteX15" fmla="*/ 1219200 w 2700337"/>
                  <a:gd name="connsiteY15" fmla="*/ 976313 h 1004888"/>
                  <a:gd name="connsiteX16" fmla="*/ 1238250 w 2700337"/>
                  <a:gd name="connsiteY16" fmla="*/ 900113 h 1004888"/>
                  <a:gd name="connsiteX17" fmla="*/ 1066800 w 2700337"/>
                  <a:gd name="connsiteY17" fmla="*/ 895350 h 1004888"/>
                  <a:gd name="connsiteX18" fmla="*/ 904875 w 2700337"/>
                  <a:gd name="connsiteY18" fmla="*/ 909638 h 1004888"/>
                  <a:gd name="connsiteX19" fmla="*/ 804862 w 2700337"/>
                  <a:gd name="connsiteY19" fmla="*/ 919163 h 1004888"/>
                  <a:gd name="connsiteX20" fmla="*/ 762000 w 2700337"/>
                  <a:gd name="connsiteY20" fmla="*/ 952500 h 1004888"/>
                  <a:gd name="connsiteX21" fmla="*/ 552450 w 2700337"/>
                  <a:gd name="connsiteY21" fmla="*/ 933450 h 1004888"/>
                  <a:gd name="connsiteX22" fmla="*/ 338137 w 2700337"/>
                  <a:gd name="connsiteY22" fmla="*/ 933450 h 1004888"/>
                  <a:gd name="connsiteX23" fmla="*/ 123825 w 2700337"/>
                  <a:gd name="connsiteY23" fmla="*/ 938213 h 1004888"/>
                  <a:gd name="connsiteX24" fmla="*/ 0 w 2700337"/>
                  <a:gd name="connsiteY24" fmla="*/ 947738 h 1004888"/>
                  <a:gd name="connsiteX0" fmla="*/ 0 w 2700337"/>
                  <a:gd name="connsiteY0" fmla="*/ 947738 h 1004888"/>
                  <a:gd name="connsiteX1" fmla="*/ 261937 w 2700337"/>
                  <a:gd name="connsiteY1" fmla="*/ 823913 h 1004888"/>
                  <a:gd name="connsiteX2" fmla="*/ 647700 w 2700337"/>
                  <a:gd name="connsiteY2" fmla="*/ 704850 h 1004888"/>
                  <a:gd name="connsiteX3" fmla="*/ 885825 w 2700337"/>
                  <a:gd name="connsiteY3" fmla="*/ 628650 h 1004888"/>
                  <a:gd name="connsiteX4" fmla="*/ 1114425 w 2700337"/>
                  <a:gd name="connsiteY4" fmla="*/ 523875 h 1004888"/>
                  <a:gd name="connsiteX5" fmla="*/ 1211029 w 2700337"/>
                  <a:gd name="connsiteY5" fmla="*/ 301823 h 1004888"/>
                  <a:gd name="connsiteX6" fmla="*/ 1566862 w 2700337"/>
                  <a:gd name="connsiteY6" fmla="*/ 290513 h 1004888"/>
                  <a:gd name="connsiteX7" fmla="*/ 1676400 w 2700337"/>
                  <a:gd name="connsiteY7" fmla="*/ 100013 h 1004888"/>
                  <a:gd name="connsiteX8" fmla="*/ 1814512 w 2700337"/>
                  <a:gd name="connsiteY8" fmla="*/ 33338 h 1004888"/>
                  <a:gd name="connsiteX9" fmla="*/ 2066925 w 2700337"/>
                  <a:gd name="connsiteY9" fmla="*/ 61913 h 1004888"/>
                  <a:gd name="connsiteX10" fmla="*/ 2219325 w 2700337"/>
                  <a:gd name="connsiteY10" fmla="*/ 61913 h 1004888"/>
                  <a:gd name="connsiteX11" fmla="*/ 2471737 w 2700337"/>
                  <a:gd name="connsiteY11" fmla="*/ 0 h 1004888"/>
                  <a:gd name="connsiteX12" fmla="*/ 2409825 w 2700337"/>
                  <a:gd name="connsiteY12" fmla="*/ 747713 h 1004888"/>
                  <a:gd name="connsiteX13" fmla="*/ 2700337 w 2700337"/>
                  <a:gd name="connsiteY13" fmla="*/ 785813 h 1004888"/>
                  <a:gd name="connsiteX14" fmla="*/ 2681287 w 2700337"/>
                  <a:gd name="connsiteY14" fmla="*/ 1004888 h 1004888"/>
                  <a:gd name="connsiteX15" fmla="*/ 1219200 w 2700337"/>
                  <a:gd name="connsiteY15" fmla="*/ 976313 h 1004888"/>
                  <a:gd name="connsiteX16" fmla="*/ 1238250 w 2700337"/>
                  <a:gd name="connsiteY16" fmla="*/ 900113 h 1004888"/>
                  <a:gd name="connsiteX17" fmla="*/ 1066800 w 2700337"/>
                  <a:gd name="connsiteY17" fmla="*/ 895350 h 1004888"/>
                  <a:gd name="connsiteX18" fmla="*/ 904875 w 2700337"/>
                  <a:gd name="connsiteY18" fmla="*/ 909638 h 1004888"/>
                  <a:gd name="connsiteX19" fmla="*/ 804862 w 2700337"/>
                  <a:gd name="connsiteY19" fmla="*/ 919163 h 1004888"/>
                  <a:gd name="connsiteX20" fmla="*/ 762000 w 2700337"/>
                  <a:gd name="connsiteY20" fmla="*/ 952500 h 1004888"/>
                  <a:gd name="connsiteX21" fmla="*/ 552450 w 2700337"/>
                  <a:gd name="connsiteY21" fmla="*/ 933450 h 1004888"/>
                  <a:gd name="connsiteX22" fmla="*/ 338137 w 2700337"/>
                  <a:gd name="connsiteY22" fmla="*/ 933450 h 1004888"/>
                  <a:gd name="connsiteX23" fmla="*/ 123825 w 2700337"/>
                  <a:gd name="connsiteY23" fmla="*/ 938213 h 1004888"/>
                  <a:gd name="connsiteX24" fmla="*/ 0 w 2700337"/>
                  <a:gd name="connsiteY24" fmla="*/ 947738 h 1004888"/>
                  <a:gd name="connsiteX0" fmla="*/ 0 w 2700337"/>
                  <a:gd name="connsiteY0" fmla="*/ 947738 h 1004888"/>
                  <a:gd name="connsiteX1" fmla="*/ 261937 w 2700337"/>
                  <a:gd name="connsiteY1" fmla="*/ 823913 h 1004888"/>
                  <a:gd name="connsiteX2" fmla="*/ 647700 w 2700337"/>
                  <a:gd name="connsiteY2" fmla="*/ 704850 h 1004888"/>
                  <a:gd name="connsiteX3" fmla="*/ 885825 w 2700337"/>
                  <a:gd name="connsiteY3" fmla="*/ 628650 h 1004888"/>
                  <a:gd name="connsiteX4" fmla="*/ 1114425 w 2700337"/>
                  <a:gd name="connsiteY4" fmla="*/ 523875 h 1004888"/>
                  <a:gd name="connsiteX5" fmla="*/ 1211029 w 2700337"/>
                  <a:gd name="connsiteY5" fmla="*/ 301823 h 1004888"/>
                  <a:gd name="connsiteX6" fmla="*/ 1551289 w 2700337"/>
                  <a:gd name="connsiteY6" fmla="*/ 161491 h 1004888"/>
                  <a:gd name="connsiteX7" fmla="*/ 1676400 w 2700337"/>
                  <a:gd name="connsiteY7" fmla="*/ 100013 h 1004888"/>
                  <a:gd name="connsiteX8" fmla="*/ 1814512 w 2700337"/>
                  <a:gd name="connsiteY8" fmla="*/ 33338 h 1004888"/>
                  <a:gd name="connsiteX9" fmla="*/ 2066925 w 2700337"/>
                  <a:gd name="connsiteY9" fmla="*/ 61913 h 1004888"/>
                  <a:gd name="connsiteX10" fmla="*/ 2219325 w 2700337"/>
                  <a:gd name="connsiteY10" fmla="*/ 61913 h 1004888"/>
                  <a:gd name="connsiteX11" fmla="*/ 2471737 w 2700337"/>
                  <a:gd name="connsiteY11" fmla="*/ 0 h 1004888"/>
                  <a:gd name="connsiteX12" fmla="*/ 2409825 w 2700337"/>
                  <a:gd name="connsiteY12" fmla="*/ 747713 h 1004888"/>
                  <a:gd name="connsiteX13" fmla="*/ 2700337 w 2700337"/>
                  <a:gd name="connsiteY13" fmla="*/ 785813 h 1004888"/>
                  <a:gd name="connsiteX14" fmla="*/ 2681287 w 2700337"/>
                  <a:gd name="connsiteY14" fmla="*/ 1004888 h 1004888"/>
                  <a:gd name="connsiteX15" fmla="*/ 1219200 w 2700337"/>
                  <a:gd name="connsiteY15" fmla="*/ 976313 h 1004888"/>
                  <a:gd name="connsiteX16" fmla="*/ 1238250 w 2700337"/>
                  <a:gd name="connsiteY16" fmla="*/ 900113 h 1004888"/>
                  <a:gd name="connsiteX17" fmla="*/ 1066800 w 2700337"/>
                  <a:gd name="connsiteY17" fmla="*/ 895350 h 1004888"/>
                  <a:gd name="connsiteX18" fmla="*/ 904875 w 2700337"/>
                  <a:gd name="connsiteY18" fmla="*/ 909638 h 1004888"/>
                  <a:gd name="connsiteX19" fmla="*/ 804862 w 2700337"/>
                  <a:gd name="connsiteY19" fmla="*/ 919163 h 1004888"/>
                  <a:gd name="connsiteX20" fmla="*/ 762000 w 2700337"/>
                  <a:gd name="connsiteY20" fmla="*/ 952500 h 1004888"/>
                  <a:gd name="connsiteX21" fmla="*/ 552450 w 2700337"/>
                  <a:gd name="connsiteY21" fmla="*/ 933450 h 1004888"/>
                  <a:gd name="connsiteX22" fmla="*/ 338137 w 2700337"/>
                  <a:gd name="connsiteY22" fmla="*/ 933450 h 1004888"/>
                  <a:gd name="connsiteX23" fmla="*/ 123825 w 2700337"/>
                  <a:gd name="connsiteY23" fmla="*/ 938213 h 1004888"/>
                  <a:gd name="connsiteX24" fmla="*/ 0 w 2700337"/>
                  <a:gd name="connsiteY24" fmla="*/ 947738 h 1004888"/>
                  <a:gd name="connsiteX0" fmla="*/ 0 w 2700337"/>
                  <a:gd name="connsiteY0" fmla="*/ 947738 h 1004888"/>
                  <a:gd name="connsiteX1" fmla="*/ 261937 w 2700337"/>
                  <a:gd name="connsiteY1" fmla="*/ 823913 h 1004888"/>
                  <a:gd name="connsiteX2" fmla="*/ 647700 w 2700337"/>
                  <a:gd name="connsiteY2" fmla="*/ 704850 h 1004888"/>
                  <a:gd name="connsiteX3" fmla="*/ 885825 w 2700337"/>
                  <a:gd name="connsiteY3" fmla="*/ 628650 h 1004888"/>
                  <a:gd name="connsiteX4" fmla="*/ 1028767 w 2700337"/>
                  <a:gd name="connsiteY4" fmla="*/ 475491 h 1004888"/>
                  <a:gd name="connsiteX5" fmla="*/ 1211029 w 2700337"/>
                  <a:gd name="connsiteY5" fmla="*/ 301823 h 1004888"/>
                  <a:gd name="connsiteX6" fmla="*/ 1551289 w 2700337"/>
                  <a:gd name="connsiteY6" fmla="*/ 161491 h 1004888"/>
                  <a:gd name="connsiteX7" fmla="*/ 1676400 w 2700337"/>
                  <a:gd name="connsiteY7" fmla="*/ 100013 h 1004888"/>
                  <a:gd name="connsiteX8" fmla="*/ 1814512 w 2700337"/>
                  <a:gd name="connsiteY8" fmla="*/ 33338 h 1004888"/>
                  <a:gd name="connsiteX9" fmla="*/ 2066925 w 2700337"/>
                  <a:gd name="connsiteY9" fmla="*/ 61913 h 1004888"/>
                  <a:gd name="connsiteX10" fmla="*/ 2219325 w 2700337"/>
                  <a:gd name="connsiteY10" fmla="*/ 61913 h 1004888"/>
                  <a:gd name="connsiteX11" fmla="*/ 2471737 w 2700337"/>
                  <a:gd name="connsiteY11" fmla="*/ 0 h 1004888"/>
                  <a:gd name="connsiteX12" fmla="*/ 2409825 w 2700337"/>
                  <a:gd name="connsiteY12" fmla="*/ 747713 h 1004888"/>
                  <a:gd name="connsiteX13" fmla="*/ 2700337 w 2700337"/>
                  <a:gd name="connsiteY13" fmla="*/ 785813 h 1004888"/>
                  <a:gd name="connsiteX14" fmla="*/ 2681287 w 2700337"/>
                  <a:gd name="connsiteY14" fmla="*/ 1004888 h 1004888"/>
                  <a:gd name="connsiteX15" fmla="*/ 1219200 w 2700337"/>
                  <a:gd name="connsiteY15" fmla="*/ 976313 h 1004888"/>
                  <a:gd name="connsiteX16" fmla="*/ 1238250 w 2700337"/>
                  <a:gd name="connsiteY16" fmla="*/ 900113 h 1004888"/>
                  <a:gd name="connsiteX17" fmla="*/ 1066800 w 2700337"/>
                  <a:gd name="connsiteY17" fmla="*/ 895350 h 1004888"/>
                  <a:gd name="connsiteX18" fmla="*/ 904875 w 2700337"/>
                  <a:gd name="connsiteY18" fmla="*/ 909638 h 1004888"/>
                  <a:gd name="connsiteX19" fmla="*/ 804862 w 2700337"/>
                  <a:gd name="connsiteY19" fmla="*/ 919163 h 1004888"/>
                  <a:gd name="connsiteX20" fmla="*/ 762000 w 2700337"/>
                  <a:gd name="connsiteY20" fmla="*/ 952500 h 1004888"/>
                  <a:gd name="connsiteX21" fmla="*/ 552450 w 2700337"/>
                  <a:gd name="connsiteY21" fmla="*/ 933450 h 1004888"/>
                  <a:gd name="connsiteX22" fmla="*/ 338137 w 2700337"/>
                  <a:gd name="connsiteY22" fmla="*/ 933450 h 1004888"/>
                  <a:gd name="connsiteX23" fmla="*/ 123825 w 2700337"/>
                  <a:gd name="connsiteY23" fmla="*/ 938213 h 1004888"/>
                  <a:gd name="connsiteX24" fmla="*/ 0 w 2700337"/>
                  <a:gd name="connsiteY24" fmla="*/ 947738 h 1004888"/>
                  <a:gd name="connsiteX0" fmla="*/ 0 w 2700337"/>
                  <a:gd name="connsiteY0" fmla="*/ 947738 h 1004888"/>
                  <a:gd name="connsiteX1" fmla="*/ 261937 w 2700337"/>
                  <a:gd name="connsiteY1" fmla="*/ 823913 h 1004888"/>
                  <a:gd name="connsiteX2" fmla="*/ 647700 w 2700337"/>
                  <a:gd name="connsiteY2" fmla="*/ 704850 h 1004888"/>
                  <a:gd name="connsiteX3" fmla="*/ 893613 w 2700337"/>
                  <a:gd name="connsiteY3" fmla="*/ 572203 h 1004888"/>
                  <a:gd name="connsiteX4" fmla="*/ 1028767 w 2700337"/>
                  <a:gd name="connsiteY4" fmla="*/ 475491 h 1004888"/>
                  <a:gd name="connsiteX5" fmla="*/ 1211029 w 2700337"/>
                  <a:gd name="connsiteY5" fmla="*/ 301823 h 1004888"/>
                  <a:gd name="connsiteX6" fmla="*/ 1551289 w 2700337"/>
                  <a:gd name="connsiteY6" fmla="*/ 161491 h 1004888"/>
                  <a:gd name="connsiteX7" fmla="*/ 1676400 w 2700337"/>
                  <a:gd name="connsiteY7" fmla="*/ 100013 h 1004888"/>
                  <a:gd name="connsiteX8" fmla="*/ 1814512 w 2700337"/>
                  <a:gd name="connsiteY8" fmla="*/ 33338 h 1004888"/>
                  <a:gd name="connsiteX9" fmla="*/ 2066925 w 2700337"/>
                  <a:gd name="connsiteY9" fmla="*/ 61913 h 1004888"/>
                  <a:gd name="connsiteX10" fmla="*/ 2219325 w 2700337"/>
                  <a:gd name="connsiteY10" fmla="*/ 61913 h 1004888"/>
                  <a:gd name="connsiteX11" fmla="*/ 2471737 w 2700337"/>
                  <a:gd name="connsiteY11" fmla="*/ 0 h 1004888"/>
                  <a:gd name="connsiteX12" fmla="*/ 2409825 w 2700337"/>
                  <a:gd name="connsiteY12" fmla="*/ 747713 h 1004888"/>
                  <a:gd name="connsiteX13" fmla="*/ 2700337 w 2700337"/>
                  <a:gd name="connsiteY13" fmla="*/ 785813 h 1004888"/>
                  <a:gd name="connsiteX14" fmla="*/ 2681287 w 2700337"/>
                  <a:gd name="connsiteY14" fmla="*/ 1004888 h 1004888"/>
                  <a:gd name="connsiteX15" fmla="*/ 1219200 w 2700337"/>
                  <a:gd name="connsiteY15" fmla="*/ 976313 h 1004888"/>
                  <a:gd name="connsiteX16" fmla="*/ 1238250 w 2700337"/>
                  <a:gd name="connsiteY16" fmla="*/ 900113 h 1004888"/>
                  <a:gd name="connsiteX17" fmla="*/ 1066800 w 2700337"/>
                  <a:gd name="connsiteY17" fmla="*/ 895350 h 1004888"/>
                  <a:gd name="connsiteX18" fmla="*/ 904875 w 2700337"/>
                  <a:gd name="connsiteY18" fmla="*/ 909638 h 1004888"/>
                  <a:gd name="connsiteX19" fmla="*/ 804862 w 2700337"/>
                  <a:gd name="connsiteY19" fmla="*/ 919163 h 1004888"/>
                  <a:gd name="connsiteX20" fmla="*/ 762000 w 2700337"/>
                  <a:gd name="connsiteY20" fmla="*/ 952500 h 1004888"/>
                  <a:gd name="connsiteX21" fmla="*/ 552450 w 2700337"/>
                  <a:gd name="connsiteY21" fmla="*/ 933450 h 1004888"/>
                  <a:gd name="connsiteX22" fmla="*/ 338137 w 2700337"/>
                  <a:gd name="connsiteY22" fmla="*/ 933450 h 1004888"/>
                  <a:gd name="connsiteX23" fmla="*/ 123825 w 2700337"/>
                  <a:gd name="connsiteY23" fmla="*/ 938213 h 1004888"/>
                  <a:gd name="connsiteX24" fmla="*/ 0 w 2700337"/>
                  <a:gd name="connsiteY24" fmla="*/ 947738 h 1004888"/>
                  <a:gd name="connsiteX0" fmla="*/ 0 w 2700337"/>
                  <a:gd name="connsiteY0" fmla="*/ 947738 h 1004888"/>
                  <a:gd name="connsiteX1" fmla="*/ 261937 w 2700337"/>
                  <a:gd name="connsiteY1" fmla="*/ 823913 h 1004888"/>
                  <a:gd name="connsiteX2" fmla="*/ 647700 w 2700337"/>
                  <a:gd name="connsiteY2" fmla="*/ 704850 h 1004888"/>
                  <a:gd name="connsiteX3" fmla="*/ 893613 w 2700337"/>
                  <a:gd name="connsiteY3" fmla="*/ 572203 h 1004888"/>
                  <a:gd name="connsiteX4" fmla="*/ 1028767 w 2700337"/>
                  <a:gd name="connsiteY4" fmla="*/ 475491 h 1004888"/>
                  <a:gd name="connsiteX5" fmla="*/ 1242177 w 2700337"/>
                  <a:gd name="connsiteY5" fmla="*/ 414717 h 1004888"/>
                  <a:gd name="connsiteX6" fmla="*/ 1551289 w 2700337"/>
                  <a:gd name="connsiteY6" fmla="*/ 161491 h 1004888"/>
                  <a:gd name="connsiteX7" fmla="*/ 1676400 w 2700337"/>
                  <a:gd name="connsiteY7" fmla="*/ 100013 h 1004888"/>
                  <a:gd name="connsiteX8" fmla="*/ 1814512 w 2700337"/>
                  <a:gd name="connsiteY8" fmla="*/ 33338 h 1004888"/>
                  <a:gd name="connsiteX9" fmla="*/ 2066925 w 2700337"/>
                  <a:gd name="connsiteY9" fmla="*/ 61913 h 1004888"/>
                  <a:gd name="connsiteX10" fmla="*/ 2219325 w 2700337"/>
                  <a:gd name="connsiteY10" fmla="*/ 61913 h 1004888"/>
                  <a:gd name="connsiteX11" fmla="*/ 2471737 w 2700337"/>
                  <a:gd name="connsiteY11" fmla="*/ 0 h 1004888"/>
                  <a:gd name="connsiteX12" fmla="*/ 2409825 w 2700337"/>
                  <a:gd name="connsiteY12" fmla="*/ 747713 h 1004888"/>
                  <a:gd name="connsiteX13" fmla="*/ 2700337 w 2700337"/>
                  <a:gd name="connsiteY13" fmla="*/ 785813 h 1004888"/>
                  <a:gd name="connsiteX14" fmla="*/ 2681287 w 2700337"/>
                  <a:gd name="connsiteY14" fmla="*/ 1004888 h 1004888"/>
                  <a:gd name="connsiteX15" fmla="*/ 1219200 w 2700337"/>
                  <a:gd name="connsiteY15" fmla="*/ 976313 h 1004888"/>
                  <a:gd name="connsiteX16" fmla="*/ 1238250 w 2700337"/>
                  <a:gd name="connsiteY16" fmla="*/ 900113 h 1004888"/>
                  <a:gd name="connsiteX17" fmla="*/ 1066800 w 2700337"/>
                  <a:gd name="connsiteY17" fmla="*/ 895350 h 1004888"/>
                  <a:gd name="connsiteX18" fmla="*/ 904875 w 2700337"/>
                  <a:gd name="connsiteY18" fmla="*/ 909638 h 1004888"/>
                  <a:gd name="connsiteX19" fmla="*/ 804862 w 2700337"/>
                  <a:gd name="connsiteY19" fmla="*/ 919163 h 1004888"/>
                  <a:gd name="connsiteX20" fmla="*/ 762000 w 2700337"/>
                  <a:gd name="connsiteY20" fmla="*/ 952500 h 1004888"/>
                  <a:gd name="connsiteX21" fmla="*/ 552450 w 2700337"/>
                  <a:gd name="connsiteY21" fmla="*/ 933450 h 1004888"/>
                  <a:gd name="connsiteX22" fmla="*/ 338137 w 2700337"/>
                  <a:gd name="connsiteY22" fmla="*/ 933450 h 1004888"/>
                  <a:gd name="connsiteX23" fmla="*/ 123825 w 2700337"/>
                  <a:gd name="connsiteY23" fmla="*/ 938213 h 1004888"/>
                  <a:gd name="connsiteX24" fmla="*/ 0 w 2700337"/>
                  <a:gd name="connsiteY24" fmla="*/ 947738 h 1004888"/>
                  <a:gd name="connsiteX0" fmla="*/ 0 w 2700337"/>
                  <a:gd name="connsiteY0" fmla="*/ 947738 h 1004888"/>
                  <a:gd name="connsiteX1" fmla="*/ 261937 w 2700337"/>
                  <a:gd name="connsiteY1" fmla="*/ 823913 h 1004888"/>
                  <a:gd name="connsiteX2" fmla="*/ 647700 w 2700337"/>
                  <a:gd name="connsiteY2" fmla="*/ 704850 h 1004888"/>
                  <a:gd name="connsiteX3" fmla="*/ 893613 w 2700337"/>
                  <a:gd name="connsiteY3" fmla="*/ 572203 h 1004888"/>
                  <a:gd name="connsiteX4" fmla="*/ 1028767 w 2700337"/>
                  <a:gd name="connsiteY4" fmla="*/ 475491 h 1004888"/>
                  <a:gd name="connsiteX5" fmla="*/ 1242177 w 2700337"/>
                  <a:gd name="connsiteY5" fmla="*/ 414717 h 1004888"/>
                  <a:gd name="connsiteX6" fmla="*/ 1527928 w 2700337"/>
                  <a:gd name="connsiteY6" fmla="*/ 290512 h 1004888"/>
                  <a:gd name="connsiteX7" fmla="*/ 1676400 w 2700337"/>
                  <a:gd name="connsiteY7" fmla="*/ 100013 h 1004888"/>
                  <a:gd name="connsiteX8" fmla="*/ 1814512 w 2700337"/>
                  <a:gd name="connsiteY8" fmla="*/ 33338 h 1004888"/>
                  <a:gd name="connsiteX9" fmla="*/ 2066925 w 2700337"/>
                  <a:gd name="connsiteY9" fmla="*/ 61913 h 1004888"/>
                  <a:gd name="connsiteX10" fmla="*/ 2219325 w 2700337"/>
                  <a:gd name="connsiteY10" fmla="*/ 61913 h 1004888"/>
                  <a:gd name="connsiteX11" fmla="*/ 2471737 w 2700337"/>
                  <a:gd name="connsiteY11" fmla="*/ 0 h 1004888"/>
                  <a:gd name="connsiteX12" fmla="*/ 2409825 w 2700337"/>
                  <a:gd name="connsiteY12" fmla="*/ 747713 h 1004888"/>
                  <a:gd name="connsiteX13" fmla="*/ 2700337 w 2700337"/>
                  <a:gd name="connsiteY13" fmla="*/ 785813 h 1004888"/>
                  <a:gd name="connsiteX14" fmla="*/ 2681287 w 2700337"/>
                  <a:gd name="connsiteY14" fmla="*/ 1004888 h 1004888"/>
                  <a:gd name="connsiteX15" fmla="*/ 1219200 w 2700337"/>
                  <a:gd name="connsiteY15" fmla="*/ 976313 h 1004888"/>
                  <a:gd name="connsiteX16" fmla="*/ 1238250 w 2700337"/>
                  <a:gd name="connsiteY16" fmla="*/ 900113 h 1004888"/>
                  <a:gd name="connsiteX17" fmla="*/ 1066800 w 2700337"/>
                  <a:gd name="connsiteY17" fmla="*/ 895350 h 1004888"/>
                  <a:gd name="connsiteX18" fmla="*/ 904875 w 2700337"/>
                  <a:gd name="connsiteY18" fmla="*/ 909638 h 1004888"/>
                  <a:gd name="connsiteX19" fmla="*/ 804862 w 2700337"/>
                  <a:gd name="connsiteY19" fmla="*/ 919163 h 1004888"/>
                  <a:gd name="connsiteX20" fmla="*/ 762000 w 2700337"/>
                  <a:gd name="connsiteY20" fmla="*/ 952500 h 1004888"/>
                  <a:gd name="connsiteX21" fmla="*/ 552450 w 2700337"/>
                  <a:gd name="connsiteY21" fmla="*/ 933450 h 1004888"/>
                  <a:gd name="connsiteX22" fmla="*/ 338137 w 2700337"/>
                  <a:gd name="connsiteY22" fmla="*/ 933450 h 1004888"/>
                  <a:gd name="connsiteX23" fmla="*/ 123825 w 2700337"/>
                  <a:gd name="connsiteY23" fmla="*/ 938213 h 1004888"/>
                  <a:gd name="connsiteX24" fmla="*/ 0 w 2700337"/>
                  <a:gd name="connsiteY24" fmla="*/ 947738 h 1004888"/>
                  <a:gd name="connsiteX0" fmla="*/ 0 w 2700337"/>
                  <a:gd name="connsiteY0" fmla="*/ 947738 h 1004888"/>
                  <a:gd name="connsiteX1" fmla="*/ 261937 w 2700337"/>
                  <a:gd name="connsiteY1" fmla="*/ 823913 h 1004888"/>
                  <a:gd name="connsiteX2" fmla="*/ 647700 w 2700337"/>
                  <a:gd name="connsiteY2" fmla="*/ 704850 h 1004888"/>
                  <a:gd name="connsiteX3" fmla="*/ 893613 w 2700337"/>
                  <a:gd name="connsiteY3" fmla="*/ 572203 h 1004888"/>
                  <a:gd name="connsiteX4" fmla="*/ 1052128 w 2700337"/>
                  <a:gd name="connsiteY4" fmla="*/ 540001 h 1004888"/>
                  <a:gd name="connsiteX5" fmla="*/ 1242177 w 2700337"/>
                  <a:gd name="connsiteY5" fmla="*/ 414717 h 1004888"/>
                  <a:gd name="connsiteX6" fmla="*/ 1527928 w 2700337"/>
                  <a:gd name="connsiteY6" fmla="*/ 290512 h 1004888"/>
                  <a:gd name="connsiteX7" fmla="*/ 1676400 w 2700337"/>
                  <a:gd name="connsiteY7" fmla="*/ 100013 h 1004888"/>
                  <a:gd name="connsiteX8" fmla="*/ 1814512 w 2700337"/>
                  <a:gd name="connsiteY8" fmla="*/ 33338 h 1004888"/>
                  <a:gd name="connsiteX9" fmla="*/ 2066925 w 2700337"/>
                  <a:gd name="connsiteY9" fmla="*/ 61913 h 1004888"/>
                  <a:gd name="connsiteX10" fmla="*/ 2219325 w 2700337"/>
                  <a:gd name="connsiteY10" fmla="*/ 61913 h 1004888"/>
                  <a:gd name="connsiteX11" fmla="*/ 2471737 w 2700337"/>
                  <a:gd name="connsiteY11" fmla="*/ 0 h 1004888"/>
                  <a:gd name="connsiteX12" fmla="*/ 2409825 w 2700337"/>
                  <a:gd name="connsiteY12" fmla="*/ 747713 h 1004888"/>
                  <a:gd name="connsiteX13" fmla="*/ 2700337 w 2700337"/>
                  <a:gd name="connsiteY13" fmla="*/ 785813 h 1004888"/>
                  <a:gd name="connsiteX14" fmla="*/ 2681287 w 2700337"/>
                  <a:gd name="connsiteY14" fmla="*/ 1004888 h 1004888"/>
                  <a:gd name="connsiteX15" fmla="*/ 1219200 w 2700337"/>
                  <a:gd name="connsiteY15" fmla="*/ 976313 h 1004888"/>
                  <a:gd name="connsiteX16" fmla="*/ 1238250 w 2700337"/>
                  <a:gd name="connsiteY16" fmla="*/ 900113 h 1004888"/>
                  <a:gd name="connsiteX17" fmla="*/ 1066800 w 2700337"/>
                  <a:gd name="connsiteY17" fmla="*/ 895350 h 1004888"/>
                  <a:gd name="connsiteX18" fmla="*/ 904875 w 2700337"/>
                  <a:gd name="connsiteY18" fmla="*/ 909638 h 1004888"/>
                  <a:gd name="connsiteX19" fmla="*/ 804862 w 2700337"/>
                  <a:gd name="connsiteY19" fmla="*/ 919163 h 1004888"/>
                  <a:gd name="connsiteX20" fmla="*/ 762000 w 2700337"/>
                  <a:gd name="connsiteY20" fmla="*/ 952500 h 1004888"/>
                  <a:gd name="connsiteX21" fmla="*/ 552450 w 2700337"/>
                  <a:gd name="connsiteY21" fmla="*/ 933450 h 1004888"/>
                  <a:gd name="connsiteX22" fmla="*/ 338137 w 2700337"/>
                  <a:gd name="connsiteY22" fmla="*/ 933450 h 1004888"/>
                  <a:gd name="connsiteX23" fmla="*/ 123825 w 2700337"/>
                  <a:gd name="connsiteY23" fmla="*/ 938213 h 1004888"/>
                  <a:gd name="connsiteX24" fmla="*/ 0 w 2700337"/>
                  <a:gd name="connsiteY24" fmla="*/ 947738 h 1004888"/>
                  <a:gd name="connsiteX0" fmla="*/ 0 w 2700337"/>
                  <a:gd name="connsiteY0" fmla="*/ 947738 h 1004888"/>
                  <a:gd name="connsiteX1" fmla="*/ 261937 w 2700337"/>
                  <a:gd name="connsiteY1" fmla="*/ 823913 h 1004888"/>
                  <a:gd name="connsiteX2" fmla="*/ 647700 w 2700337"/>
                  <a:gd name="connsiteY2" fmla="*/ 704850 h 1004888"/>
                  <a:gd name="connsiteX3" fmla="*/ 916974 w 2700337"/>
                  <a:gd name="connsiteY3" fmla="*/ 604459 h 1004888"/>
                  <a:gd name="connsiteX4" fmla="*/ 1052128 w 2700337"/>
                  <a:gd name="connsiteY4" fmla="*/ 540001 h 1004888"/>
                  <a:gd name="connsiteX5" fmla="*/ 1242177 w 2700337"/>
                  <a:gd name="connsiteY5" fmla="*/ 414717 h 1004888"/>
                  <a:gd name="connsiteX6" fmla="*/ 1527928 w 2700337"/>
                  <a:gd name="connsiteY6" fmla="*/ 290512 h 1004888"/>
                  <a:gd name="connsiteX7" fmla="*/ 1676400 w 2700337"/>
                  <a:gd name="connsiteY7" fmla="*/ 100013 h 1004888"/>
                  <a:gd name="connsiteX8" fmla="*/ 1814512 w 2700337"/>
                  <a:gd name="connsiteY8" fmla="*/ 33338 h 1004888"/>
                  <a:gd name="connsiteX9" fmla="*/ 2066925 w 2700337"/>
                  <a:gd name="connsiteY9" fmla="*/ 61913 h 1004888"/>
                  <a:gd name="connsiteX10" fmla="*/ 2219325 w 2700337"/>
                  <a:gd name="connsiteY10" fmla="*/ 61913 h 1004888"/>
                  <a:gd name="connsiteX11" fmla="*/ 2471737 w 2700337"/>
                  <a:gd name="connsiteY11" fmla="*/ 0 h 1004888"/>
                  <a:gd name="connsiteX12" fmla="*/ 2409825 w 2700337"/>
                  <a:gd name="connsiteY12" fmla="*/ 747713 h 1004888"/>
                  <a:gd name="connsiteX13" fmla="*/ 2700337 w 2700337"/>
                  <a:gd name="connsiteY13" fmla="*/ 785813 h 1004888"/>
                  <a:gd name="connsiteX14" fmla="*/ 2681287 w 2700337"/>
                  <a:gd name="connsiteY14" fmla="*/ 1004888 h 1004888"/>
                  <a:gd name="connsiteX15" fmla="*/ 1219200 w 2700337"/>
                  <a:gd name="connsiteY15" fmla="*/ 976313 h 1004888"/>
                  <a:gd name="connsiteX16" fmla="*/ 1238250 w 2700337"/>
                  <a:gd name="connsiteY16" fmla="*/ 900113 h 1004888"/>
                  <a:gd name="connsiteX17" fmla="*/ 1066800 w 2700337"/>
                  <a:gd name="connsiteY17" fmla="*/ 895350 h 1004888"/>
                  <a:gd name="connsiteX18" fmla="*/ 904875 w 2700337"/>
                  <a:gd name="connsiteY18" fmla="*/ 909638 h 1004888"/>
                  <a:gd name="connsiteX19" fmla="*/ 804862 w 2700337"/>
                  <a:gd name="connsiteY19" fmla="*/ 919163 h 1004888"/>
                  <a:gd name="connsiteX20" fmla="*/ 762000 w 2700337"/>
                  <a:gd name="connsiteY20" fmla="*/ 952500 h 1004888"/>
                  <a:gd name="connsiteX21" fmla="*/ 552450 w 2700337"/>
                  <a:gd name="connsiteY21" fmla="*/ 933450 h 1004888"/>
                  <a:gd name="connsiteX22" fmla="*/ 338137 w 2700337"/>
                  <a:gd name="connsiteY22" fmla="*/ 933450 h 1004888"/>
                  <a:gd name="connsiteX23" fmla="*/ 123825 w 2700337"/>
                  <a:gd name="connsiteY23" fmla="*/ 938213 h 1004888"/>
                  <a:gd name="connsiteX24" fmla="*/ 0 w 2700337"/>
                  <a:gd name="connsiteY24" fmla="*/ 947738 h 1004888"/>
                  <a:gd name="connsiteX0" fmla="*/ 0 w 2700337"/>
                  <a:gd name="connsiteY0" fmla="*/ 947738 h 1004888"/>
                  <a:gd name="connsiteX1" fmla="*/ 261937 w 2700337"/>
                  <a:gd name="connsiteY1" fmla="*/ 823913 h 1004888"/>
                  <a:gd name="connsiteX2" fmla="*/ 647700 w 2700337"/>
                  <a:gd name="connsiteY2" fmla="*/ 704850 h 1004888"/>
                  <a:gd name="connsiteX3" fmla="*/ 916974 w 2700337"/>
                  <a:gd name="connsiteY3" fmla="*/ 604459 h 1004888"/>
                  <a:gd name="connsiteX4" fmla="*/ 1052128 w 2700337"/>
                  <a:gd name="connsiteY4" fmla="*/ 540001 h 1004888"/>
                  <a:gd name="connsiteX5" fmla="*/ 1242177 w 2700337"/>
                  <a:gd name="connsiteY5" fmla="*/ 414717 h 1004888"/>
                  <a:gd name="connsiteX6" fmla="*/ 1479419 w 2700337"/>
                  <a:gd name="connsiteY6" fmla="*/ 233103 h 1004888"/>
                  <a:gd name="connsiteX7" fmla="*/ 1676400 w 2700337"/>
                  <a:gd name="connsiteY7" fmla="*/ 100013 h 1004888"/>
                  <a:gd name="connsiteX8" fmla="*/ 1814512 w 2700337"/>
                  <a:gd name="connsiteY8" fmla="*/ 33338 h 1004888"/>
                  <a:gd name="connsiteX9" fmla="*/ 2066925 w 2700337"/>
                  <a:gd name="connsiteY9" fmla="*/ 61913 h 1004888"/>
                  <a:gd name="connsiteX10" fmla="*/ 2219325 w 2700337"/>
                  <a:gd name="connsiteY10" fmla="*/ 61913 h 1004888"/>
                  <a:gd name="connsiteX11" fmla="*/ 2471737 w 2700337"/>
                  <a:gd name="connsiteY11" fmla="*/ 0 h 1004888"/>
                  <a:gd name="connsiteX12" fmla="*/ 2409825 w 2700337"/>
                  <a:gd name="connsiteY12" fmla="*/ 747713 h 1004888"/>
                  <a:gd name="connsiteX13" fmla="*/ 2700337 w 2700337"/>
                  <a:gd name="connsiteY13" fmla="*/ 785813 h 1004888"/>
                  <a:gd name="connsiteX14" fmla="*/ 2681287 w 2700337"/>
                  <a:gd name="connsiteY14" fmla="*/ 1004888 h 1004888"/>
                  <a:gd name="connsiteX15" fmla="*/ 1219200 w 2700337"/>
                  <a:gd name="connsiteY15" fmla="*/ 976313 h 1004888"/>
                  <a:gd name="connsiteX16" fmla="*/ 1238250 w 2700337"/>
                  <a:gd name="connsiteY16" fmla="*/ 900113 h 1004888"/>
                  <a:gd name="connsiteX17" fmla="*/ 1066800 w 2700337"/>
                  <a:gd name="connsiteY17" fmla="*/ 895350 h 1004888"/>
                  <a:gd name="connsiteX18" fmla="*/ 904875 w 2700337"/>
                  <a:gd name="connsiteY18" fmla="*/ 909638 h 1004888"/>
                  <a:gd name="connsiteX19" fmla="*/ 804862 w 2700337"/>
                  <a:gd name="connsiteY19" fmla="*/ 919163 h 1004888"/>
                  <a:gd name="connsiteX20" fmla="*/ 762000 w 2700337"/>
                  <a:gd name="connsiteY20" fmla="*/ 952500 h 1004888"/>
                  <a:gd name="connsiteX21" fmla="*/ 552450 w 2700337"/>
                  <a:gd name="connsiteY21" fmla="*/ 933450 h 1004888"/>
                  <a:gd name="connsiteX22" fmla="*/ 338137 w 2700337"/>
                  <a:gd name="connsiteY22" fmla="*/ 933450 h 1004888"/>
                  <a:gd name="connsiteX23" fmla="*/ 123825 w 2700337"/>
                  <a:gd name="connsiteY23" fmla="*/ 938213 h 1004888"/>
                  <a:gd name="connsiteX24" fmla="*/ 0 w 2700337"/>
                  <a:gd name="connsiteY24" fmla="*/ 947738 h 1004888"/>
                  <a:gd name="connsiteX0" fmla="*/ 0 w 2700337"/>
                  <a:gd name="connsiteY0" fmla="*/ 947738 h 1004888"/>
                  <a:gd name="connsiteX1" fmla="*/ 261937 w 2700337"/>
                  <a:gd name="connsiteY1" fmla="*/ 823913 h 1004888"/>
                  <a:gd name="connsiteX2" fmla="*/ 647700 w 2700337"/>
                  <a:gd name="connsiteY2" fmla="*/ 704850 h 1004888"/>
                  <a:gd name="connsiteX3" fmla="*/ 916974 w 2700337"/>
                  <a:gd name="connsiteY3" fmla="*/ 604459 h 1004888"/>
                  <a:gd name="connsiteX4" fmla="*/ 1052128 w 2700337"/>
                  <a:gd name="connsiteY4" fmla="*/ 540001 h 1004888"/>
                  <a:gd name="connsiteX5" fmla="*/ 1242177 w 2700337"/>
                  <a:gd name="connsiteY5" fmla="*/ 414717 h 1004888"/>
                  <a:gd name="connsiteX6" fmla="*/ 1534858 w 2700337"/>
                  <a:gd name="connsiteY6" fmla="*/ 319216 h 1004888"/>
                  <a:gd name="connsiteX7" fmla="*/ 1676400 w 2700337"/>
                  <a:gd name="connsiteY7" fmla="*/ 100013 h 1004888"/>
                  <a:gd name="connsiteX8" fmla="*/ 1814512 w 2700337"/>
                  <a:gd name="connsiteY8" fmla="*/ 33338 h 1004888"/>
                  <a:gd name="connsiteX9" fmla="*/ 2066925 w 2700337"/>
                  <a:gd name="connsiteY9" fmla="*/ 61913 h 1004888"/>
                  <a:gd name="connsiteX10" fmla="*/ 2219325 w 2700337"/>
                  <a:gd name="connsiteY10" fmla="*/ 61913 h 1004888"/>
                  <a:gd name="connsiteX11" fmla="*/ 2471737 w 2700337"/>
                  <a:gd name="connsiteY11" fmla="*/ 0 h 1004888"/>
                  <a:gd name="connsiteX12" fmla="*/ 2409825 w 2700337"/>
                  <a:gd name="connsiteY12" fmla="*/ 747713 h 1004888"/>
                  <a:gd name="connsiteX13" fmla="*/ 2700337 w 2700337"/>
                  <a:gd name="connsiteY13" fmla="*/ 785813 h 1004888"/>
                  <a:gd name="connsiteX14" fmla="*/ 2681287 w 2700337"/>
                  <a:gd name="connsiteY14" fmla="*/ 1004888 h 1004888"/>
                  <a:gd name="connsiteX15" fmla="*/ 1219200 w 2700337"/>
                  <a:gd name="connsiteY15" fmla="*/ 976313 h 1004888"/>
                  <a:gd name="connsiteX16" fmla="*/ 1238250 w 2700337"/>
                  <a:gd name="connsiteY16" fmla="*/ 900113 h 1004888"/>
                  <a:gd name="connsiteX17" fmla="*/ 1066800 w 2700337"/>
                  <a:gd name="connsiteY17" fmla="*/ 895350 h 1004888"/>
                  <a:gd name="connsiteX18" fmla="*/ 904875 w 2700337"/>
                  <a:gd name="connsiteY18" fmla="*/ 909638 h 1004888"/>
                  <a:gd name="connsiteX19" fmla="*/ 804862 w 2700337"/>
                  <a:gd name="connsiteY19" fmla="*/ 919163 h 1004888"/>
                  <a:gd name="connsiteX20" fmla="*/ 762000 w 2700337"/>
                  <a:gd name="connsiteY20" fmla="*/ 952500 h 1004888"/>
                  <a:gd name="connsiteX21" fmla="*/ 552450 w 2700337"/>
                  <a:gd name="connsiteY21" fmla="*/ 933450 h 1004888"/>
                  <a:gd name="connsiteX22" fmla="*/ 338137 w 2700337"/>
                  <a:gd name="connsiteY22" fmla="*/ 933450 h 1004888"/>
                  <a:gd name="connsiteX23" fmla="*/ 123825 w 2700337"/>
                  <a:gd name="connsiteY23" fmla="*/ 938213 h 1004888"/>
                  <a:gd name="connsiteX24" fmla="*/ 0 w 2700337"/>
                  <a:gd name="connsiteY24" fmla="*/ 947738 h 100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00337" h="1004888">
                    <a:moveTo>
                      <a:pt x="0" y="947738"/>
                    </a:moveTo>
                    <a:lnTo>
                      <a:pt x="261937" y="823913"/>
                    </a:lnTo>
                    <a:lnTo>
                      <a:pt x="647700" y="704850"/>
                    </a:lnTo>
                    <a:lnTo>
                      <a:pt x="916974" y="604459"/>
                    </a:lnTo>
                    <a:lnTo>
                      <a:pt x="1052128" y="540001"/>
                    </a:lnTo>
                    <a:lnTo>
                      <a:pt x="1242177" y="414717"/>
                    </a:lnTo>
                    <a:lnTo>
                      <a:pt x="1534858" y="319216"/>
                    </a:lnTo>
                    <a:lnTo>
                      <a:pt x="1676400" y="100013"/>
                    </a:lnTo>
                    <a:lnTo>
                      <a:pt x="1814512" y="33338"/>
                    </a:lnTo>
                    <a:lnTo>
                      <a:pt x="2066925" y="61913"/>
                    </a:lnTo>
                    <a:lnTo>
                      <a:pt x="2219325" y="61913"/>
                    </a:lnTo>
                    <a:lnTo>
                      <a:pt x="2471737" y="0"/>
                    </a:lnTo>
                    <a:lnTo>
                      <a:pt x="2409825" y="747713"/>
                    </a:lnTo>
                    <a:lnTo>
                      <a:pt x="2700337" y="785813"/>
                    </a:lnTo>
                    <a:lnTo>
                      <a:pt x="2681287" y="1004888"/>
                    </a:lnTo>
                    <a:lnTo>
                      <a:pt x="1219200" y="976313"/>
                    </a:lnTo>
                    <a:lnTo>
                      <a:pt x="1238250" y="900113"/>
                    </a:lnTo>
                    <a:lnTo>
                      <a:pt x="1066800" y="895350"/>
                    </a:lnTo>
                    <a:lnTo>
                      <a:pt x="904875" y="909638"/>
                    </a:lnTo>
                    <a:lnTo>
                      <a:pt x="804862" y="919163"/>
                    </a:lnTo>
                    <a:lnTo>
                      <a:pt x="762000" y="952500"/>
                    </a:lnTo>
                    <a:lnTo>
                      <a:pt x="552450" y="933450"/>
                    </a:lnTo>
                    <a:lnTo>
                      <a:pt x="338137" y="933450"/>
                    </a:lnTo>
                    <a:lnTo>
                      <a:pt x="123825" y="938213"/>
                    </a:lnTo>
                    <a:lnTo>
                      <a:pt x="0" y="947738"/>
                    </a:lnTo>
                    <a:close/>
                  </a:path>
                </a:pathLst>
              </a:custGeom>
              <a:solidFill>
                <a:srgbClr val="C00000">
                  <a:alpha val="20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32" name="CuadroTexto 31"/>
              <p:cNvSpPr txBox="1"/>
              <p:nvPr/>
            </p:nvSpPr>
            <p:spPr>
              <a:xfrm>
                <a:off x="3695850" y="5140202"/>
                <a:ext cx="857807" cy="584775"/>
              </a:xfrm>
              <a:prstGeom prst="rect">
                <a:avLst/>
              </a:prstGeom>
              <a:noFill/>
              <a:effectLst>
                <a:glow rad="127000">
                  <a:schemeClr val="tx1"/>
                </a:glow>
                <a:outerShdw blurRad="152400" dist="317500" dir="5400000" sx="90000" sy="-19000" rotWithShape="0">
                  <a:prstClr val="black">
                    <a:alpha val="15000"/>
                  </a:prstClr>
                </a:outerShdw>
              </a:effectLst>
            </p:spPr>
            <p:txBody>
              <a:bodyPr>
                <a:spAutoFit/>
              </a:bodyPr>
              <a:lstStyle/>
              <a:p>
                <a:pPr>
                  <a:defRPr/>
                </a:pPr>
                <a:r>
                  <a:rPr lang="es-CL" sz="3200" b="1" dirty="0">
                    <a:solidFill>
                      <a:schemeClr val="bg1"/>
                    </a:solidFill>
                  </a:rPr>
                  <a:t>1°</a:t>
                </a:r>
              </a:p>
            </p:txBody>
          </p:sp>
        </p:grpSp>
        <p:sp>
          <p:nvSpPr>
            <p:cNvPr id="33" name="Elipse 32"/>
            <p:cNvSpPr/>
            <p:nvPr/>
          </p:nvSpPr>
          <p:spPr>
            <a:xfrm>
              <a:off x="3784635" y="5632802"/>
              <a:ext cx="336580" cy="74612"/>
            </a:xfrm>
            <a:prstGeom prst="ellipse">
              <a:avLst/>
            </a:prstGeom>
            <a:solidFill>
              <a:schemeClr val="tx1">
                <a:alpha val="32000"/>
              </a:schemeClr>
            </a:solidFill>
            <a:ln>
              <a:noFill/>
            </a:ln>
            <a:effectLst>
              <a:outerShdw blurRad="50800" dist="50800" dir="5400000" algn="ctr" rotWithShape="0">
                <a:schemeClr val="tx1">
                  <a:lumMod val="50000"/>
                  <a:lumOff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grpSp>
      <p:grpSp>
        <p:nvGrpSpPr>
          <p:cNvPr id="5" name="2 Grupo"/>
          <p:cNvGrpSpPr>
            <a:grpSpLocks/>
          </p:cNvGrpSpPr>
          <p:nvPr/>
        </p:nvGrpSpPr>
        <p:grpSpPr bwMode="auto">
          <a:xfrm>
            <a:off x="4414838" y="1492250"/>
            <a:ext cx="4189412" cy="4419600"/>
            <a:chOff x="4414838" y="1492250"/>
            <a:chExt cx="4189412" cy="4419600"/>
          </a:xfrm>
        </p:grpSpPr>
        <p:sp>
          <p:nvSpPr>
            <p:cNvPr id="43037" name="1 Título"/>
            <p:cNvSpPr txBox="1">
              <a:spLocks/>
            </p:cNvSpPr>
            <p:nvPr/>
          </p:nvSpPr>
          <p:spPr bwMode="auto">
            <a:xfrm>
              <a:off x="4414838" y="1492250"/>
              <a:ext cx="4189412" cy="692150"/>
            </a:xfrm>
            <a:prstGeom prst="rect">
              <a:avLst/>
            </a:prstGeom>
            <a:solidFill>
              <a:srgbClr val="FFC0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lnSpc>
                  <a:spcPct val="100000"/>
                </a:lnSpc>
                <a:spcBef>
                  <a:spcPct val="0"/>
                </a:spcBef>
                <a:buFontTx/>
                <a:buNone/>
              </a:pPr>
              <a:r>
                <a:rPr lang="es-CL" altLang="es-CL" sz="1200" b="1">
                  <a:latin typeface="Calibri Light" pitchFamily="34" charset="0"/>
                </a:rPr>
                <a:t>2°PROPUESTA DE Segregación </a:t>
              </a:r>
              <a:r>
                <a:rPr lang="es-CL" altLang="es-CL" sz="1200">
                  <a:latin typeface="Calibri Light" pitchFamily="34" charset="0"/>
                </a:rPr>
                <a:t>a la destinación: 115 há  </a:t>
              </a:r>
            </a:p>
            <a:p>
              <a:pPr algn="just">
                <a:lnSpc>
                  <a:spcPct val="100000"/>
                </a:lnSpc>
                <a:spcBef>
                  <a:spcPct val="0"/>
                </a:spcBef>
                <a:buFontTx/>
                <a:buNone/>
              </a:pPr>
              <a:r>
                <a:rPr lang="es-CL" altLang="es-CL" sz="1200">
                  <a:latin typeface="Calibri Light" pitchFamily="34" charset="0"/>
                </a:rPr>
                <a:t>         Superficie plana : 40 há</a:t>
              </a:r>
            </a:p>
            <a:p>
              <a:pPr algn="just">
                <a:lnSpc>
                  <a:spcPct val="100000"/>
                </a:lnSpc>
                <a:spcBef>
                  <a:spcPct val="0"/>
                </a:spcBef>
                <a:buFontTx/>
                <a:buNone/>
              </a:pPr>
              <a:r>
                <a:rPr lang="es-CL" altLang="es-CL" sz="1200">
                  <a:latin typeface="Calibri Light" pitchFamily="34" charset="0"/>
                </a:rPr>
                <a:t>         Superficie ladera: 75 há</a:t>
              </a: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b="1">
                <a:latin typeface="Calibri Light" pitchFamily="34" charset="0"/>
              </a:endParaRPr>
            </a:p>
            <a:p>
              <a:pPr algn="just">
                <a:lnSpc>
                  <a:spcPct val="100000"/>
                </a:lnSpc>
                <a:spcBef>
                  <a:spcPct val="0"/>
                </a:spcBef>
                <a:buFontTx/>
                <a:buNone/>
              </a:pPr>
              <a:endParaRPr lang="es-CL" altLang="es-CL" sz="2400" b="1">
                <a:latin typeface="Calibri Light" pitchFamily="34" charset="0"/>
              </a:endParaRPr>
            </a:p>
            <a:p>
              <a:pPr algn="just">
                <a:lnSpc>
                  <a:spcPct val="100000"/>
                </a:lnSpc>
                <a:spcBef>
                  <a:spcPct val="0"/>
                </a:spcBef>
                <a:buFontTx/>
                <a:buNone/>
              </a:pPr>
              <a:endParaRPr lang="es-CL" altLang="es-CL" sz="1800" b="1">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r>
                <a:rPr lang="es-CL" altLang="es-CL" sz="1800" b="1">
                  <a:latin typeface="Calibri Light" pitchFamily="34" charset="0"/>
                </a:rPr>
                <a:t>                                       </a:t>
              </a:r>
            </a:p>
          </p:txBody>
        </p:sp>
        <p:grpSp>
          <p:nvGrpSpPr>
            <p:cNvPr id="43038" name="1 Grupo"/>
            <p:cNvGrpSpPr>
              <a:grpSpLocks/>
            </p:cNvGrpSpPr>
            <p:nvPr/>
          </p:nvGrpSpPr>
          <p:grpSpPr bwMode="auto">
            <a:xfrm>
              <a:off x="4641850" y="4221163"/>
              <a:ext cx="3221038" cy="1690687"/>
              <a:chOff x="4641850" y="4221163"/>
              <a:chExt cx="3221038" cy="1690687"/>
            </a:xfrm>
          </p:grpSpPr>
          <p:sp>
            <p:nvSpPr>
              <p:cNvPr id="10" name="9 Forma libre"/>
              <p:cNvSpPr/>
              <p:nvPr/>
            </p:nvSpPr>
            <p:spPr>
              <a:xfrm>
                <a:off x="4641850" y="4221163"/>
                <a:ext cx="3221038" cy="1690687"/>
              </a:xfrm>
              <a:custGeom>
                <a:avLst/>
                <a:gdLst>
                  <a:gd name="connsiteX0" fmla="*/ 275421 w 2710149"/>
                  <a:gd name="connsiteY0" fmla="*/ 1388125 h 1454226"/>
                  <a:gd name="connsiteX1" fmla="*/ 297455 w 2710149"/>
                  <a:gd name="connsiteY1" fmla="*/ 1200838 h 1454226"/>
                  <a:gd name="connsiteX2" fmla="*/ 0 w 2710149"/>
                  <a:gd name="connsiteY2" fmla="*/ 1156771 h 1454226"/>
                  <a:gd name="connsiteX3" fmla="*/ 77118 w 2710149"/>
                  <a:gd name="connsiteY3" fmla="*/ 385590 h 1454226"/>
                  <a:gd name="connsiteX4" fmla="*/ 297455 w 2710149"/>
                  <a:gd name="connsiteY4" fmla="*/ 198303 h 1454226"/>
                  <a:gd name="connsiteX5" fmla="*/ 473725 w 2710149"/>
                  <a:gd name="connsiteY5" fmla="*/ 44067 h 1454226"/>
                  <a:gd name="connsiteX6" fmla="*/ 539826 w 2710149"/>
                  <a:gd name="connsiteY6" fmla="*/ 0 h 1454226"/>
                  <a:gd name="connsiteX7" fmla="*/ 694062 w 2710149"/>
                  <a:gd name="connsiteY7" fmla="*/ 33050 h 1454226"/>
                  <a:gd name="connsiteX8" fmla="*/ 1145754 w 2710149"/>
                  <a:gd name="connsiteY8" fmla="*/ 440674 h 1454226"/>
                  <a:gd name="connsiteX9" fmla="*/ 1795749 w 2710149"/>
                  <a:gd name="connsiteY9" fmla="*/ 848298 h 1454226"/>
                  <a:gd name="connsiteX10" fmla="*/ 2390660 w 2710149"/>
                  <a:gd name="connsiteY10" fmla="*/ 1156771 h 1454226"/>
                  <a:gd name="connsiteX11" fmla="*/ 2610997 w 2710149"/>
                  <a:gd name="connsiteY11" fmla="*/ 1355074 h 1454226"/>
                  <a:gd name="connsiteX12" fmla="*/ 2710149 w 2710149"/>
                  <a:gd name="connsiteY12" fmla="*/ 1454226 h 1454226"/>
                  <a:gd name="connsiteX13" fmla="*/ 275421 w 2710149"/>
                  <a:gd name="connsiteY13" fmla="*/ 1388125 h 1454226"/>
                  <a:gd name="connsiteX0" fmla="*/ 275421 w 2710149"/>
                  <a:gd name="connsiteY0" fmla="*/ 1388125 h 1454226"/>
                  <a:gd name="connsiteX1" fmla="*/ 297455 w 2710149"/>
                  <a:gd name="connsiteY1" fmla="*/ 1200838 h 1454226"/>
                  <a:gd name="connsiteX2" fmla="*/ 0 w 2710149"/>
                  <a:gd name="connsiteY2" fmla="*/ 1156771 h 1454226"/>
                  <a:gd name="connsiteX3" fmla="*/ 50357 w 2710149"/>
                  <a:gd name="connsiteY3" fmla="*/ 406108 h 1454226"/>
                  <a:gd name="connsiteX4" fmla="*/ 297455 w 2710149"/>
                  <a:gd name="connsiteY4" fmla="*/ 198303 h 1454226"/>
                  <a:gd name="connsiteX5" fmla="*/ 473725 w 2710149"/>
                  <a:gd name="connsiteY5" fmla="*/ 44067 h 1454226"/>
                  <a:gd name="connsiteX6" fmla="*/ 539826 w 2710149"/>
                  <a:gd name="connsiteY6" fmla="*/ 0 h 1454226"/>
                  <a:gd name="connsiteX7" fmla="*/ 694062 w 2710149"/>
                  <a:gd name="connsiteY7" fmla="*/ 33050 h 1454226"/>
                  <a:gd name="connsiteX8" fmla="*/ 1145754 w 2710149"/>
                  <a:gd name="connsiteY8" fmla="*/ 440674 h 1454226"/>
                  <a:gd name="connsiteX9" fmla="*/ 1795749 w 2710149"/>
                  <a:gd name="connsiteY9" fmla="*/ 848298 h 1454226"/>
                  <a:gd name="connsiteX10" fmla="*/ 2390660 w 2710149"/>
                  <a:gd name="connsiteY10" fmla="*/ 1156771 h 1454226"/>
                  <a:gd name="connsiteX11" fmla="*/ 2610997 w 2710149"/>
                  <a:gd name="connsiteY11" fmla="*/ 1355074 h 1454226"/>
                  <a:gd name="connsiteX12" fmla="*/ 2710149 w 2710149"/>
                  <a:gd name="connsiteY12" fmla="*/ 1454226 h 1454226"/>
                  <a:gd name="connsiteX13" fmla="*/ 275421 w 2710149"/>
                  <a:gd name="connsiteY13" fmla="*/ 1388125 h 1454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10149" h="1454226">
                    <a:moveTo>
                      <a:pt x="275421" y="1388125"/>
                    </a:moveTo>
                    <a:lnTo>
                      <a:pt x="297455" y="1200838"/>
                    </a:lnTo>
                    <a:lnTo>
                      <a:pt x="0" y="1156771"/>
                    </a:lnTo>
                    <a:lnTo>
                      <a:pt x="50357" y="406108"/>
                    </a:lnTo>
                    <a:lnTo>
                      <a:pt x="297455" y="198303"/>
                    </a:lnTo>
                    <a:lnTo>
                      <a:pt x="473725" y="44067"/>
                    </a:lnTo>
                    <a:lnTo>
                      <a:pt x="539826" y="0"/>
                    </a:lnTo>
                    <a:lnTo>
                      <a:pt x="694062" y="33050"/>
                    </a:lnTo>
                    <a:lnTo>
                      <a:pt x="1145754" y="440674"/>
                    </a:lnTo>
                    <a:lnTo>
                      <a:pt x="1795749" y="848298"/>
                    </a:lnTo>
                    <a:lnTo>
                      <a:pt x="2390660" y="1156771"/>
                    </a:lnTo>
                    <a:lnTo>
                      <a:pt x="2610997" y="1355074"/>
                    </a:lnTo>
                    <a:lnTo>
                      <a:pt x="2710149" y="1454226"/>
                    </a:lnTo>
                    <a:lnTo>
                      <a:pt x="275421" y="1388125"/>
                    </a:lnTo>
                    <a:close/>
                  </a:path>
                </a:pathLst>
              </a:custGeom>
              <a:solidFill>
                <a:schemeClr val="accent4">
                  <a:alpha val="2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43008" name="43007 Forma libre"/>
              <p:cNvSpPr/>
              <p:nvPr/>
            </p:nvSpPr>
            <p:spPr>
              <a:xfrm>
                <a:off x="4979988" y="5613400"/>
                <a:ext cx="557212" cy="263525"/>
              </a:xfrm>
              <a:custGeom>
                <a:avLst/>
                <a:gdLst>
                  <a:gd name="connsiteX0" fmla="*/ 29261 w 526695"/>
                  <a:gd name="connsiteY0" fmla="*/ 0 h 204825"/>
                  <a:gd name="connsiteX1" fmla="*/ 234087 w 526695"/>
                  <a:gd name="connsiteY1" fmla="*/ 51206 h 204825"/>
                  <a:gd name="connsiteX2" fmla="*/ 460858 w 526695"/>
                  <a:gd name="connsiteY2" fmla="*/ 95097 h 204825"/>
                  <a:gd name="connsiteX3" fmla="*/ 526695 w 526695"/>
                  <a:gd name="connsiteY3" fmla="*/ 204825 h 204825"/>
                  <a:gd name="connsiteX4" fmla="*/ 0 w 526695"/>
                  <a:gd name="connsiteY4" fmla="*/ 182880 h 204825"/>
                  <a:gd name="connsiteX5" fmla="*/ 29261 w 526695"/>
                  <a:gd name="connsiteY5" fmla="*/ 0 h 2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695" h="204825">
                    <a:moveTo>
                      <a:pt x="29261" y="0"/>
                    </a:moveTo>
                    <a:lnTo>
                      <a:pt x="234087" y="51206"/>
                    </a:lnTo>
                    <a:lnTo>
                      <a:pt x="460858" y="95097"/>
                    </a:lnTo>
                    <a:lnTo>
                      <a:pt x="526695" y="204825"/>
                    </a:lnTo>
                    <a:lnTo>
                      <a:pt x="0" y="182880"/>
                    </a:lnTo>
                    <a:lnTo>
                      <a:pt x="29261" y="0"/>
                    </a:lnTo>
                    <a:close/>
                  </a:path>
                </a:pathLst>
              </a:custGeom>
              <a:solidFill>
                <a:schemeClr val="accent4">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43009" name="43008 Forma libre"/>
              <p:cNvSpPr/>
              <p:nvPr/>
            </p:nvSpPr>
            <p:spPr>
              <a:xfrm>
                <a:off x="6176963" y="5445125"/>
                <a:ext cx="1643062" cy="450850"/>
              </a:xfrm>
              <a:custGeom>
                <a:avLst/>
                <a:gdLst>
                  <a:gd name="connsiteX0" fmla="*/ 0 w 1470355"/>
                  <a:gd name="connsiteY0" fmla="*/ 416967 h 475488"/>
                  <a:gd name="connsiteX1" fmla="*/ 175565 w 1470355"/>
                  <a:gd name="connsiteY1" fmla="*/ 146304 h 475488"/>
                  <a:gd name="connsiteX2" fmla="*/ 453542 w 1470355"/>
                  <a:gd name="connsiteY2" fmla="*/ 58522 h 475488"/>
                  <a:gd name="connsiteX3" fmla="*/ 694944 w 1470355"/>
                  <a:gd name="connsiteY3" fmla="*/ 14631 h 475488"/>
                  <a:gd name="connsiteX4" fmla="*/ 841248 w 1470355"/>
                  <a:gd name="connsiteY4" fmla="*/ 0 h 475488"/>
                  <a:gd name="connsiteX5" fmla="*/ 1155801 w 1470355"/>
                  <a:gd name="connsiteY5" fmla="*/ 160935 h 475488"/>
                  <a:gd name="connsiteX6" fmla="*/ 1360627 w 1470355"/>
                  <a:gd name="connsiteY6" fmla="*/ 343815 h 475488"/>
                  <a:gd name="connsiteX7" fmla="*/ 1470355 w 1470355"/>
                  <a:gd name="connsiteY7" fmla="*/ 475488 h 475488"/>
                  <a:gd name="connsiteX8" fmla="*/ 0 w 1470355"/>
                  <a:gd name="connsiteY8" fmla="*/ 416967 h 47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0355" h="475488">
                    <a:moveTo>
                      <a:pt x="0" y="416967"/>
                    </a:moveTo>
                    <a:lnTo>
                      <a:pt x="175565" y="146304"/>
                    </a:lnTo>
                    <a:lnTo>
                      <a:pt x="453542" y="58522"/>
                    </a:lnTo>
                    <a:lnTo>
                      <a:pt x="694944" y="14631"/>
                    </a:lnTo>
                    <a:lnTo>
                      <a:pt x="841248" y="0"/>
                    </a:lnTo>
                    <a:lnTo>
                      <a:pt x="1155801" y="160935"/>
                    </a:lnTo>
                    <a:lnTo>
                      <a:pt x="1360627" y="343815"/>
                    </a:lnTo>
                    <a:lnTo>
                      <a:pt x="1470355" y="475488"/>
                    </a:lnTo>
                    <a:lnTo>
                      <a:pt x="0" y="416967"/>
                    </a:lnTo>
                    <a:close/>
                  </a:path>
                </a:pathLst>
              </a:custGeom>
              <a:solidFill>
                <a:schemeClr val="accent4">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56" name="CuadroTexto 55"/>
              <p:cNvSpPr txBox="1"/>
              <p:nvPr/>
            </p:nvSpPr>
            <p:spPr>
              <a:xfrm>
                <a:off x="6450497" y="5148481"/>
                <a:ext cx="857807" cy="584775"/>
              </a:xfrm>
              <a:prstGeom prst="rect">
                <a:avLst/>
              </a:prstGeom>
              <a:noFill/>
              <a:effectLst>
                <a:glow rad="127000">
                  <a:schemeClr val="tx1"/>
                </a:glow>
                <a:outerShdw blurRad="152400" dist="317500" dir="5400000" sx="90000" sy="-19000" rotWithShape="0">
                  <a:prstClr val="black">
                    <a:alpha val="15000"/>
                  </a:prstClr>
                </a:outerShdw>
              </a:effectLst>
            </p:spPr>
            <p:txBody>
              <a:bodyPr>
                <a:spAutoFit/>
              </a:bodyPr>
              <a:lstStyle/>
              <a:p>
                <a:pPr>
                  <a:defRPr/>
                </a:pPr>
                <a:r>
                  <a:rPr lang="es-CL" sz="3200" b="1" dirty="0">
                    <a:solidFill>
                      <a:schemeClr val="bg1"/>
                    </a:solidFill>
                  </a:rPr>
                  <a:t>2°</a:t>
                </a:r>
              </a:p>
            </p:txBody>
          </p:sp>
        </p:grpSp>
        <p:sp>
          <p:nvSpPr>
            <p:cNvPr id="58" name="Elipse 57"/>
            <p:cNvSpPr/>
            <p:nvPr/>
          </p:nvSpPr>
          <p:spPr>
            <a:xfrm>
              <a:off x="6542088" y="5643563"/>
              <a:ext cx="336550" cy="74612"/>
            </a:xfrm>
            <a:prstGeom prst="ellipse">
              <a:avLst/>
            </a:prstGeom>
            <a:solidFill>
              <a:schemeClr val="tx1">
                <a:alpha val="32000"/>
              </a:schemeClr>
            </a:solidFill>
            <a:ln>
              <a:noFill/>
            </a:ln>
            <a:effectLst>
              <a:outerShdw blurRad="50800" dist="50800" dir="5400000" algn="ctr" rotWithShape="0">
                <a:schemeClr val="tx1">
                  <a:lumMod val="50000"/>
                  <a:lumOff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grpSp>
      <p:sp>
        <p:nvSpPr>
          <p:cNvPr id="34" name="Elipse 33"/>
          <p:cNvSpPr/>
          <p:nvPr/>
        </p:nvSpPr>
        <p:spPr>
          <a:xfrm rot="876910">
            <a:off x="5551488" y="5559425"/>
            <a:ext cx="601662" cy="250825"/>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43030" name="1 Título"/>
          <p:cNvSpPr txBox="1">
            <a:spLocks/>
          </p:cNvSpPr>
          <p:nvPr/>
        </p:nvSpPr>
        <p:spPr bwMode="auto">
          <a:xfrm>
            <a:off x="5830888" y="6375400"/>
            <a:ext cx="1346200" cy="230188"/>
          </a:xfrm>
          <a:prstGeom prst="rect">
            <a:avLst/>
          </a:prstGeom>
          <a:solidFill>
            <a:schemeClr val="bg1"/>
          </a:solidFill>
          <a:ln w="9525">
            <a:solidFill>
              <a:srgbClr val="050D03"/>
            </a:solidFill>
            <a:miter lim="800000"/>
            <a:headEnd/>
            <a:tailEnd/>
          </a:ln>
        </p:spPr>
        <p:txBody>
          <a:bodyPr lIns="0" tIns="0" rIns="0" bIns="0"/>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nSpc>
                <a:spcPct val="100000"/>
              </a:lnSpc>
              <a:spcBef>
                <a:spcPct val="0"/>
              </a:spcBef>
              <a:buFontTx/>
              <a:buNone/>
            </a:pPr>
            <a:r>
              <a:rPr lang="es-CL" altLang="es-CL" sz="1000">
                <a:latin typeface="Calibri Light" pitchFamily="34" charset="0"/>
              </a:rPr>
              <a:t>        MEMORIAL DDHH</a:t>
            </a:r>
          </a:p>
          <a:p>
            <a:pPr algn="ctr">
              <a:lnSpc>
                <a:spcPct val="100000"/>
              </a:lnSpc>
              <a:spcBef>
                <a:spcPct val="0"/>
              </a:spcBef>
              <a:buFontTx/>
              <a:buNone/>
            </a:pPr>
            <a:endParaRPr lang="es-CL" altLang="es-CL" sz="1000">
              <a:latin typeface="Calibri Light" pitchFamily="34" charset="0"/>
            </a:endParaRPr>
          </a:p>
          <a:p>
            <a:pPr algn="ctr">
              <a:lnSpc>
                <a:spcPct val="100000"/>
              </a:lnSpc>
              <a:spcBef>
                <a:spcPct val="0"/>
              </a:spcBef>
              <a:buFontTx/>
              <a:buNone/>
            </a:pPr>
            <a:endParaRPr lang="es-CL" altLang="es-CL" sz="1000">
              <a:latin typeface="Calibri Light" pitchFamily="34" charset="0"/>
            </a:endParaRPr>
          </a:p>
          <a:p>
            <a:pPr algn="ctr">
              <a:lnSpc>
                <a:spcPct val="100000"/>
              </a:lnSpc>
              <a:spcBef>
                <a:spcPct val="0"/>
              </a:spcBef>
              <a:buFontTx/>
              <a:buNone/>
            </a:pPr>
            <a:endParaRPr lang="es-CL" altLang="es-CL" sz="1000">
              <a:latin typeface="Calibri Light" pitchFamily="34" charset="0"/>
            </a:endParaRPr>
          </a:p>
          <a:p>
            <a:pPr algn="ctr">
              <a:lnSpc>
                <a:spcPct val="100000"/>
              </a:lnSpc>
              <a:spcBef>
                <a:spcPct val="0"/>
              </a:spcBef>
              <a:buFontTx/>
              <a:buNone/>
            </a:pPr>
            <a:endParaRPr lang="es-CL" altLang="es-CL" sz="1000">
              <a:latin typeface="Calibri Light" pitchFamily="34" charset="0"/>
            </a:endParaRPr>
          </a:p>
          <a:p>
            <a:pPr algn="ctr">
              <a:lnSpc>
                <a:spcPct val="100000"/>
              </a:lnSpc>
              <a:spcBef>
                <a:spcPct val="0"/>
              </a:spcBef>
              <a:buFontTx/>
              <a:buNone/>
            </a:pPr>
            <a:endParaRPr lang="es-CL" altLang="es-CL" sz="1000">
              <a:latin typeface="Calibri Light" pitchFamily="34" charset="0"/>
            </a:endParaRPr>
          </a:p>
          <a:p>
            <a:pPr algn="ctr">
              <a:lnSpc>
                <a:spcPct val="100000"/>
              </a:lnSpc>
              <a:spcBef>
                <a:spcPct val="0"/>
              </a:spcBef>
              <a:buFontTx/>
              <a:buNone/>
            </a:pPr>
            <a:endParaRPr lang="es-CL" altLang="es-CL" sz="1000">
              <a:latin typeface="Calibri Light" pitchFamily="34" charset="0"/>
            </a:endParaRPr>
          </a:p>
          <a:p>
            <a:pPr algn="ctr">
              <a:lnSpc>
                <a:spcPct val="100000"/>
              </a:lnSpc>
              <a:spcBef>
                <a:spcPct val="0"/>
              </a:spcBef>
              <a:buFontTx/>
              <a:buNone/>
            </a:pPr>
            <a:endParaRPr lang="es-CL" altLang="es-CL" sz="1000">
              <a:latin typeface="Calibri Light" pitchFamily="34" charset="0"/>
            </a:endParaRPr>
          </a:p>
          <a:p>
            <a:pPr algn="ctr">
              <a:lnSpc>
                <a:spcPct val="100000"/>
              </a:lnSpc>
              <a:spcBef>
                <a:spcPct val="0"/>
              </a:spcBef>
              <a:buFontTx/>
              <a:buNone/>
            </a:pPr>
            <a:r>
              <a:rPr lang="es-CL" altLang="es-CL" sz="1000">
                <a:latin typeface="Calibri Light" pitchFamily="34" charset="0"/>
              </a:rPr>
              <a:t>                                       </a:t>
            </a:r>
          </a:p>
        </p:txBody>
      </p:sp>
      <p:cxnSp>
        <p:nvCxnSpPr>
          <p:cNvPr id="36" name="Conector recto de flecha 35"/>
          <p:cNvCxnSpPr/>
          <p:nvPr/>
        </p:nvCxnSpPr>
        <p:spPr>
          <a:xfrm>
            <a:off x="5940425" y="5732463"/>
            <a:ext cx="0" cy="720725"/>
          </a:xfrm>
          <a:prstGeom prst="straightConnector1">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flipH="1" flipV="1">
            <a:off x="7380288" y="5445125"/>
            <a:ext cx="592137" cy="504825"/>
          </a:xfrm>
          <a:prstGeom prst="line">
            <a:avLst/>
          </a:prstGeom>
          <a:ln w="381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42" name="Forma libre 41"/>
          <p:cNvSpPr/>
          <p:nvPr/>
        </p:nvSpPr>
        <p:spPr>
          <a:xfrm>
            <a:off x="7400925" y="4914900"/>
            <a:ext cx="1228725" cy="504825"/>
          </a:xfrm>
          <a:custGeom>
            <a:avLst/>
            <a:gdLst>
              <a:gd name="connsiteX0" fmla="*/ 0 w 1228725"/>
              <a:gd name="connsiteY0" fmla="*/ 504825 h 504825"/>
              <a:gd name="connsiteX1" fmla="*/ 76200 w 1228725"/>
              <a:gd name="connsiteY1" fmla="*/ 400050 h 504825"/>
              <a:gd name="connsiteX2" fmla="*/ 285750 w 1228725"/>
              <a:gd name="connsiteY2" fmla="*/ 400050 h 504825"/>
              <a:gd name="connsiteX3" fmla="*/ 466725 w 1228725"/>
              <a:gd name="connsiteY3" fmla="*/ 400050 h 504825"/>
              <a:gd name="connsiteX4" fmla="*/ 581025 w 1228725"/>
              <a:gd name="connsiteY4" fmla="*/ 381000 h 504825"/>
              <a:gd name="connsiteX5" fmla="*/ 638175 w 1228725"/>
              <a:gd name="connsiteY5" fmla="*/ 247650 h 504825"/>
              <a:gd name="connsiteX6" fmla="*/ 590550 w 1228725"/>
              <a:gd name="connsiteY6" fmla="*/ 114300 h 504825"/>
              <a:gd name="connsiteX7" fmla="*/ 781050 w 1228725"/>
              <a:gd name="connsiteY7" fmla="*/ 47625 h 504825"/>
              <a:gd name="connsiteX8" fmla="*/ 990600 w 1228725"/>
              <a:gd name="connsiteY8" fmla="*/ 19050 h 504825"/>
              <a:gd name="connsiteX9" fmla="*/ 1228725 w 1228725"/>
              <a:gd name="connsiteY9" fmla="*/ 0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8725" h="504825">
                <a:moveTo>
                  <a:pt x="0" y="504825"/>
                </a:moveTo>
                <a:cubicBezTo>
                  <a:pt x="14287" y="461168"/>
                  <a:pt x="28575" y="417512"/>
                  <a:pt x="76200" y="400050"/>
                </a:cubicBezTo>
                <a:cubicBezTo>
                  <a:pt x="123825" y="382587"/>
                  <a:pt x="285750" y="400050"/>
                  <a:pt x="285750" y="400050"/>
                </a:cubicBezTo>
                <a:cubicBezTo>
                  <a:pt x="350837" y="400050"/>
                  <a:pt x="417513" y="403225"/>
                  <a:pt x="466725" y="400050"/>
                </a:cubicBezTo>
                <a:cubicBezTo>
                  <a:pt x="515937" y="396875"/>
                  <a:pt x="552450" y="406400"/>
                  <a:pt x="581025" y="381000"/>
                </a:cubicBezTo>
                <a:cubicBezTo>
                  <a:pt x="609600" y="355600"/>
                  <a:pt x="636588" y="292100"/>
                  <a:pt x="638175" y="247650"/>
                </a:cubicBezTo>
                <a:cubicBezTo>
                  <a:pt x="639763" y="203200"/>
                  <a:pt x="566738" y="147637"/>
                  <a:pt x="590550" y="114300"/>
                </a:cubicBezTo>
                <a:cubicBezTo>
                  <a:pt x="614362" y="80963"/>
                  <a:pt x="714375" y="63500"/>
                  <a:pt x="781050" y="47625"/>
                </a:cubicBezTo>
                <a:cubicBezTo>
                  <a:pt x="847725" y="31750"/>
                  <a:pt x="915988" y="26987"/>
                  <a:pt x="990600" y="19050"/>
                </a:cubicBezTo>
                <a:cubicBezTo>
                  <a:pt x="1065212" y="11113"/>
                  <a:pt x="1125538" y="3175"/>
                  <a:pt x="1228725" y="0"/>
                </a:cubicBezTo>
              </a:path>
            </a:pathLst>
          </a:custGeom>
          <a:ln w="38100">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CL"/>
          </a:p>
        </p:txBody>
      </p:sp>
      <p:sp>
        <p:nvSpPr>
          <p:cNvPr id="43034" name="1 Título"/>
          <p:cNvSpPr txBox="1">
            <a:spLocks/>
          </p:cNvSpPr>
          <p:nvPr/>
        </p:nvSpPr>
        <p:spPr bwMode="auto">
          <a:xfrm rot="-452825">
            <a:off x="7180263" y="4784725"/>
            <a:ext cx="1436687" cy="15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nSpc>
                <a:spcPct val="100000"/>
              </a:lnSpc>
              <a:spcBef>
                <a:spcPct val="0"/>
              </a:spcBef>
              <a:buFontTx/>
              <a:buNone/>
            </a:pPr>
            <a:r>
              <a:rPr lang="es-CL" altLang="es-CL" sz="900">
                <a:latin typeface="Calibri Light" pitchFamily="34" charset="0"/>
              </a:rPr>
              <a:t>  </a:t>
            </a:r>
            <a:r>
              <a:rPr lang="es-CL" altLang="es-CL" sz="900">
                <a:solidFill>
                  <a:schemeClr val="bg1"/>
                </a:solidFill>
                <a:latin typeface="Calibri Light" pitchFamily="34" charset="0"/>
              </a:rPr>
              <a:t>PROLONGACION AV. COLON</a:t>
            </a:r>
          </a:p>
          <a:p>
            <a:pPr algn="ctr">
              <a:lnSpc>
                <a:spcPct val="100000"/>
              </a:lnSpc>
              <a:spcBef>
                <a:spcPct val="0"/>
              </a:spcBef>
              <a:buFontTx/>
              <a:buNone/>
            </a:pPr>
            <a:endParaRPr lang="es-CL" altLang="es-CL" sz="900">
              <a:latin typeface="Calibri Light" pitchFamily="34" charset="0"/>
            </a:endParaRPr>
          </a:p>
          <a:p>
            <a:pPr algn="ctr">
              <a:lnSpc>
                <a:spcPct val="100000"/>
              </a:lnSpc>
              <a:spcBef>
                <a:spcPct val="0"/>
              </a:spcBef>
              <a:buFontTx/>
              <a:buNone/>
            </a:pPr>
            <a:endParaRPr lang="es-CL" altLang="es-CL" sz="900">
              <a:latin typeface="Calibri Light" pitchFamily="34" charset="0"/>
            </a:endParaRPr>
          </a:p>
          <a:p>
            <a:pPr algn="ctr">
              <a:lnSpc>
                <a:spcPct val="100000"/>
              </a:lnSpc>
              <a:spcBef>
                <a:spcPct val="0"/>
              </a:spcBef>
              <a:buFontTx/>
              <a:buNone/>
            </a:pPr>
            <a:endParaRPr lang="es-CL" altLang="es-CL" sz="900">
              <a:latin typeface="Calibri Light" pitchFamily="34" charset="0"/>
            </a:endParaRPr>
          </a:p>
          <a:p>
            <a:pPr algn="ctr">
              <a:lnSpc>
                <a:spcPct val="100000"/>
              </a:lnSpc>
              <a:spcBef>
                <a:spcPct val="0"/>
              </a:spcBef>
              <a:buFontTx/>
              <a:buNone/>
            </a:pPr>
            <a:endParaRPr lang="es-CL" altLang="es-CL" sz="900">
              <a:latin typeface="Calibri Light" pitchFamily="34" charset="0"/>
            </a:endParaRPr>
          </a:p>
          <a:p>
            <a:pPr algn="ctr">
              <a:lnSpc>
                <a:spcPct val="100000"/>
              </a:lnSpc>
              <a:spcBef>
                <a:spcPct val="0"/>
              </a:spcBef>
              <a:buFontTx/>
              <a:buNone/>
            </a:pPr>
            <a:endParaRPr lang="es-CL" altLang="es-CL" sz="900">
              <a:latin typeface="Calibri Light" pitchFamily="34" charset="0"/>
            </a:endParaRPr>
          </a:p>
          <a:p>
            <a:pPr algn="ctr">
              <a:lnSpc>
                <a:spcPct val="100000"/>
              </a:lnSpc>
              <a:spcBef>
                <a:spcPct val="0"/>
              </a:spcBef>
              <a:buFontTx/>
              <a:buNone/>
            </a:pPr>
            <a:endParaRPr lang="es-CL" altLang="es-CL" sz="900">
              <a:latin typeface="Calibri Light" pitchFamily="34" charset="0"/>
            </a:endParaRPr>
          </a:p>
          <a:p>
            <a:pPr algn="ctr">
              <a:lnSpc>
                <a:spcPct val="100000"/>
              </a:lnSpc>
              <a:spcBef>
                <a:spcPct val="0"/>
              </a:spcBef>
              <a:buFontTx/>
              <a:buNone/>
            </a:pPr>
            <a:endParaRPr lang="es-CL" altLang="es-CL" sz="900">
              <a:latin typeface="Calibri Light" pitchFamily="34" charset="0"/>
            </a:endParaRPr>
          </a:p>
          <a:p>
            <a:pPr algn="ctr">
              <a:lnSpc>
                <a:spcPct val="100000"/>
              </a:lnSpc>
              <a:spcBef>
                <a:spcPct val="0"/>
              </a:spcBef>
              <a:buFontTx/>
              <a:buNone/>
            </a:pPr>
            <a:r>
              <a:rPr lang="es-CL" altLang="es-CL" sz="900">
                <a:latin typeface="Calibri Light" pitchFamily="34" charset="0"/>
              </a:rPr>
              <a:t>                                       </a:t>
            </a:r>
          </a:p>
        </p:txBody>
      </p:sp>
      <p:sp>
        <p:nvSpPr>
          <p:cNvPr id="75" name="1 Título"/>
          <p:cNvSpPr txBox="1">
            <a:spLocks/>
          </p:cNvSpPr>
          <p:nvPr/>
        </p:nvSpPr>
        <p:spPr bwMode="auto">
          <a:xfrm>
            <a:off x="6011863" y="2290763"/>
            <a:ext cx="2592387" cy="692150"/>
          </a:xfrm>
          <a:prstGeom prst="rect">
            <a:avLst/>
          </a:prstGeom>
          <a:solidFill>
            <a:srgbClr val="92D05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lnSpc>
                <a:spcPct val="100000"/>
              </a:lnSpc>
              <a:spcBef>
                <a:spcPct val="0"/>
              </a:spcBef>
              <a:buFontTx/>
              <a:buNone/>
            </a:pPr>
            <a:r>
              <a:rPr lang="es-CL" altLang="es-CL" sz="1200" b="1">
                <a:latin typeface="Calibri Light" pitchFamily="34" charset="0"/>
              </a:rPr>
              <a:t>TOTAL : 173 há  </a:t>
            </a:r>
          </a:p>
          <a:p>
            <a:pPr algn="just">
              <a:lnSpc>
                <a:spcPct val="100000"/>
              </a:lnSpc>
              <a:spcBef>
                <a:spcPct val="0"/>
              </a:spcBef>
              <a:buFontTx/>
              <a:buNone/>
            </a:pPr>
            <a:r>
              <a:rPr lang="es-CL" altLang="es-CL" sz="1200">
                <a:latin typeface="Calibri Light" pitchFamily="34" charset="0"/>
              </a:rPr>
              <a:t>         Superficie plana : 64 há</a:t>
            </a:r>
          </a:p>
          <a:p>
            <a:pPr algn="just">
              <a:lnSpc>
                <a:spcPct val="100000"/>
              </a:lnSpc>
              <a:spcBef>
                <a:spcPct val="0"/>
              </a:spcBef>
              <a:buFontTx/>
              <a:buNone/>
            </a:pPr>
            <a:r>
              <a:rPr lang="es-CL" altLang="es-CL" sz="1200">
                <a:latin typeface="Calibri Light" pitchFamily="34" charset="0"/>
              </a:rPr>
              <a:t>         Superficie ladera: 109 há</a:t>
            </a: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b="1">
              <a:latin typeface="Calibri Light" pitchFamily="34" charset="0"/>
            </a:endParaRPr>
          </a:p>
          <a:p>
            <a:pPr algn="just">
              <a:lnSpc>
                <a:spcPct val="100000"/>
              </a:lnSpc>
              <a:spcBef>
                <a:spcPct val="0"/>
              </a:spcBef>
              <a:buFontTx/>
              <a:buNone/>
            </a:pPr>
            <a:endParaRPr lang="es-CL" altLang="es-CL" sz="2400" b="1">
              <a:latin typeface="Calibri Light" pitchFamily="34" charset="0"/>
            </a:endParaRPr>
          </a:p>
          <a:p>
            <a:pPr algn="just">
              <a:lnSpc>
                <a:spcPct val="100000"/>
              </a:lnSpc>
              <a:spcBef>
                <a:spcPct val="0"/>
              </a:spcBef>
              <a:buFontTx/>
              <a:buNone/>
            </a:pPr>
            <a:endParaRPr lang="es-CL" altLang="es-CL" sz="1800" b="1">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r>
              <a:rPr lang="es-CL" altLang="es-CL" sz="1800" b="1">
                <a:latin typeface="Calibri Light" pitchFamily="34" charset="0"/>
              </a:rPr>
              <a:t>                                       </a:t>
            </a:r>
          </a:p>
        </p:txBody>
      </p:sp>
      <p:sp>
        <p:nvSpPr>
          <p:cNvPr id="43036" name="4 CuadroTexto"/>
          <p:cNvSpPr txBox="1">
            <a:spLocks noChangeArrowheads="1"/>
          </p:cNvSpPr>
          <p:nvPr/>
        </p:nvSpPr>
        <p:spPr bwMode="auto">
          <a:xfrm>
            <a:off x="942975" y="3109913"/>
            <a:ext cx="1527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nSpc>
                <a:spcPct val="100000"/>
              </a:lnSpc>
              <a:spcBef>
                <a:spcPct val="0"/>
              </a:spcBef>
              <a:buFontTx/>
              <a:buNone/>
            </a:pPr>
            <a:r>
              <a:rPr lang="es-CL" altLang="es-CL" sz="700">
                <a:latin typeface="Arial" pitchFamily="34" charset="0"/>
              </a:rPr>
              <a:t>Predio Fiscal 492há</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 Título"/>
          <p:cNvSpPr txBox="1">
            <a:spLocks/>
          </p:cNvSpPr>
          <p:nvPr/>
        </p:nvSpPr>
        <p:spPr bwMode="auto">
          <a:xfrm>
            <a:off x="0" y="2636912"/>
            <a:ext cx="7956376" cy="1224136"/>
          </a:xfrm>
          <a:prstGeom prst="rect">
            <a:avLst/>
          </a:prstGeom>
          <a:solidFill>
            <a:srgbClr val="8A0000"/>
          </a:solidFill>
          <a:ln>
            <a:noFill/>
          </a:ln>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lvl="1">
              <a:lnSpc>
                <a:spcPct val="100000"/>
              </a:lnSpc>
              <a:spcBef>
                <a:spcPct val="0"/>
              </a:spcBef>
              <a:buFont typeface="Arial" pitchFamily="34" charset="0"/>
              <a:buNone/>
              <a:defRPr/>
            </a:pPr>
            <a:r>
              <a:rPr lang="es-CL" altLang="es-CL" b="1" dirty="0" smtClean="0">
                <a:solidFill>
                  <a:schemeClr val="bg1"/>
                </a:solidFill>
                <a:latin typeface="Calibri Light" pitchFamily="34" charset="0"/>
              </a:rPr>
              <a:t>    </a:t>
            </a:r>
            <a:endParaRPr lang="es-CL" altLang="es-CL" b="1" dirty="0" smtClean="0">
              <a:solidFill>
                <a:schemeClr val="bg1"/>
              </a:solidFill>
              <a:latin typeface="Calibri Light" pitchFamily="34" charset="0"/>
            </a:endParaRPr>
          </a:p>
          <a:p>
            <a:pPr lvl="1">
              <a:lnSpc>
                <a:spcPct val="100000"/>
              </a:lnSpc>
              <a:spcBef>
                <a:spcPct val="0"/>
              </a:spcBef>
              <a:buFont typeface="Arial" pitchFamily="34" charset="0"/>
              <a:buNone/>
              <a:defRPr/>
            </a:pPr>
            <a:r>
              <a:rPr lang="es-CL" altLang="es-CL" b="1" dirty="0" smtClean="0">
                <a:solidFill>
                  <a:schemeClr val="bg1"/>
                </a:solidFill>
                <a:latin typeface="Calibri Light" pitchFamily="34" charset="0"/>
              </a:rPr>
              <a:t> </a:t>
            </a:r>
            <a:r>
              <a:rPr lang="es-CL" altLang="es-CL" sz="3600" b="1" dirty="0" smtClean="0">
                <a:solidFill>
                  <a:schemeClr val="bg1"/>
                </a:solidFill>
                <a:latin typeface="Calibri Light" pitchFamily="34" charset="0"/>
              </a:rPr>
              <a:t>I.       Antecedentes Generales</a:t>
            </a:r>
            <a:endParaRPr lang="es-CL" altLang="es-CL" sz="3600" b="1" dirty="0" smtClean="0">
              <a:solidFill>
                <a:schemeClr val="bg1"/>
              </a:solidFill>
              <a:latin typeface="Calibri Light" pitchFamily="34" charset="0"/>
            </a:endParaRPr>
          </a:p>
        </p:txBody>
      </p:sp>
    </p:spTree>
    <p:extLst>
      <p:ext uri="{BB962C8B-B14F-4D97-AF65-F5344CB8AC3E}">
        <p14:creationId xmlns:p14="http://schemas.microsoft.com/office/powerpoint/2010/main" val="4106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1 Imagen"/>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1188" y="404813"/>
            <a:ext cx="7705725" cy="616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Forma libre"/>
          <p:cNvSpPr/>
          <p:nvPr/>
        </p:nvSpPr>
        <p:spPr>
          <a:xfrm>
            <a:off x="5672138" y="3922713"/>
            <a:ext cx="2100262" cy="1655762"/>
          </a:xfrm>
          <a:custGeom>
            <a:avLst/>
            <a:gdLst>
              <a:gd name="connsiteX0" fmla="*/ 271849 w 2100649"/>
              <a:gd name="connsiteY0" fmla="*/ 1519881 h 1655806"/>
              <a:gd name="connsiteX1" fmla="*/ 2100649 w 2100649"/>
              <a:gd name="connsiteY1" fmla="*/ 1655806 h 1655806"/>
              <a:gd name="connsiteX2" fmla="*/ 1940011 w 2100649"/>
              <a:gd name="connsiteY2" fmla="*/ 797011 h 1655806"/>
              <a:gd name="connsiteX3" fmla="*/ 1519881 w 2100649"/>
              <a:gd name="connsiteY3" fmla="*/ 0 h 1655806"/>
              <a:gd name="connsiteX4" fmla="*/ 1377779 w 2100649"/>
              <a:gd name="connsiteY4" fmla="*/ 55606 h 1655806"/>
              <a:gd name="connsiteX5" fmla="*/ 1217141 w 2100649"/>
              <a:gd name="connsiteY5" fmla="*/ 197708 h 1655806"/>
              <a:gd name="connsiteX6" fmla="*/ 976184 w 2100649"/>
              <a:gd name="connsiteY6" fmla="*/ 296562 h 1655806"/>
              <a:gd name="connsiteX7" fmla="*/ 902044 w 2100649"/>
              <a:gd name="connsiteY7" fmla="*/ 315098 h 1655806"/>
              <a:gd name="connsiteX8" fmla="*/ 747584 w 2100649"/>
              <a:gd name="connsiteY8" fmla="*/ 370703 h 1655806"/>
              <a:gd name="connsiteX9" fmla="*/ 543698 w 2100649"/>
              <a:gd name="connsiteY9" fmla="*/ 549876 h 1655806"/>
              <a:gd name="connsiteX10" fmla="*/ 339811 w 2100649"/>
              <a:gd name="connsiteY10" fmla="*/ 908222 h 1655806"/>
              <a:gd name="connsiteX11" fmla="*/ 111211 w 2100649"/>
              <a:gd name="connsiteY11" fmla="*/ 883508 h 1655806"/>
              <a:gd name="connsiteX12" fmla="*/ 0 w 2100649"/>
              <a:gd name="connsiteY12" fmla="*/ 926757 h 1655806"/>
              <a:gd name="connsiteX13" fmla="*/ 197708 w 2100649"/>
              <a:gd name="connsiteY13" fmla="*/ 1464276 h 1655806"/>
              <a:gd name="connsiteX14" fmla="*/ 271849 w 2100649"/>
              <a:gd name="connsiteY14" fmla="*/ 1519881 h 1655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00649" h="1655806">
                <a:moveTo>
                  <a:pt x="271849" y="1519881"/>
                </a:moveTo>
                <a:lnTo>
                  <a:pt x="2100649" y="1655806"/>
                </a:lnTo>
                <a:lnTo>
                  <a:pt x="1940011" y="797011"/>
                </a:lnTo>
                <a:lnTo>
                  <a:pt x="1519881" y="0"/>
                </a:lnTo>
                <a:lnTo>
                  <a:pt x="1377779" y="55606"/>
                </a:lnTo>
                <a:lnTo>
                  <a:pt x="1217141" y="197708"/>
                </a:lnTo>
                <a:lnTo>
                  <a:pt x="976184" y="296562"/>
                </a:lnTo>
                <a:lnTo>
                  <a:pt x="902044" y="315098"/>
                </a:lnTo>
                <a:lnTo>
                  <a:pt x="747584" y="370703"/>
                </a:lnTo>
                <a:lnTo>
                  <a:pt x="543698" y="549876"/>
                </a:lnTo>
                <a:lnTo>
                  <a:pt x="339811" y="908222"/>
                </a:lnTo>
                <a:lnTo>
                  <a:pt x="111211" y="883508"/>
                </a:lnTo>
                <a:lnTo>
                  <a:pt x="0" y="926757"/>
                </a:lnTo>
                <a:lnTo>
                  <a:pt x="197708" y="1464276"/>
                </a:lnTo>
                <a:lnTo>
                  <a:pt x="271849" y="1519881"/>
                </a:lnTo>
                <a:close/>
              </a:path>
            </a:pathLst>
          </a:cu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7" name="6 Forma libre"/>
          <p:cNvSpPr/>
          <p:nvPr/>
        </p:nvSpPr>
        <p:spPr>
          <a:xfrm>
            <a:off x="1123950" y="3435350"/>
            <a:ext cx="7197725" cy="2168525"/>
          </a:xfrm>
          <a:custGeom>
            <a:avLst/>
            <a:gdLst>
              <a:gd name="connsiteX0" fmla="*/ 5053913 w 7197811"/>
              <a:gd name="connsiteY0" fmla="*/ 2168611 h 2168611"/>
              <a:gd name="connsiteX1" fmla="*/ 4738816 w 7197811"/>
              <a:gd name="connsiteY1" fmla="*/ 1970903 h 2168611"/>
              <a:gd name="connsiteX2" fmla="*/ 4547286 w 7197811"/>
              <a:gd name="connsiteY2" fmla="*/ 1414849 h 2168611"/>
              <a:gd name="connsiteX3" fmla="*/ 4646140 w 7197811"/>
              <a:gd name="connsiteY3" fmla="*/ 1359244 h 2168611"/>
              <a:gd name="connsiteX4" fmla="*/ 4874740 w 7197811"/>
              <a:gd name="connsiteY4" fmla="*/ 1396314 h 2168611"/>
              <a:gd name="connsiteX5" fmla="*/ 5097162 w 7197811"/>
              <a:gd name="connsiteY5" fmla="*/ 1044146 h 2168611"/>
              <a:gd name="connsiteX6" fmla="*/ 5282513 w 7197811"/>
              <a:gd name="connsiteY6" fmla="*/ 858795 h 2168611"/>
              <a:gd name="connsiteX7" fmla="*/ 5467865 w 7197811"/>
              <a:gd name="connsiteY7" fmla="*/ 778476 h 2168611"/>
              <a:gd name="connsiteX8" fmla="*/ 5542005 w 7197811"/>
              <a:gd name="connsiteY8" fmla="*/ 778476 h 2168611"/>
              <a:gd name="connsiteX9" fmla="*/ 5782962 w 7197811"/>
              <a:gd name="connsiteY9" fmla="*/ 685800 h 2168611"/>
              <a:gd name="connsiteX10" fmla="*/ 5931243 w 7197811"/>
              <a:gd name="connsiteY10" fmla="*/ 525163 h 2168611"/>
              <a:gd name="connsiteX11" fmla="*/ 6098059 w 7197811"/>
              <a:gd name="connsiteY11" fmla="*/ 457200 h 2168611"/>
              <a:gd name="connsiteX12" fmla="*/ 6264876 w 7197811"/>
              <a:gd name="connsiteY12" fmla="*/ 321276 h 2168611"/>
              <a:gd name="connsiteX13" fmla="*/ 6332838 w 7197811"/>
              <a:gd name="connsiteY13" fmla="*/ 247136 h 2168611"/>
              <a:gd name="connsiteX14" fmla="*/ 6579973 w 7197811"/>
              <a:gd name="connsiteY14" fmla="*/ 185352 h 2168611"/>
              <a:gd name="connsiteX15" fmla="*/ 6672649 w 7197811"/>
              <a:gd name="connsiteY15" fmla="*/ 92676 h 2168611"/>
              <a:gd name="connsiteX16" fmla="*/ 6864178 w 7197811"/>
              <a:gd name="connsiteY16" fmla="*/ 92676 h 2168611"/>
              <a:gd name="connsiteX17" fmla="*/ 6963032 w 7197811"/>
              <a:gd name="connsiteY17" fmla="*/ 135925 h 2168611"/>
              <a:gd name="connsiteX18" fmla="*/ 7049530 w 7197811"/>
              <a:gd name="connsiteY18" fmla="*/ 154460 h 2168611"/>
              <a:gd name="connsiteX19" fmla="*/ 7142205 w 7197811"/>
              <a:gd name="connsiteY19" fmla="*/ 160638 h 2168611"/>
              <a:gd name="connsiteX20" fmla="*/ 7197811 w 7197811"/>
              <a:gd name="connsiteY20" fmla="*/ 185352 h 2168611"/>
              <a:gd name="connsiteX21" fmla="*/ 7191632 w 7197811"/>
              <a:gd name="connsiteY21" fmla="*/ 55606 h 2168611"/>
              <a:gd name="connsiteX22" fmla="*/ 7123670 w 7197811"/>
              <a:gd name="connsiteY22" fmla="*/ 55606 h 2168611"/>
              <a:gd name="connsiteX23" fmla="*/ 7068065 w 7197811"/>
              <a:gd name="connsiteY23" fmla="*/ 55606 h 2168611"/>
              <a:gd name="connsiteX24" fmla="*/ 6956854 w 7197811"/>
              <a:gd name="connsiteY24" fmla="*/ 18536 h 2168611"/>
              <a:gd name="connsiteX25" fmla="*/ 6790038 w 7197811"/>
              <a:gd name="connsiteY25" fmla="*/ 0 h 2168611"/>
              <a:gd name="connsiteX26" fmla="*/ 6678827 w 7197811"/>
              <a:gd name="connsiteY26" fmla="*/ 0 h 2168611"/>
              <a:gd name="connsiteX27" fmla="*/ 6518189 w 7197811"/>
              <a:gd name="connsiteY27" fmla="*/ 98854 h 2168611"/>
              <a:gd name="connsiteX28" fmla="*/ 6320481 w 7197811"/>
              <a:gd name="connsiteY28" fmla="*/ 154460 h 2168611"/>
              <a:gd name="connsiteX29" fmla="*/ 6320481 w 7197811"/>
              <a:gd name="connsiteY29" fmla="*/ 154460 h 2168611"/>
              <a:gd name="connsiteX30" fmla="*/ 6203092 w 7197811"/>
              <a:gd name="connsiteY30" fmla="*/ 247136 h 2168611"/>
              <a:gd name="connsiteX31" fmla="*/ 6110416 w 7197811"/>
              <a:gd name="connsiteY31" fmla="*/ 296563 h 2168611"/>
              <a:gd name="connsiteX32" fmla="*/ 6030097 w 7197811"/>
              <a:gd name="connsiteY32" fmla="*/ 389238 h 2168611"/>
              <a:gd name="connsiteX33" fmla="*/ 5894173 w 7197811"/>
              <a:gd name="connsiteY33" fmla="*/ 457200 h 2168611"/>
              <a:gd name="connsiteX34" fmla="*/ 5795319 w 7197811"/>
              <a:gd name="connsiteY34" fmla="*/ 512806 h 2168611"/>
              <a:gd name="connsiteX35" fmla="*/ 5684108 w 7197811"/>
              <a:gd name="connsiteY35" fmla="*/ 605481 h 2168611"/>
              <a:gd name="connsiteX36" fmla="*/ 5560540 w 7197811"/>
              <a:gd name="connsiteY36" fmla="*/ 673444 h 2168611"/>
              <a:gd name="connsiteX37" fmla="*/ 5467865 w 7197811"/>
              <a:gd name="connsiteY37" fmla="*/ 710514 h 2168611"/>
              <a:gd name="connsiteX38" fmla="*/ 5369011 w 7197811"/>
              <a:gd name="connsiteY38" fmla="*/ 729049 h 2168611"/>
              <a:gd name="connsiteX39" fmla="*/ 5239265 w 7197811"/>
              <a:gd name="connsiteY39" fmla="*/ 803190 h 2168611"/>
              <a:gd name="connsiteX40" fmla="*/ 5171303 w 7197811"/>
              <a:gd name="connsiteY40" fmla="*/ 858795 h 2168611"/>
              <a:gd name="connsiteX41" fmla="*/ 5004486 w 7197811"/>
              <a:gd name="connsiteY41" fmla="*/ 976184 h 2168611"/>
              <a:gd name="connsiteX42" fmla="*/ 4837670 w 7197811"/>
              <a:gd name="connsiteY42" fmla="*/ 1303638 h 2168611"/>
              <a:gd name="connsiteX43" fmla="*/ 4646140 w 7197811"/>
              <a:gd name="connsiteY43" fmla="*/ 1272746 h 2168611"/>
              <a:gd name="connsiteX44" fmla="*/ 4436076 w 7197811"/>
              <a:gd name="connsiteY44" fmla="*/ 1365422 h 2168611"/>
              <a:gd name="connsiteX45" fmla="*/ 3873843 w 7197811"/>
              <a:gd name="connsiteY45" fmla="*/ 1186249 h 2168611"/>
              <a:gd name="connsiteX46" fmla="*/ 3558746 w 7197811"/>
              <a:gd name="connsiteY46" fmla="*/ 920579 h 2168611"/>
              <a:gd name="connsiteX47" fmla="*/ 2897659 w 7197811"/>
              <a:gd name="connsiteY47" fmla="*/ 858795 h 2168611"/>
              <a:gd name="connsiteX48" fmla="*/ 2842054 w 7197811"/>
              <a:gd name="connsiteY48" fmla="*/ 945292 h 2168611"/>
              <a:gd name="connsiteX49" fmla="*/ 2119184 w 7197811"/>
              <a:gd name="connsiteY49" fmla="*/ 908222 h 2168611"/>
              <a:gd name="connsiteX50" fmla="*/ 1989438 w 7197811"/>
              <a:gd name="connsiteY50" fmla="*/ 1099752 h 2168611"/>
              <a:gd name="connsiteX51" fmla="*/ 1754659 w 7197811"/>
              <a:gd name="connsiteY51" fmla="*/ 1248033 h 2168611"/>
              <a:gd name="connsiteX52" fmla="*/ 1433384 w 7197811"/>
              <a:gd name="connsiteY52" fmla="*/ 1192427 h 2168611"/>
              <a:gd name="connsiteX53" fmla="*/ 1093573 w 7197811"/>
              <a:gd name="connsiteY53" fmla="*/ 1556952 h 2168611"/>
              <a:gd name="connsiteX54" fmla="*/ 543697 w 7197811"/>
              <a:gd name="connsiteY54" fmla="*/ 1655806 h 2168611"/>
              <a:gd name="connsiteX55" fmla="*/ 142103 w 7197811"/>
              <a:gd name="connsiteY55" fmla="*/ 1643449 h 2168611"/>
              <a:gd name="connsiteX56" fmla="*/ 123567 w 7197811"/>
              <a:gd name="connsiteY56" fmla="*/ 1594022 h 2168611"/>
              <a:gd name="connsiteX57" fmla="*/ 74140 w 7197811"/>
              <a:gd name="connsiteY57" fmla="*/ 1550773 h 2168611"/>
              <a:gd name="connsiteX58" fmla="*/ 0 w 7197811"/>
              <a:gd name="connsiteY58" fmla="*/ 1538417 h 2168611"/>
              <a:gd name="connsiteX59" fmla="*/ 18535 w 7197811"/>
              <a:gd name="connsiteY59" fmla="*/ 1686698 h 2168611"/>
              <a:gd name="connsiteX60" fmla="*/ 1180070 w 7197811"/>
              <a:gd name="connsiteY60" fmla="*/ 1711411 h 2168611"/>
              <a:gd name="connsiteX61" fmla="*/ 1155357 w 7197811"/>
              <a:gd name="connsiteY61" fmla="*/ 1618736 h 2168611"/>
              <a:gd name="connsiteX62" fmla="*/ 1464276 w 7197811"/>
              <a:gd name="connsiteY62" fmla="*/ 1291281 h 2168611"/>
              <a:gd name="connsiteX63" fmla="*/ 1723767 w 7197811"/>
              <a:gd name="connsiteY63" fmla="*/ 1340708 h 2168611"/>
              <a:gd name="connsiteX64" fmla="*/ 1804086 w 7197811"/>
              <a:gd name="connsiteY64" fmla="*/ 1297460 h 2168611"/>
              <a:gd name="connsiteX65" fmla="*/ 2075935 w 7197811"/>
              <a:gd name="connsiteY65" fmla="*/ 1143000 h 2168611"/>
              <a:gd name="connsiteX66" fmla="*/ 2174789 w 7197811"/>
              <a:gd name="connsiteY66" fmla="*/ 1013254 h 2168611"/>
              <a:gd name="connsiteX67" fmla="*/ 2934730 w 7197811"/>
              <a:gd name="connsiteY67" fmla="*/ 1044146 h 2168611"/>
              <a:gd name="connsiteX68" fmla="*/ 2984157 w 7197811"/>
              <a:gd name="connsiteY68" fmla="*/ 945292 h 2168611"/>
              <a:gd name="connsiteX69" fmla="*/ 3509319 w 7197811"/>
              <a:gd name="connsiteY69" fmla="*/ 1013254 h 2168611"/>
              <a:gd name="connsiteX70" fmla="*/ 3812059 w 7197811"/>
              <a:gd name="connsiteY70" fmla="*/ 1272746 h 2168611"/>
              <a:gd name="connsiteX71" fmla="*/ 4324865 w 7197811"/>
              <a:gd name="connsiteY71" fmla="*/ 1433384 h 2168611"/>
              <a:gd name="connsiteX72" fmla="*/ 4355757 w 7197811"/>
              <a:gd name="connsiteY72" fmla="*/ 1550773 h 2168611"/>
              <a:gd name="connsiteX73" fmla="*/ 4337221 w 7197811"/>
              <a:gd name="connsiteY73" fmla="*/ 1711411 h 2168611"/>
              <a:gd name="connsiteX74" fmla="*/ 4361935 w 7197811"/>
              <a:gd name="connsiteY74" fmla="*/ 1853514 h 2168611"/>
              <a:gd name="connsiteX75" fmla="*/ 5053913 w 7197811"/>
              <a:gd name="connsiteY75" fmla="*/ 2168611 h 216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7197811" h="2168611">
                <a:moveTo>
                  <a:pt x="5053913" y="2168611"/>
                </a:moveTo>
                <a:lnTo>
                  <a:pt x="4738816" y="1970903"/>
                </a:lnTo>
                <a:lnTo>
                  <a:pt x="4547286" y="1414849"/>
                </a:lnTo>
                <a:lnTo>
                  <a:pt x="4646140" y="1359244"/>
                </a:lnTo>
                <a:lnTo>
                  <a:pt x="4874740" y="1396314"/>
                </a:lnTo>
                <a:lnTo>
                  <a:pt x="5097162" y="1044146"/>
                </a:lnTo>
                <a:lnTo>
                  <a:pt x="5282513" y="858795"/>
                </a:lnTo>
                <a:lnTo>
                  <a:pt x="5467865" y="778476"/>
                </a:lnTo>
                <a:lnTo>
                  <a:pt x="5542005" y="778476"/>
                </a:lnTo>
                <a:lnTo>
                  <a:pt x="5782962" y="685800"/>
                </a:lnTo>
                <a:lnTo>
                  <a:pt x="5931243" y="525163"/>
                </a:lnTo>
                <a:lnTo>
                  <a:pt x="6098059" y="457200"/>
                </a:lnTo>
                <a:lnTo>
                  <a:pt x="6264876" y="321276"/>
                </a:lnTo>
                <a:lnTo>
                  <a:pt x="6332838" y="247136"/>
                </a:lnTo>
                <a:lnTo>
                  <a:pt x="6579973" y="185352"/>
                </a:lnTo>
                <a:lnTo>
                  <a:pt x="6672649" y="92676"/>
                </a:lnTo>
                <a:lnTo>
                  <a:pt x="6864178" y="92676"/>
                </a:lnTo>
                <a:lnTo>
                  <a:pt x="6963032" y="135925"/>
                </a:lnTo>
                <a:lnTo>
                  <a:pt x="7049530" y="154460"/>
                </a:lnTo>
                <a:lnTo>
                  <a:pt x="7142205" y="160638"/>
                </a:lnTo>
                <a:lnTo>
                  <a:pt x="7197811" y="185352"/>
                </a:lnTo>
                <a:lnTo>
                  <a:pt x="7191632" y="55606"/>
                </a:lnTo>
                <a:lnTo>
                  <a:pt x="7123670" y="55606"/>
                </a:lnTo>
                <a:lnTo>
                  <a:pt x="7068065" y="55606"/>
                </a:lnTo>
                <a:lnTo>
                  <a:pt x="6956854" y="18536"/>
                </a:lnTo>
                <a:lnTo>
                  <a:pt x="6790038" y="0"/>
                </a:lnTo>
                <a:lnTo>
                  <a:pt x="6678827" y="0"/>
                </a:lnTo>
                <a:lnTo>
                  <a:pt x="6518189" y="98854"/>
                </a:lnTo>
                <a:lnTo>
                  <a:pt x="6320481" y="154460"/>
                </a:lnTo>
                <a:lnTo>
                  <a:pt x="6320481" y="154460"/>
                </a:lnTo>
                <a:lnTo>
                  <a:pt x="6203092" y="247136"/>
                </a:lnTo>
                <a:lnTo>
                  <a:pt x="6110416" y="296563"/>
                </a:lnTo>
                <a:lnTo>
                  <a:pt x="6030097" y="389238"/>
                </a:lnTo>
                <a:lnTo>
                  <a:pt x="5894173" y="457200"/>
                </a:lnTo>
                <a:lnTo>
                  <a:pt x="5795319" y="512806"/>
                </a:lnTo>
                <a:lnTo>
                  <a:pt x="5684108" y="605481"/>
                </a:lnTo>
                <a:lnTo>
                  <a:pt x="5560540" y="673444"/>
                </a:lnTo>
                <a:lnTo>
                  <a:pt x="5467865" y="710514"/>
                </a:lnTo>
                <a:lnTo>
                  <a:pt x="5369011" y="729049"/>
                </a:lnTo>
                <a:lnTo>
                  <a:pt x="5239265" y="803190"/>
                </a:lnTo>
                <a:lnTo>
                  <a:pt x="5171303" y="858795"/>
                </a:lnTo>
                <a:lnTo>
                  <a:pt x="5004486" y="976184"/>
                </a:lnTo>
                <a:lnTo>
                  <a:pt x="4837670" y="1303638"/>
                </a:lnTo>
                <a:lnTo>
                  <a:pt x="4646140" y="1272746"/>
                </a:lnTo>
                <a:lnTo>
                  <a:pt x="4436076" y="1365422"/>
                </a:lnTo>
                <a:lnTo>
                  <a:pt x="3873843" y="1186249"/>
                </a:lnTo>
                <a:lnTo>
                  <a:pt x="3558746" y="920579"/>
                </a:lnTo>
                <a:lnTo>
                  <a:pt x="2897659" y="858795"/>
                </a:lnTo>
                <a:lnTo>
                  <a:pt x="2842054" y="945292"/>
                </a:lnTo>
                <a:lnTo>
                  <a:pt x="2119184" y="908222"/>
                </a:lnTo>
                <a:lnTo>
                  <a:pt x="1989438" y="1099752"/>
                </a:lnTo>
                <a:lnTo>
                  <a:pt x="1754659" y="1248033"/>
                </a:lnTo>
                <a:lnTo>
                  <a:pt x="1433384" y="1192427"/>
                </a:lnTo>
                <a:lnTo>
                  <a:pt x="1093573" y="1556952"/>
                </a:lnTo>
                <a:lnTo>
                  <a:pt x="543697" y="1655806"/>
                </a:lnTo>
                <a:lnTo>
                  <a:pt x="142103" y="1643449"/>
                </a:lnTo>
                <a:lnTo>
                  <a:pt x="123567" y="1594022"/>
                </a:lnTo>
                <a:lnTo>
                  <a:pt x="74140" y="1550773"/>
                </a:lnTo>
                <a:lnTo>
                  <a:pt x="0" y="1538417"/>
                </a:lnTo>
                <a:lnTo>
                  <a:pt x="18535" y="1686698"/>
                </a:lnTo>
                <a:lnTo>
                  <a:pt x="1180070" y="1711411"/>
                </a:lnTo>
                <a:lnTo>
                  <a:pt x="1155357" y="1618736"/>
                </a:lnTo>
                <a:lnTo>
                  <a:pt x="1464276" y="1291281"/>
                </a:lnTo>
                <a:lnTo>
                  <a:pt x="1723767" y="1340708"/>
                </a:lnTo>
                <a:lnTo>
                  <a:pt x="1804086" y="1297460"/>
                </a:lnTo>
                <a:lnTo>
                  <a:pt x="2075935" y="1143000"/>
                </a:lnTo>
                <a:lnTo>
                  <a:pt x="2174789" y="1013254"/>
                </a:lnTo>
                <a:lnTo>
                  <a:pt x="2934730" y="1044146"/>
                </a:lnTo>
                <a:lnTo>
                  <a:pt x="2984157" y="945292"/>
                </a:lnTo>
                <a:lnTo>
                  <a:pt x="3509319" y="1013254"/>
                </a:lnTo>
                <a:lnTo>
                  <a:pt x="3812059" y="1272746"/>
                </a:lnTo>
                <a:lnTo>
                  <a:pt x="4324865" y="1433384"/>
                </a:lnTo>
                <a:lnTo>
                  <a:pt x="4355757" y="1550773"/>
                </a:lnTo>
                <a:lnTo>
                  <a:pt x="4337221" y="1711411"/>
                </a:lnTo>
                <a:lnTo>
                  <a:pt x="4361935" y="1853514"/>
                </a:lnTo>
                <a:lnTo>
                  <a:pt x="5053913" y="2168611"/>
                </a:lnTo>
                <a:close/>
              </a:path>
            </a:pathLst>
          </a:custGeom>
          <a:solidFill>
            <a:schemeClr val="bg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8" name="7 Forma libre"/>
          <p:cNvSpPr/>
          <p:nvPr/>
        </p:nvSpPr>
        <p:spPr>
          <a:xfrm>
            <a:off x="2292350" y="4392613"/>
            <a:ext cx="3452813" cy="1044575"/>
          </a:xfrm>
          <a:custGeom>
            <a:avLst/>
            <a:gdLst>
              <a:gd name="connsiteX0" fmla="*/ 3453714 w 3453714"/>
              <a:gd name="connsiteY0" fmla="*/ 1044146 h 1044146"/>
              <a:gd name="connsiteX1" fmla="*/ 3188044 w 3453714"/>
              <a:gd name="connsiteY1" fmla="*/ 902043 h 1044146"/>
              <a:gd name="connsiteX2" fmla="*/ 3157152 w 3453714"/>
              <a:gd name="connsiteY2" fmla="*/ 716692 h 1044146"/>
              <a:gd name="connsiteX3" fmla="*/ 3181865 w 3453714"/>
              <a:gd name="connsiteY3" fmla="*/ 549876 h 1044146"/>
              <a:gd name="connsiteX4" fmla="*/ 3157152 w 3453714"/>
              <a:gd name="connsiteY4" fmla="*/ 481914 h 1044146"/>
              <a:gd name="connsiteX5" fmla="*/ 2662881 w 3453714"/>
              <a:gd name="connsiteY5" fmla="*/ 327454 h 1044146"/>
              <a:gd name="connsiteX6" fmla="*/ 2347784 w 3453714"/>
              <a:gd name="connsiteY6" fmla="*/ 61784 h 1044146"/>
              <a:gd name="connsiteX7" fmla="*/ 1828800 w 3453714"/>
              <a:gd name="connsiteY7" fmla="*/ 0 h 1044146"/>
              <a:gd name="connsiteX8" fmla="*/ 1760838 w 3453714"/>
              <a:gd name="connsiteY8" fmla="*/ 98854 h 1044146"/>
              <a:gd name="connsiteX9" fmla="*/ 994719 w 3453714"/>
              <a:gd name="connsiteY9" fmla="*/ 55605 h 1044146"/>
              <a:gd name="connsiteX10" fmla="*/ 914400 w 3453714"/>
              <a:gd name="connsiteY10" fmla="*/ 197708 h 1044146"/>
              <a:gd name="connsiteX11" fmla="*/ 630195 w 3453714"/>
              <a:gd name="connsiteY11" fmla="*/ 352168 h 1044146"/>
              <a:gd name="connsiteX12" fmla="*/ 556054 w 3453714"/>
              <a:gd name="connsiteY12" fmla="*/ 383059 h 1044146"/>
              <a:gd name="connsiteX13" fmla="*/ 296563 w 3453714"/>
              <a:gd name="connsiteY13" fmla="*/ 333632 h 1044146"/>
              <a:gd name="connsiteX14" fmla="*/ 0 w 3453714"/>
              <a:gd name="connsiteY14" fmla="*/ 679622 h 1044146"/>
              <a:gd name="connsiteX15" fmla="*/ 24714 w 3453714"/>
              <a:gd name="connsiteY15" fmla="*/ 667265 h 1044146"/>
              <a:gd name="connsiteX16" fmla="*/ 197708 w 3453714"/>
              <a:gd name="connsiteY16" fmla="*/ 605481 h 1044146"/>
              <a:gd name="connsiteX17" fmla="*/ 556054 w 3453714"/>
              <a:gd name="connsiteY17" fmla="*/ 599303 h 1044146"/>
              <a:gd name="connsiteX18" fmla="*/ 574590 w 3453714"/>
              <a:gd name="connsiteY18" fmla="*/ 815546 h 1044146"/>
              <a:gd name="connsiteX19" fmla="*/ 3453714 w 3453714"/>
              <a:gd name="connsiteY19" fmla="*/ 1044146 h 1044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3714" h="1044146">
                <a:moveTo>
                  <a:pt x="3453714" y="1044146"/>
                </a:moveTo>
                <a:lnTo>
                  <a:pt x="3188044" y="902043"/>
                </a:lnTo>
                <a:lnTo>
                  <a:pt x="3157152" y="716692"/>
                </a:lnTo>
                <a:lnTo>
                  <a:pt x="3181865" y="549876"/>
                </a:lnTo>
                <a:lnTo>
                  <a:pt x="3157152" y="481914"/>
                </a:lnTo>
                <a:lnTo>
                  <a:pt x="2662881" y="327454"/>
                </a:lnTo>
                <a:lnTo>
                  <a:pt x="2347784" y="61784"/>
                </a:lnTo>
                <a:lnTo>
                  <a:pt x="1828800" y="0"/>
                </a:lnTo>
                <a:lnTo>
                  <a:pt x="1760838" y="98854"/>
                </a:lnTo>
                <a:lnTo>
                  <a:pt x="994719" y="55605"/>
                </a:lnTo>
                <a:lnTo>
                  <a:pt x="914400" y="197708"/>
                </a:lnTo>
                <a:lnTo>
                  <a:pt x="630195" y="352168"/>
                </a:lnTo>
                <a:lnTo>
                  <a:pt x="556054" y="383059"/>
                </a:lnTo>
                <a:lnTo>
                  <a:pt x="296563" y="333632"/>
                </a:lnTo>
                <a:lnTo>
                  <a:pt x="0" y="679622"/>
                </a:lnTo>
                <a:lnTo>
                  <a:pt x="24714" y="667265"/>
                </a:lnTo>
                <a:lnTo>
                  <a:pt x="197708" y="605481"/>
                </a:lnTo>
                <a:lnTo>
                  <a:pt x="556054" y="599303"/>
                </a:lnTo>
                <a:lnTo>
                  <a:pt x="574590" y="815546"/>
                </a:lnTo>
                <a:lnTo>
                  <a:pt x="3453714" y="1044146"/>
                </a:lnTo>
                <a:close/>
              </a:path>
            </a:pathLst>
          </a:cu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9" name="8 Forma libre"/>
          <p:cNvSpPr/>
          <p:nvPr/>
        </p:nvSpPr>
        <p:spPr>
          <a:xfrm>
            <a:off x="3008313" y="3933825"/>
            <a:ext cx="1063625" cy="568325"/>
          </a:xfrm>
          <a:custGeom>
            <a:avLst/>
            <a:gdLst>
              <a:gd name="connsiteX0" fmla="*/ 234779 w 1062681"/>
              <a:gd name="connsiteY0" fmla="*/ 370703 h 568411"/>
              <a:gd name="connsiteX1" fmla="*/ 963827 w 1062681"/>
              <a:gd name="connsiteY1" fmla="*/ 407773 h 568411"/>
              <a:gd name="connsiteX2" fmla="*/ 1062681 w 1062681"/>
              <a:gd name="connsiteY2" fmla="*/ 308919 h 568411"/>
              <a:gd name="connsiteX3" fmla="*/ 914400 w 1062681"/>
              <a:gd name="connsiteY3" fmla="*/ 166816 h 568411"/>
              <a:gd name="connsiteX4" fmla="*/ 642552 w 1062681"/>
              <a:gd name="connsiteY4" fmla="*/ 154459 h 568411"/>
              <a:gd name="connsiteX5" fmla="*/ 518984 w 1062681"/>
              <a:gd name="connsiteY5" fmla="*/ 6178 h 568411"/>
              <a:gd name="connsiteX6" fmla="*/ 259492 w 1062681"/>
              <a:gd name="connsiteY6" fmla="*/ 0 h 568411"/>
              <a:gd name="connsiteX7" fmla="*/ 111211 w 1062681"/>
              <a:gd name="connsiteY7" fmla="*/ 210065 h 568411"/>
              <a:gd name="connsiteX8" fmla="*/ 0 w 1062681"/>
              <a:gd name="connsiteY8" fmla="*/ 525162 h 568411"/>
              <a:gd name="connsiteX9" fmla="*/ 92676 w 1062681"/>
              <a:gd name="connsiteY9" fmla="*/ 568411 h 568411"/>
              <a:gd name="connsiteX10" fmla="*/ 234779 w 1062681"/>
              <a:gd name="connsiteY10" fmla="*/ 370703 h 56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2681" h="568411">
                <a:moveTo>
                  <a:pt x="234779" y="370703"/>
                </a:moveTo>
                <a:lnTo>
                  <a:pt x="963827" y="407773"/>
                </a:lnTo>
                <a:lnTo>
                  <a:pt x="1062681" y="308919"/>
                </a:lnTo>
                <a:lnTo>
                  <a:pt x="914400" y="166816"/>
                </a:lnTo>
                <a:lnTo>
                  <a:pt x="642552" y="154459"/>
                </a:lnTo>
                <a:lnTo>
                  <a:pt x="518984" y="6178"/>
                </a:lnTo>
                <a:lnTo>
                  <a:pt x="259492" y="0"/>
                </a:lnTo>
                <a:lnTo>
                  <a:pt x="111211" y="210065"/>
                </a:lnTo>
                <a:lnTo>
                  <a:pt x="0" y="525162"/>
                </a:lnTo>
                <a:lnTo>
                  <a:pt x="92676" y="568411"/>
                </a:lnTo>
                <a:lnTo>
                  <a:pt x="234779" y="370703"/>
                </a:lnTo>
                <a:close/>
              </a:path>
            </a:pathLst>
          </a:cu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10" name="9 Forma libre"/>
          <p:cNvSpPr/>
          <p:nvPr/>
        </p:nvSpPr>
        <p:spPr>
          <a:xfrm>
            <a:off x="1819275" y="1095375"/>
            <a:ext cx="3571875" cy="3571875"/>
          </a:xfrm>
          <a:custGeom>
            <a:avLst/>
            <a:gdLst>
              <a:gd name="connsiteX0" fmla="*/ 3267075 w 3571875"/>
              <a:gd name="connsiteY0" fmla="*/ 0 h 3571875"/>
              <a:gd name="connsiteX1" fmla="*/ 3505200 w 3571875"/>
              <a:gd name="connsiteY1" fmla="*/ 0 h 3571875"/>
              <a:gd name="connsiteX2" fmla="*/ 3571875 w 3571875"/>
              <a:gd name="connsiteY2" fmla="*/ 180975 h 3571875"/>
              <a:gd name="connsiteX3" fmla="*/ 3333750 w 3571875"/>
              <a:gd name="connsiteY3" fmla="*/ 352425 h 3571875"/>
              <a:gd name="connsiteX4" fmla="*/ 2781300 w 3571875"/>
              <a:gd name="connsiteY4" fmla="*/ 790575 h 3571875"/>
              <a:gd name="connsiteX5" fmla="*/ 2676525 w 3571875"/>
              <a:gd name="connsiteY5" fmla="*/ 876300 h 3571875"/>
              <a:gd name="connsiteX6" fmla="*/ 2247900 w 3571875"/>
              <a:gd name="connsiteY6" fmla="*/ 1162050 h 3571875"/>
              <a:gd name="connsiteX7" fmla="*/ 1847850 w 3571875"/>
              <a:gd name="connsiteY7" fmla="*/ 1390650 h 3571875"/>
              <a:gd name="connsiteX8" fmla="*/ 1533525 w 3571875"/>
              <a:gd name="connsiteY8" fmla="*/ 1695450 h 3571875"/>
              <a:gd name="connsiteX9" fmla="*/ 1104900 w 3571875"/>
              <a:gd name="connsiteY9" fmla="*/ 2000250 h 3571875"/>
              <a:gd name="connsiteX10" fmla="*/ 819150 w 3571875"/>
              <a:gd name="connsiteY10" fmla="*/ 2724150 h 3571875"/>
              <a:gd name="connsiteX11" fmla="*/ 419100 w 3571875"/>
              <a:gd name="connsiteY11" fmla="*/ 3152775 h 3571875"/>
              <a:gd name="connsiteX12" fmla="*/ 219075 w 3571875"/>
              <a:gd name="connsiteY12" fmla="*/ 3571875 h 3571875"/>
              <a:gd name="connsiteX13" fmla="*/ 0 w 3571875"/>
              <a:gd name="connsiteY13" fmla="*/ 3409950 h 3571875"/>
              <a:gd name="connsiteX14" fmla="*/ 295275 w 3571875"/>
              <a:gd name="connsiteY14" fmla="*/ 2895600 h 3571875"/>
              <a:gd name="connsiteX15" fmla="*/ 638175 w 3571875"/>
              <a:gd name="connsiteY15" fmla="*/ 2543175 h 3571875"/>
              <a:gd name="connsiteX16" fmla="*/ 1152525 w 3571875"/>
              <a:gd name="connsiteY16" fmla="*/ 1362075 h 3571875"/>
              <a:gd name="connsiteX17" fmla="*/ 2000250 w 3571875"/>
              <a:gd name="connsiteY17" fmla="*/ 914400 h 3571875"/>
              <a:gd name="connsiteX18" fmla="*/ 3267075 w 3571875"/>
              <a:gd name="connsiteY18" fmla="*/ 0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71875" h="3571875">
                <a:moveTo>
                  <a:pt x="3267075" y="0"/>
                </a:moveTo>
                <a:lnTo>
                  <a:pt x="3505200" y="0"/>
                </a:lnTo>
                <a:lnTo>
                  <a:pt x="3571875" y="180975"/>
                </a:lnTo>
                <a:lnTo>
                  <a:pt x="3333750" y="352425"/>
                </a:lnTo>
                <a:lnTo>
                  <a:pt x="2781300" y="790575"/>
                </a:lnTo>
                <a:lnTo>
                  <a:pt x="2676525" y="876300"/>
                </a:lnTo>
                <a:lnTo>
                  <a:pt x="2247900" y="1162050"/>
                </a:lnTo>
                <a:lnTo>
                  <a:pt x="1847850" y="1390650"/>
                </a:lnTo>
                <a:lnTo>
                  <a:pt x="1533525" y="1695450"/>
                </a:lnTo>
                <a:lnTo>
                  <a:pt x="1104900" y="2000250"/>
                </a:lnTo>
                <a:lnTo>
                  <a:pt x="819150" y="2724150"/>
                </a:lnTo>
                <a:lnTo>
                  <a:pt x="419100" y="3152775"/>
                </a:lnTo>
                <a:lnTo>
                  <a:pt x="219075" y="3571875"/>
                </a:lnTo>
                <a:lnTo>
                  <a:pt x="0" y="3409950"/>
                </a:lnTo>
                <a:lnTo>
                  <a:pt x="295275" y="2895600"/>
                </a:lnTo>
                <a:lnTo>
                  <a:pt x="638175" y="2543175"/>
                </a:lnTo>
                <a:lnTo>
                  <a:pt x="1152525" y="1362075"/>
                </a:lnTo>
                <a:lnTo>
                  <a:pt x="2000250" y="914400"/>
                </a:lnTo>
                <a:lnTo>
                  <a:pt x="3267075" y="0"/>
                </a:ln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21" name="20 Elipse"/>
          <p:cNvSpPr/>
          <p:nvPr/>
        </p:nvSpPr>
        <p:spPr>
          <a:xfrm>
            <a:off x="1855788" y="4262438"/>
            <a:ext cx="287337" cy="288925"/>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26" name="25 Elipse"/>
          <p:cNvSpPr/>
          <p:nvPr/>
        </p:nvSpPr>
        <p:spPr>
          <a:xfrm>
            <a:off x="4932363" y="1196975"/>
            <a:ext cx="287337" cy="287338"/>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27" name="26 Elipse"/>
          <p:cNvSpPr/>
          <p:nvPr/>
        </p:nvSpPr>
        <p:spPr>
          <a:xfrm>
            <a:off x="2916238" y="2492375"/>
            <a:ext cx="287337" cy="288925"/>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11" name="10 Forma libre"/>
          <p:cNvSpPr/>
          <p:nvPr/>
        </p:nvSpPr>
        <p:spPr>
          <a:xfrm>
            <a:off x="1228725" y="1265238"/>
            <a:ext cx="5915025" cy="3819525"/>
          </a:xfrm>
          <a:custGeom>
            <a:avLst/>
            <a:gdLst>
              <a:gd name="connsiteX0" fmla="*/ 590550 w 5915025"/>
              <a:gd name="connsiteY0" fmla="*/ 3238500 h 3819525"/>
              <a:gd name="connsiteX1" fmla="*/ 771525 w 5915025"/>
              <a:gd name="connsiteY1" fmla="*/ 3390900 h 3819525"/>
              <a:gd name="connsiteX2" fmla="*/ 1257300 w 5915025"/>
              <a:gd name="connsiteY2" fmla="*/ 2676525 h 3819525"/>
              <a:gd name="connsiteX3" fmla="*/ 1466850 w 5915025"/>
              <a:gd name="connsiteY3" fmla="*/ 2457450 h 3819525"/>
              <a:gd name="connsiteX4" fmla="*/ 1695450 w 5915025"/>
              <a:gd name="connsiteY4" fmla="*/ 1800225 h 3819525"/>
              <a:gd name="connsiteX5" fmla="*/ 2162175 w 5915025"/>
              <a:gd name="connsiteY5" fmla="*/ 1514475 h 3819525"/>
              <a:gd name="connsiteX6" fmla="*/ 2447925 w 5915025"/>
              <a:gd name="connsiteY6" fmla="*/ 1181100 h 3819525"/>
              <a:gd name="connsiteX7" fmla="*/ 2819400 w 5915025"/>
              <a:gd name="connsiteY7" fmla="*/ 1019175 h 3819525"/>
              <a:gd name="connsiteX8" fmla="*/ 3286125 w 5915025"/>
              <a:gd name="connsiteY8" fmla="*/ 685800 h 3819525"/>
              <a:gd name="connsiteX9" fmla="*/ 3810000 w 5915025"/>
              <a:gd name="connsiteY9" fmla="*/ 247650 h 3819525"/>
              <a:gd name="connsiteX10" fmla="*/ 4162425 w 5915025"/>
              <a:gd name="connsiteY10" fmla="*/ 0 h 3819525"/>
              <a:gd name="connsiteX11" fmla="*/ 4343400 w 5915025"/>
              <a:gd name="connsiteY11" fmla="*/ 304800 h 3819525"/>
              <a:gd name="connsiteX12" fmla="*/ 5095875 w 5915025"/>
              <a:gd name="connsiteY12" fmla="*/ 1314450 h 3819525"/>
              <a:gd name="connsiteX13" fmla="*/ 5915025 w 5915025"/>
              <a:gd name="connsiteY13" fmla="*/ 2562225 h 3819525"/>
              <a:gd name="connsiteX14" fmla="*/ 5781675 w 5915025"/>
              <a:gd name="connsiteY14" fmla="*/ 2609850 h 3819525"/>
              <a:gd name="connsiteX15" fmla="*/ 5657850 w 5915025"/>
              <a:gd name="connsiteY15" fmla="*/ 2705100 h 3819525"/>
              <a:gd name="connsiteX16" fmla="*/ 5600700 w 5915025"/>
              <a:gd name="connsiteY16" fmla="*/ 2781300 h 3819525"/>
              <a:gd name="connsiteX17" fmla="*/ 5400675 w 5915025"/>
              <a:gd name="connsiteY17" fmla="*/ 2876550 h 3819525"/>
              <a:gd name="connsiteX18" fmla="*/ 5238750 w 5915025"/>
              <a:gd name="connsiteY18" fmla="*/ 2905125 h 3819525"/>
              <a:gd name="connsiteX19" fmla="*/ 5029200 w 5915025"/>
              <a:gd name="connsiteY19" fmla="*/ 3038475 h 3819525"/>
              <a:gd name="connsiteX20" fmla="*/ 4905375 w 5915025"/>
              <a:gd name="connsiteY20" fmla="*/ 3152775 h 3819525"/>
              <a:gd name="connsiteX21" fmla="*/ 4733925 w 5915025"/>
              <a:gd name="connsiteY21" fmla="*/ 3476625 h 3819525"/>
              <a:gd name="connsiteX22" fmla="*/ 4533900 w 5915025"/>
              <a:gd name="connsiteY22" fmla="*/ 3448050 h 3819525"/>
              <a:gd name="connsiteX23" fmla="*/ 4324350 w 5915025"/>
              <a:gd name="connsiteY23" fmla="*/ 3543300 h 3819525"/>
              <a:gd name="connsiteX24" fmla="*/ 3762375 w 5915025"/>
              <a:gd name="connsiteY24" fmla="*/ 3371850 h 3819525"/>
              <a:gd name="connsiteX25" fmla="*/ 3448050 w 5915025"/>
              <a:gd name="connsiteY25" fmla="*/ 3095625 h 3819525"/>
              <a:gd name="connsiteX26" fmla="*/ 2828925 w 5915025"/>
              <a:gd name="connsiteY26" fmla="*/ 3028950 h 3819525"/>
              <a:gd name="connsiteX27" fmla="*/ 2686050 w 5915025"/>
              <a:gd name="connsiteY27" fmla="*/ 2867025 h 3819525"/>
              <a:gd name="connsiteX28" fmla="*/ 2419350 w 5915025"/>
              <a:gd name="connsiteY28" fmla="*/ 2838450 h 3819525"/>
              <a:gd name="connsiteX29" fmla="*/ 2286000 w 5915025"/>
              <a:gd name="connsiteY29" fmla="*/ 2705100 h 3819525"/>
              <a:gd name="connsiteX30" fmla="*/ 2009775 w 5915025"/>
              <a:gd name="connsiteY30" fmla="*/ 2714625 h 3819525"/>
              <a:gd name="connsiteX31" fmla="*/ 1866900 w 5915025"/>
              <a:gd name="connsiteY31" fmla="*/ 2952750 h 3819525"/>
              <a:gd name="connsiteX32" fmla="*/ 1790700 w 5915025"/>
              <a:gd name="connsiteY32" fmla="*/ 3238500 h 3819525"/>
              <a:gd name="connsiteX33" fmla="*/ 1809750 w 5915025"/>
              <a:gd name="connsiteY33" fmla="*/ 3305175 h 3819525"/>
              <a:gd name="connsiteX34" fmla="*/ 1657350 w 5915025"/>
              <a:gd name="connsiteY34" fmla="*/ 3419475 h 3819525"/>
              <a:gd name="connsiteX35" fmla="*/ 1314450 w 5915025"/>
              <a:gd name="connsiteY35" fmla="*/ 3362325 h 3819525"/>
              <a:gd name="connsiteX36" fmla="*/ 990600 w 5915025"/>
              <a:gd name="connsiteY36" fmla="*/ 3714750 h 3819525"/>
              <a:gd name="connsiteX37" fmla="*/ 485775 w 5915025"/>
              <a:gd name="connsiteY37" fmla="*/ 3819525 h 3819525"/>
              <a:gd name="connsiteX38" fmla="*/ 38100 w 5915025"/>
              <a:gd name="connsiteY38" fmla="*/ 3810000 h 3819525"/>
              <a:gd name="connsiteX39" fmla="*/ 0 w 5915025"/>
              <a:gd name="connsiteY39" fmla="*/ 3733800 h 3819525"/>
              <a:gd name="connsiteX40" fmla="*/ 190500 w 5915025"/>
              <a:gd name="connsiteY40" fmla="*/ 3667125 h 3819525"/>
              <a:gd name="connsiteX41" fmla="*/ 257175 w 5915025"/>
              <a:gd name="connsiteY41" fmla="*/ 3457575 h 3819525"/>
              <a:gd name="connsiteX42" fmla="*/ 590550 w 5915025"/>
              <a:gd name="connsiteY42" fmla="*/ 3238500 h 381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915025" h="3819525">
                <a:moveTo>
                  <a:pt x="590550" y="3238500"/>
                </a:moveTo>
                <a:lnTo>
                  <a:pt x="771525" y="3390900"/>
                </a:lnTo>
                <a:lnTo>
                  <a:pt x="1257300" y="2676525"/>
                </a:lnTo>
                <a:lnTo>
                  <a:pt x="1466850" y="2457450"/>
                </a:lnTo>
                <a:lnTo>
                  <a:pt x="1695450" y="1800225"/>
                </a:lnTo>
                <a:lnTo>
                  <a:pt x="2162175" y="1514475"/>
                </a:lnTo>
                <a:lnTo>
                  <a:pt x="2447925" y="1181100"/>
                </a:lnTo>
                <a:lnTo>
                  <a:pt x="2819400" y="1019175"/>
                </a:lnTo>
                <a:lnTo>
                  <a:pt x="3286125" y="685800"/>
                </a:lnTo>
                <a:lnTo>
                  <a:pt x="3810000" y="247650"/>
                </a:lnTo>
                <a:lnTo>
                  <a:pt x="4162425" y="0"/>
                </a:lnTo>
                <a:lnTo>
                  <a:pt x="4343400" y="304800"/>
                </a:lnTo>
                <a:lnTo>
                  <a:pt x="5095875" y="1314450"/>
                </a:lnTo>
                <a:lnTo>
                  <a:pt x="5915025" y="2562225"/>
                </a:lnTo>
                <a:lnTo>
                  <a:pt x="5781675" y="2609850"/>
                </a:lnTo>
                <a:lnTo>
                  <a:pt x="5657850" y="2705100"/>
                </a:lnTo>
                <a:lnTo>
                  <a:pt x="5600700" y="2781300"/>
                </a:lnTo>
                <a:lnTo>
                  <a:pt x="5400675" y="2876550"/>
                </a:lnTo>
                <a:lnTo>
                  <a:pt x="5238750" y="2905125"/>
                </a:lnTo>
                <a:lnTo>
                  <a:pt x="5029200" y="3038475"/>
                </a:lnTo>
                <a:lnTo>
                  <a:pt x="4905375" y="3152775"/>
                </a:lnTo>
                <a:lnTo>
                  <a:pt x="4733925" y="3476625"/>
                </a:lnTo>
                <a:lnTo>
                  <a:pt x="4533900" y="3448050"/>
                </a:lnTo>
                <a:lnTo>
                  <a:pt x="4324350" y="3543300"/>
                </a:lnTo>
                <a:lnTo>
                  <a:pt x="3762375" y="3371850"/>
                </a:lnTo>
                <a:lnTo>
                  <a:pt x="3448050" y="3095625"/>
                </a:lnTo>
                <a:lnTo>
                  <a:pt x="2828925" y="3028950"/>
                </a:lnTo>
                <a:lnTo>
                  <a:pt x="2686050" y="2867025"/>
                </a:lnTo>
                <a:lnTo>
                  <a:pt x="2419350" y="2838450"/>
                </a:lnTo>
                <a:lnTo>
                  <a:pt x="2286000" y="2705100"/>
                </a:lnTo>
                <a:lnTo>
                  <a:pt x="2009775" y="2714625"/>
                </a:lnTo>
                <a:lnTo>
                  <a:pt x="1866900" y="2952750"/>
                </a:lnTo>
                <a:lnTo>
                  <a:pt x="1790700" y="3238500"/>
                </a:lnTo>
                <a:lnTo>
                  <a:pt x="1809750" y="3305175"/>
                </a:lnTo>
                <a:lnTo>
                  <a:pt x="1657350" y="3419475"/>
                </a:lnTo>
                <a:lnTo>
                  <a:pt x="1314450" y="3362325"/>
                </a:lnTo>
                <a:lnTo>
                  <a:pt x="990600" y="3714750"/>
                </a:lnTo>
                <a:lnTo>
                  <a:pt x="485775" y="3819525"/>
                </a:lnTo>
                <a:lnTo>
                  <a:pt x="38100" y="3810000"/>
                </a:lnTo>
                <a:lnTo>
                  <a:pt x="0" y="3733800"/>
                </a:lnTo>
                <a:lnTo>
                  <a:pt x="190500" y="3667125"/>
                </a:lnTo>
                <a:lnTo>
                  <a:pt x="257175" y="3457575"/>
                </a:lnTo>
                <a:lnTo>
                  <a:pt x="590550" y="3238500"/>
                </a:lnTo>
                <a:close/>
              </a:path>
            </a:pathLst>
          </a:custGeom>
          <a:solidFill>
            <a:schemeClr val="accent2">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44044" name="1 Título"/>
          <p:cNvSpPr txBox="1">
            <a:spLocks/>
          </p:cNvSpPr>
          <p:nvPr/>
        </p:nvSpPr>
        <p:spPr bwMode="auto">
          <a:xfrm rot="4511198">
            <a:off x="354012" y="4110038"/>
            <a:ext cx="765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ash"/>
                <a:miter lim="800000"/>
                <a:headEnd/>
                <a:tailEnd/>
              </a14:hiddenLine>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lnSpc>
                <a:spcPct val="100000"/>
              </a:lnSpc>
              <a:spcBef>
                <a:spcPct val="0"/>
              </a:spcBef>
              <a:buFontTx/>
              <a:buNone/>
            </a:pPr>
            <a:r>
              <a:rPr lang="es-CL" altLang="es-CL" sz="1000" b="1">
                <a:solidFill>
                  <a:srgbClr val="FF0000"/>
                </a:solidFill>
                <a:latin typeface="Calibri Light" pitchFamily="34" charset="0"/>
              </a:rPr>
              <a:t>CATEMITO</a:t>
            </a: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b="1">
              <a:latin typeface="Calibri Light" pitchFamily="34" charset="0"/>
            </a:endParaRPr>
          </a:p>
          <a:p>
            <a:pPr algn="just">
              <a:lnSpc>
                <a:spcPct val="100000"/>
              </a:lnSpc>
              <a:spcBef>
                <a:spcPct val="0"/>
              </a:spcBef>
              <a:buFontTx/>
              <a:buNone/>
            </a:pPr>
            <a:endParaRPr lang="es-CL" altLang="es-CL" sz="2400" b="1">
              <a:latin typeface="Calibri Light" pitchFamily="34" charset="0"/>
            </a:endParaRPr>
          </a:p>
          <a:p>
            <a:pPr algn="just">
              <a:lnSpc>
                <a:spcPct val="100000"/>
              </a:lnSpc>
              <a:spcBef>
                <a:spcPct val="0"/>
              </a:spcBef>
              <a:buFontTx/>
              <a:buNone/>
            </a:pPr>
            <a:endParaRPr lang="es-CL" altLang="es-CL" sz="1800" b="1">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r>
              <a:rPr lang="es-CL" altLang="es-CL" sz="1800" b="1">
                <a:latin typeface="Calibri Light" pitchFamily="34" charset="0"/>
              </a:rPr>
              <a:t>                                       </a:t>
            </a:r>
          </a:p>
        </p:txBody>
      </p:sp>
      <p:sp>
        <p:nvSpPr>
          <p:cNvPr id="44045" name="1 Título"/>
          <p:cNvSpPr txBox="1">
            <a:spLocks/>
          </p:cNvSpPr>
          <p:nvPr/>
        </p:nvSpPr>
        <p:spPr bwMode="auto">
          <a:xfrm rot="275375">
            <a:off x="1916113" y="5203825"/>
            <a:ext cx="124936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ash"/>
                <a:miter lim="800000"/>
                <a:headEnd/>
                <a:tailEnd/>
              </a14:hiddenLine>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lnSpc>
                <a:spcPct val="100000"/>
              </a:lnSpc>
              <a:spcBef>
                <a:spcPct val="0"/>
              </a:spcBef>
              <a:buFontTx/>
              <a:buNone/>
            </a:pPr>
            <a:r>
              <a:rPr lang="es-CL" altLang="es-CL" sz="1000" b="1">
                <a:solidFill>
                  <a:srgbClr val="FF0000"/>
                </a:solidFill>
                <a:latin typeface="Calibri Light" pitchFamily="34" charset="0"/>
              </a:rPr>
              <a:t>AUTOPISTA CENTRAL</a:t>
            </a: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b="1">
              <a:latin typeface="Calibri Light" pitchFamily="34" charset="0"/>
            </a:endParaRPr>
          </a:p>
          <a:p>
            <a:pPr algn="just">
              <a:lnSpc>
                <a:spcPct val="100000"/>
              </a:lnSpc>
              <a:spcBef>
                <a:spcPct val="0"/>
              </a:spcBef>
              <a:buFontTx/>
              <a:buNone/>
            </a:pPr>
            <a:endParaRPr lang="es-CL" altLang="es-CL" sz="2400" b="1">
              <a:latin typeface="Calibri Light" pitchFamily="34" charset="0"/>
            </a:endParaRPr>
          </a:p>
          <a:p>
            <a:pPr algn="just">
              <a:lnSpc>
                <a:spcPct val="100000"/>
              </a:lnSpc>
              <a:spcBef>
                <a:spcPct val="0"/>
              </a:spcBef>
              <a:buFontTx/>
              <a:buNone/>
            </a:pPr>
            <a:endParaRPr lang="es-CL" altLang="es-CL" sz="1800" b="1">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r>
              <a:rPr lang="es-CL" altLang="es-CL" sz="1800" b="1">
                <a:latin typeface="Calibri Light" pitchFamily="34" charset="0"/>
              </a:rPr>
              <a:t>                                       </a:t>
            </a:r>
          </a:p>
        </p:txBody>
      </p:sp>
      <p:sp>
        <p:nvSpPr>
          <p:cNvPr id="44046" name="1 Título"/>
          <p:cNvSpPr txBox="1">
            <a:spLocks/>
          </p:cNvSpPr>
          <p:nvPr/>
        </p:nvSpPr>
        <p:spPr bwMode="auto">
          <a:xfrm rot="4807482">
            <a:off x="6952456" y="4969669"/>
            <a:ext cx="14747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ash"/>
                <a:miter lim="800000"/>
                <a:headEnd/>
                <a:tailEnd/>
              </a14:hiddenLine>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lnSpc>
                <a:spcPct val="100000"/>
              </a:lnSpc>
              <a:spcBef>
                <a:spcPct val="0"/>
              </a:spcBef>
              <a:buFontTx/>
              <a:buNone/>
            </a:pPr>
            <a:r>
              <a:rPr lang="es-CL" altLang="es-CL" sz="1000" b="1">
                <a:solidFill>
                  <a:srgbClr val="FF0000"/>
                </a:solidFill>
                <a:latin typeface="Calibri Light" pitchFamily="34" charset="0"/>
              </a:rPr>
              <a:t>PROYECCIÓN COLÓN</a:t>
            </a: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b="1">
              <a:latin typeface="Calibri Light" pitchFamily="34" charset="0"/>
            </a:endParaRPr>
          </a:p>
          <a:p>
            <a:pPr algn="just">
              <a:lnSpc>
                <a:spcPct val="100000"/>
              </a:lnSpc>
              <a:spcBef>
                <a:spcPct val="0"/>
              </a:spcBef>
              <a:buFontTx/>
              <a:buNone/>
            </a:pPr>
            <a:endParaRPr lang="es-CL" altLang="es-CL" sz="2400" b="1">
              <a:latin typeface="Calibri Light" pitchFamily="34" charset="0"/>
            </a:endParaRPr>
          </a:p>
          <a:p>
            <a:pPr algn="just">
              <a:lnSpc>
                <a:spcPct val="100000"/>
              </a:lnSpc>
              <a:spcBef>
                <a:spcPct val="0"/>
              </a:spcBef>
              <a:buFontTx/>
              <a:buNone/>
            </a:pPr>
            <a:endParaRPr lang="es-CL" altLang="es-CL" sz="1800" b="1">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r>
              <a:rPr lang="es-CL" altLang="es-CL" sz="1800" b="1">
                <a:latin typeface="Calibri Light" pitchFamily="34" charset="0"/>
              </a:rPr>
              <a:t>                                       </a:t>
            </a:r>
          </a:p>
        </p:txBody>
      </p:sp>
      <p:sp>
        <p:nvSpPr>
          <p:cNvPr id="31" name="1 Título"/>
          <p:cNvSpPr txBox="1">
            <a:spLocks/>
          </p:cNvSpPr>
          <p:nvPr/>
        </p:nvSpPr>
        <p:spPr bwMode="auto">
          <a:xfrm>
            <a:off x="6156325" y="4794250"/>
            <a:ext cx="13017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ash"/>
                <a:miter lim="800000"/>
                <a:headEnd/>
                <a:tailEnd/>
              </a14:hiddenLine>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lnSpc>
                <a:spcPct val="100000"/>
              </a:lnSpc>
              <a:spcBef>
                <a:spcPct val="0"/>
              </a:spcBef>
              <a:buFontTx/>
              <a:buNone/>
            </a:pPr>
            <a:r>
              <a:rPr lang="es-CL" altLang="es-CL" sz="1000" b="1">
                <a:latin typeface="Calibri Light" pitchFamily="34" charset="0"/>
              </a:rPr>
              <a:t>Zona equipamiento escala regional</a:t>
            </a: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b="1">
              <a:latin typeface="Calibri Light" pitchFamily="34" charset="0"/>
            </a:endParaRPr>
          </a:p>
          <a:p>
            <a:pPr algn="just">
              <a:lnSpc>
                <a:spcPct val="100000"/>
              </a:lnSpc>
              <a:spcBef>
                <a:spcPct val="0"/>
              </a:spcBef>
              <a:buFontTx/>
              <a:buNone/>
            </a:pPr>
            <a:endParaRPr lang="es-CL" altLang="es-CL" sz="2400" b="1">
              <a:latin typeface="Calibri Light" pitchFamily="34" charset="0"/>
            </a:endParaRPr>
          </a:p>
          <a:p>
            <a:pPr algn="just">
              <a:lnSpc>
                <a:spcPct val="100000"/>
              </a:lnSpc>
              <a:spcBef>
                <a:spcPct val="0"/>
              </a:spcBef>
              <a:buFontTx/>
              <a:buNone/>
            </a:pPr>
            <a:endParaRPr lang="es-CL" altLang="es-CL" sz="1800" b="1">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r>
              <a:rPr lang="es-CL" altLang="es-CL" sz="1800" b="1">
                <a:latin typeface="Calibri Light" pitchFamily="34" charset="0"/>
              </a:rPr>
              <a:t>                                       </a:t>
            </a:r>
          </a:p>
        </p:txBody>
      </p:sp>
      <p:sp>
        <p:nvSpPr>
          <p:cNvPr id="32" name="1 Título"/>
          <p:cNvSpPr txBox="1">
            <a:spLocks/>
          </p:cNvSpPr>
          <p:nvPr/>
        </p:nvSpPr>
        <p:spPr bwMode="auto">
          <a:xfrm>
            <a:off x="3109913" y="3786188"/>
            <a:ext cx="9366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ash"/>
                <a:miter lim="800000"/>
                <a:headEnd/>
                <a:tailEnd/>
              </a14:hiddenLine>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lnSpc>
                <a:spcPct val="100000"/>
              </a:lnSpc>
              <a:spcBef>
                <a:spcPct val="0"/>
              </a:spcBef>
              <a:buFontTx/>
              <a:buNone/>
            </a:pPr>
            <a:r>
              <a:rPr lang="es-CL" altLang="es-CL" sz="1000" b="1">
                <a:latin typeface="Calibri Light" pitchFamily="34" charset="0"/>
              </a:rPr>
              <a:t>Zona anfiteatro</a:t>
            </a:r>
          </a:p>
          <a:p>
            <a:pPr algn="just">
              <a:lnSpc>
                <a:spcPct val="100000"/>
              </a:lnSpc>
              <a:spcBef>
                <a:spcPct val="0"/>
              </a:spcBef>
              <a:buFontTx/>
              <a:buNone/>
            </a:pPr>
            <a:r>
              <a:rPr lang="es-CL" altLang="es-CL" sz="1000" b="1">
                <a:latin typeface="Calibri Light" pitchFamily="34" charset="0"/>
              </a:rPr>
              <a:t>Eventos regionales</a:t>
            </a: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b="1">
              <a:latin typeface="Calibri Light" pitchFamily="34" charset="0"/>
            </a:endParaRPr>
          </a:p>
          <a:p>
            <a:pPr algn="just">
              <a:lnSpc>
                <a:spcPct val="100000"/>
              </a:lnSpc>
              <a:spcBef>
                <a:spcPct val="0"/>
              </a:spcBef>
              <a:buFontTx/>
              <a:buNone/>
            </a:pPr>
            <a:endParaRPr lang="es-CL" altLang="es-CL" sz="2400" b="1">
              <a:latin typeface="Calibri Light" pitchFamily="34" charset="0"/>
            </a:endParaRPr>
          </a:p>
          <a:p>
            <a:pPr algn="just">
              <a:lnSpc>
                <a:spcPct val="100000"/>
              </a:lnSpc>
              <a:spcBef>
                <a:spcPct val="0"/>
              </a:spcBef>
              <a:buFontTx/>
              <a:buNone/>
            </a:pPr>
            <a:endParaRPr lang="es-CL" altLang="es-CL" sz="1800" b="1">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r>
              <a:rPr lang="es-CL" altLang="es-CL" sz="1800" b="1">
                <a:latin typeface="Calibri Light" pitchFamily="34" charset="0"/>
              </a:rPr>
              <a:t>                                       </a:t>
            </a:r>
          </a:p>
        </p:txBody>
      </p:sp>
      <p:sp>
        <p:nvSpPr>
          <p:cNvPr id="33" name="1 Título"/>
          <p:cNvSpPr txBox="1">
            <a:spLocks/>
          </p:cNvSpPr>
          <p:nvPr/>
        </p:nvSpPr>
        <p:spPr bwMode="auto">
          <a:xfrm>
            <a:off x="3509963" y="4751388"/>
            <a:ext cx="13017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ash"/>
                <a:miter lim="800000"/>
                <a:headEnd/>
                <a:tailEnd/>
              </a14:hiddenLine>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lnSpc>
                <a:spcPct val="100000"/>
              </a:lnSpc>
              <a:spcBef>
                <a:spcPct val="0"/>
              </a:spcBef>
              <a:buFontTx/>
              <a:buNone/>
            </a:pPr>
            <a:r>
              <a:rPr lang="es-CL" altLang="es-CL" sz="1000" b="1">
                <a:latin typeface="Calibri Light" pitchFamily="34" charset="0"/>
              </a:rPr>
              <a:t>Zona recreativa</a:t>
            </a: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b="1">
              <a:latin typeface="Calibri Light" pitchFamily="34" charset="0"/>
            </a:endParaRPr>
          </a:p>
          <a:p>
            <a:pPr algn="just">
              <a:lnSpc>
                <a:spcPct val="100000"/>
              </a:lnSpc>
              <a:spcBef>
                <a:spcPct val="0"/>
              </a:spcBef>
              <a:buFontTx/>
              <a:buNone/>
            </a:pPr>
            <a:endParaRPr lang="es-CL" altLang="es-CL" sz="2400" b="1">
              <a:latin typeface="Calibri Light" pitchFamily="34" charset="0"/>
            </a:endParaRPr>
          </a:p>
          <a:p>
            <a:pPr algn="just">
              <a:lnSpc>
                <a:spcPct val="100000"/>
              </a:lnSpc>
              <a:spcBef>
                <a:spcPct val="0"/>
              </a:spcBef>
              <a:buFontTx/>
              <a:buNone/>
            </a:pPr>
            <a:endParaRPr lang="es-CL" altLang="es-CL" sz="1800" b="1">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r>
              <a:rPr lang="es-CL" altLang="es-CL" sz="1800" b="1">
                <a:latin typeface="Calibri Light" pitchFamily="34" charset="0"/>
              </a:rPr>
              <a:t>                                       </a:t>
            </a:r>
          </a:p>
        </p:txBody>
      </p:sp>
      <p:sp>
        <p:nvSpPr>
          <p:cNvPr id="34" name="1 Título"/>
          <p:cNvSpPr txBox="1">
            <a:spLocks/>
          </p:cNvSpPr>
          <p:nvPr/>
        </p:nvSpPr>
        <p:spPr bwMode="auto">
          <a:xfrm>
            <a:off x="4154488" y="3290888"/>
            <a:ext cx="13017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ash"/>
                <a:miter lim="800000"/>
                <a:headEnd/>
                <a:tailEnd/>
              </a14:hiddenLine>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lnSpc>
                <a:spcPct val="100000"/>
              </a:lnSpc>
              <a:spcBef>
                <a:spcPct val="0"/>
              </a:spcBef>
              <a:buFontTx/>
              <a:buNone/>
            </a:pPr>
            <a:r>
              <a:rPr lang="es-CL" altLang="es-CL" sz="1000" b="1">
                <a:latin typeface="Calibri Light" pitchFamily="34" charset="0"/>
              </a:rPr>
              <a:t>Zona ladera</a:t>
            </a:r>
          </a:p>
          <a:p>
            <a:pPr algn="just">
              <a:lnSpc>
                <a:spcPct val="100000"/>
              </a:lnSpc>
              <a:spcBef>
                <a:spcPct val="0"/>
              </a:spcBef>
              <a:buFontTx/>
              <a:buNone/>
            </a:pPr>
            <a:r>
              <a:rPr lang="es-CL" altLang="es-CL" sz="1000" b="1">
                <a:latin typeface="Calibri Light" pitchFamily="34" charset="0"/>
              </a:rPr>
              <a:t>Senderos de conexión</a:t>
            </a: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b="1">
              <a:latin typeface="Calibri Light" pitchFamily="34" charset="0"/>
            </a:endParaRPr>
          </a:p>
          <a:p>
            <a:pPr algn="just">
              <a:lnSpc>
                <a:spcPct val="100000"/>
              </a:lnSpc>
              <a:spcBef>
                <a:spcPct val="0"/>
              </a:spcBef>
              <a:buFontTx/>
              <a:buNone/>
            </a:pPr>
            <a:endParaRPr lang="es-CL" altLang="es-CL" sz="2400" b="1">
              <a:latin typeface="Calibri Light" pitchFamily="34" charset="0"/>
            </a:endParaRPr>
          </a:p>
          <a:p>
            <a:pPr algn="just">
              <a:lnSpc>
                <a:spcPct val="100000"/>
              </a:lnSpc>
              <a:spcBef>
                <a:spcPct val="0"/>
              </a:spcBef>
              <a:buFontTx/>
              <a:buNone/>
            </a:pPr>
            <a:endParaRPr lang="es-CL" altLang="es-CL" sz="1800" b="1">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r>
              <a:rPr lang="es-CL" altLang="es-CL" sz="1800" b="1">
                <a:latin typeface="Calibri Light" pitchFamily="34" charset="0"/>
              </a:rPr>
              <a:t>                                       </a:t>
            </a:r>
          </a:p>
        </p:txBody>
      </p:sp>
      <p:sp>
        <p:nvSpPr>
          <p:cNvPr id="35" name="1 Título"/>
          <p:cNvSpPr txBox="1">
            <a:spLocks/>
          </p:cNvSpPr>
          <p:nvPr/>
        </p:nvSpPr>
        <p:spPr bwMode="auto">
          <a:xfrm rot="-1894884">
            <a:off x="3238500" y="1944688"/>
            <a:ext cx="16652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ash"/>
                <a:miter lim="800000"/>
                <a:headEnd/>
                <a:tailEnd/>
              </a14:hiddenLine>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lnSpc>
                <a:spcPct val="100000"/>
              </a:lnSpc>
              <a:spcBef>
                <a:spcPct val="0"/>
              </a:spcBef>
              <a:buFontTx/>
              <a:buNone/>
            </a:pPr>
            <a:r>
              <a:rPr lang="es-CL" altLang="es-CL" sz="1000" b="1">
                <a:latin typeface="Calibri Light" pitchFamily="34" charset="0"/>
              </a:rPr>
              <a:t>Zona Secuencia Cumbres</a:t>
            </a: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b="1">
              <a:latin typeface="Calibri Light" pitchFamily="34" charset="0"/>
            </a:endParaRPr>
          </a:p>
          <a:p>
            <a:pPr algn="just">
              <a:lnSpc>
                <a:spcPct val="100000"/>
              </a:lnSpc>
              <a:spcBef>
                <a:spcPct val="0"/>
              </a:spcBef>
              <a:buFontTx/>
              <a:buNone/>
            </a:pPr>
            <a:endParaRPr lang="es-CL" altLang="es-CL" sz="2400" b="1">
              <a:latin typeface="Calibri Light" pitchFamily="34" charset="0"/>
            </a:endParaRPr>
          </a:p>
          <a:p>
            <a:pPr algn="just">
              <a:lnSpc>
                <a:spcPct val="100000"/>
              </a:lnSpc>
              <a:spcBef>
                <a:spcPct val="0"/>
              </a:spcBef>
              <a:buFontTx/>
              <a:buNone/>
            </a:pPr>
            <a:endParaRPr lang="es-CL" altLang="es-CL" sz="1800" b="1">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r>
              <a:rPr lang="es-CL" altLang="es-CL" sz="1800" b="1">
                <a:latin typeface="Calibri Light" pitchFamily="34" charset="0"/>
              </a:rPr>
              <a:t>                                       </a:t>
            </a:r>
          </a:p>
        </p:txBody>
      </p:sp>
      <p:sp>
        <p:nvSpPr>
          <p:cNvPr id="36" name="1 Título"/>
          <p:cNvSpPr txBox="1">
            <a:spLocks/>
          </p:cNvSpPr>
          <p:nvPr/>
        </p:nvSpPr>
        <p:spPr bwMode="auto">
          <a:xfrm rot="-1750810">
            <a:off x="6586538" y="3503613"/>
            <a:ext cx="13017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ash"/>
                <a:miter lim="800000"/>
                <a:headEnd/>
                <a:tailEnd/>
              </a14:hiddenLine>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lnSpc>
                <a:spcPct val="100000"/>
              </a:lnSpc>
              <a:spcBef>
                <a:spcPct val="0"/>
              </a:spcBef>
              <a:buFontTx/>
              <a:buNone/>
            </a:pPr>
            <a:r>
              <a:rPr lang="es-CL" altLang="es-CL" sz="1000" b="1">
                <a:latin typeface="Calibri Light" pitchFamily="34" charset="0"/>
              </a:rPr>
              <a:t>Zona paseo de borde</a:t>
            </a: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b="1">
              <a:latin typeface="Calibri Light" pitchFamily="34" charset="0"/>
            </a:endParaRPr>
          </a:p>
          <a:p>
            <a:pPr algn="just">
              <a:lnSpc>
                <a:spcPct val="100000"/>
              </a:lnSpc>
              <a:spcBef>
                <a:spcPct val="0"/>
              </a:spcBef>
              <a:buFontTx/>
              <a:buNone/>
            </a:pPr>
            <a:endParaRPr lang="es-CL" altLang="es-CL" sz="2400" b="1">
              <a:latin typeface="Calibri Light" pitchFamily="34" charset="0"/>
            </a:endParaRPr>
          </a:p>
          <a:p>
            <a:pPr algn="just">
              <a:lnSpc>
                <a:spcPct val="100000"/>
              </a:lnSpc>
              <a:spcBef>
                <a:spcPct val="0"/>
              </a:spcBef>
              <a:buFontTx/>
              <a:buNone/>
            </a:pPr>
            <a:endParaRPr lang="es-CL" altLang="es-CL" sz="1800" b="1">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r>
              <a:rPr lang="es-CL" altLang="es-CL" sz="1800" b="1">
                <a:latin typeface="Calibri Light" pitchFamily="34" charset="0"/>
              </a:rPr>
              <a:t>                                       </a:t>
            </a:r>
          </a:p>
        </p:txBody>
      </p:sp>
      <p:sp>
        <p:nvSpPr>
          <p:cNvPr id="22" name="1 Título"/>
          <p:cNvSpPr txBox="1">
            <a:spLocks/>
          </p:cNvSpPr>
          <p:nvPr/>
        </p:nvSpPr>
        <p:spPr bwMode="auto">
          <a:xfrm>
            <a:off x="0" y="331788"/>
            <a:ext cx="7200900" cy="431800"/>
          </a:xfrm>
          <a:prstGeom prst="rect">
            <a:avLst/>
          </a:prstGeom>
          <a:solidFill>
            <a:schemeClr val="accent1">
              <a:lumMod val="75000"/>
            </a:schemeClr>
          </a:solidFill>
          <a:ln>
            <a:solidFill>
              <a:schemeClr val="accent1">
                <a:lumMod val="75000"/>
              </a:schemeClr>
            </a:solidFill>
          </a:ln>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nSpc>
                <a:spcPct val="100000"/>
              </a:lnSpc>
              <a:spcBef>
                <a:spcPct val="0"/>
              </a:spcBef>
              <a:buFont typeface="Arial" pitchFamily="34" charset="0"/>
              <a:buNone/>
              <a:defRPr/>
            </a:pPr>
            <a:r>
              <a:rPr lang="es-CL" altLang="es-CL" sz="2400" b="1" dirty="0" smtClean="0">
                <a:solidFill>
                  <a:schemeClr val="bg1"/>
                </a:solidFill>
                <a:latin typeface="Calibri Light" pitchFamily="34" charset="0"/>
              </a:rPr>
              <a:t>Plan Maestro Parque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down)">
                                      <p:cBhvr>
                                        <p:cTn id="10" dur="500"/>
                                        <p:tgtEl>
                                          <p:spTgt spid="3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down)">
                                      <p:cBhvr>
                                        <p:cTn id="18" dur="500"/>
                                        <p:tgtEl>
                                          <p:spTgt spid="3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down)">
                                      <p:cBhvr>
                                        <p:cTn id="26" dur="500"/>
                                        <p:tgtEl>
                                          <p:spTgt spid="3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down)">
                                      <p:cBhvr>
                                        <p:cTn id="34" dur="500"/>
                                        <p:tgtEl>
                                          <p:spTgt spid="3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down)">
                                      <p:cBhvr>
                                        <p:cTn id="42" dur="500"/>
                                        <p:tgtEl>
                                          <p:spTgt spid="3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down)">
                                      <p:cBhvr>
                                        <p:cTn id="5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1 Imagen"/>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6413" y="-1098550"/>
            <a:ext cx="9902826" cy="792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1 Título"/>
          <p:cNvSpPr txBox="1">
            <a:spLocks/>
          </p:cNvSpPr>
          <p:nvPr/>
        </p:nvSpPr>
        <p:spPr bwMode="auto">
          <a:xfrm>
            <a:off x="1547813" y="331788"/>
            <a:ext cx="7200900" cy="431800"/>
          </a:xfrm>
          <a:prstGeom prst="rect">
            <a:avLst/>
          </a:prstGeom>
          <a:solidFill>
            <a:schemeClr val="accent1">
              <a:lumMod val="75000"/>
            </a:schemeClr>
          </a:solidFill>
          <a:ln>
            <a:solidFill>
              <a:schemeClr val="accent1">
                <a:lumMod val="75000"/>
              </a:schemeClr>
            </a:solidFill>
          </a:ln>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nSpc>
                <a:spcPct val="100000"/>
              </a:lnSpc>
              <a:spcBef>
                <a:spcPct val="0"/>
              </a:spcBef>
              <a:buFont typeface="Arial" pitchFamily="34" charset="0"/>
              <a:buNone/>
              <a:defRPr/>
            </a:pPr>
            <a:r>
              <a:rPr lang="es-CL" altLang="es-CL" sz="2400" b="1" dirty="0" smtClean="0">
                <a:solidFill>
                  <a:schemeClr val="bg1"/>
                </a:solidFill>
                <a:latin typeface="Calibri Light" pitchFamily="34" charset="0"/>
              </a:rPr>
              <a:t>Plan Maestro Parque</a:t>
            </a:r>
          </a:p>
        </p:txBody>
      </p:sp>
      <p:sp>
        <p:nvSpPr>
          <p:cNvPr id="15" name="14 Flecha arriba"/>
          <p:cNvSpPr/>
          <p:nvPr/>
        </p:nvSpPr>
        <p:spPr>
          <a:xfrm>
            <a:off x="1908175" y="4095750"/>
            <a:ext cx="276225" cy="1968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18" name="17 Flecha arriba"/>
          <p:cNvSpPr/>
          <p:nvPr/>
        </p:nvSpPr>
        <p:spPr>
          <a:xfrm rot="2325683">
            <a:off x="66675" y="3781425"/>
            <a:ext cx="276225" cy="1968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21" name="20 Flecha arriba"/>
          <p:cNvSpPr/>
          <p:nvPr/>
        </p:nvSpPr>
        <p:spPr>
          <a:xfrm>
            <a:off x="5435600" y="4311650"/>
            <a:ext cx="276225" cy="1968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pic>
        <p:nvPicPr>
          <p:cNvPr id="26" name="57 Imagen"/>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48713" y="4941888"/>
            <a:ext cx="2968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57 Imagen"/>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03925" y="4573588"/>
            <a:ext cx="29686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57 Imagen"/>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2588" y="4300538"/>
            <a:ext cx="2968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47 Imagen"/>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13100" y="3919538"/>
            <a:ext cx="157163"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55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63713" y="3632200"/>
            <a:ext cx="157162"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55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24300" y="2767013"/>
            <a:ext cx="157163"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11 Imagen"/>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95738" y="2565400"/>
            <a:ext cx="17145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11 Imagen"/>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2339975" y="3538538"/>
            <a:ext cx="1698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34 Imagen"/>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7510463" y="3103563"/>
            <a:ext cx="211137"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35 Imagen"/>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6300788" y="2551113"/>
            <a:ext cx="211137"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36 Imagen"/>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3392488" y="2133600"/>
            <a:ext cx="211137"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37 Imagen"/>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779588" y="2830513"/>
            <a:ext cx="212725"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38 Imagen"/>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8388350" y="4508500"/>
            <a:ext cx="211138"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39 Imagen"/>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8939213" y="2405063"/>
            <a:ext cx="212725"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45 Imagen"/>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408613" y="3633788"/>
            <a:ext cx="330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53 Imagen"/>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627313" y="3544888"/>
            <a:ext cx="201612"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53 Imagen"/>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065588" y="3103563"/>
            <a:ext cx="201612"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22 Imagen"/>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116013" y="3324225"/>
            <a:ext cx="20637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22 Imagen"/>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268788" y="2701925"/>
            <a:ext cx="20637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49 Imagen"/>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7053263" y="4043363"/>
            <a:ext cx="214312" cy="209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1" name="10 Imagen"/>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290888" y="2479675"/>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48 Imagen"/>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bwMode="auto">
          <a:xfrm>
            <a:off x="8351838" y="3275013"/>
            <a:ext cx="247650" cy="2571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3" name="17 Imagen"/>
          <p:cNvPicPr>
            <a:picLocks noChangeAspect="1"/>
          </p:cNvPicPr>
          <p:nvPr/>
        </p:nvPicPr>
        <p:blipFill>
          <a:blip r:embed="rId16" cstate="email">
            <a:extLst>
              <a:ext uri="{28A0092B-C50C-407E-A947-70E740481C1C}">
                <a14:useLocalDpi xmlns:a14="http://schemas.microsoft.com/office/drawing/2010/main"/>
              </a:ext>
            </a:extLst>
          </a:blip>
          <a:srcRect/>
          <a:stretch>
            <a:fillRect/>
          </a:stretch>
        </p:blipFill>
        <p:spPr bwMode="auto">
          <a:xfrm>
            <a:off x="755650" y="2278063"/>
            <a:ext cx="2476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17 Imagen"/>
          <p:cNvPicPr>
            <a:picLocks noChangeAspect="1"/>
          </p:cNvPicPr>
          <p:nvPr/>
        </p:nvPicPr>
        <p:blipFill>
          <a:blip r:embed="rId16" cstate="email">
            <a:extLst>
              <a:ext uri="{28A0092B-C50C-407E-A947-70E740481C1C}">
                <a14:useLocalDpi xmlns:a14="http://schemas.microsoft.com/office/drawing/2010/main"/>
              </a:ext>
            </a:extLst>
          </a:blip>
          <a:srcRect/>
          <a:stretch>
            <a:fillRect/>
          </a:stretch>
        </p:blipFill>
        <p:spPr bwMode="auto">
          <a:xfrm>
            <a:off x="6388100" y="1354138"/>
            <a:ext cx="2476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17 Imagen"/>
          <p:cNvPicPr>
            <a:picLocks noChangeAspect="1"/>
          </p:cNvPicPr>
          <p:nvPr/>
        </p:nvPicPr>
        <p:blipFill>
          <a:blip r:embed="rId16" cstate="email">
            <a:extLst>
              <a:ext uri="{28A0092B-C50C-407E-A947-70E740481C1C}">
                <a14:useLocalDpi xmlns:a14="http://schemas.microsoft.com/office/drawing/2010/main"/>
              </a:ext>
            </a:extLst>
          </a:blip>
          <a:srcRect/>
          <a:stretch>
            <a:fillRect/>
          </a:stretch>
        </p:blipFill>
        <p:spPr bwMode="auto">
          <a:xfrm>
            <a:off x="8027988" y="1601788"/>
            <a:ext cx="2476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7" name="66 Conector recto"/>
          <p:cNvCxnSpPr/>
          <p:nvPr/>
        </p:nvCxnSpPr>
        <p:spPr>
          <a:xfrm flipH="1">
            <a:off x="833438" y="547688"/>
            <a:ext cx="169862" cy="171450"/>
          </a:xfrm>
          <a:prstGeom prst="line">
            <a:avLst/>
          </a:prstGeom>
          <a:ln w="19050">
            <a:solidFill>
              <a:schemeClr val="accent2">
                <a:lumMod val="75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68" name="67 Conector recto"/>
          <p:cNvCxnSpPr/>
          <p:nvPr/>
        </p:nvCxnSpPr>
        <p:spPr>
          <a:xfrm flipH="1">
            <a:off x="-506413" y="1189038"/>
            <a:ext cx="1339851" cy="1674812"/>
          </a:xfrm>
          <a:prstGeom prst="line">
            <a:avLst/>
          </a:prstGeom>
          <a:ln w="19050">
            <a:solidFill>
              <a:schemeClr val="accent2">
                <a:lumMod val="75000"/>
              </a:schemeClr>
            </a:solidFill>
            <a:prstDash val="lgDashDot"/>
          </a:ln>
        </p:spPr>
        <p:style>
          <a:lnRef idx="1">
            <a:schemeClr val="accent1"/>
          </a:lnRef>
          <a:fillRef idx="0">
            <a:schemeClr val="accent1"/>
          </a:fillRef>
          <a:effectRef idx="0">
            <a:schemeClr val="accent1"/>
          </a:effectRef>
          <a:fontRef idx="minor">
            <a:schemeClr val="tx1"/>
          </a:fontRef>
        </p:style>
      </p:cxnSp>
      <p:pic>
        <p:nvPicPr>
          <p:cNvPr id="69" name="42 Imagen"/>
          <p:cNvPicPr>
            <a:picLocks noChangeAspect="1"/>
          </p:cNvPicPr>
          <p:nvPr/>
        </p:nvPicPr>
        <p:blipFill>
          <a:blip r:embed="rId17" cstate="email">
            <a:extLst>
              <a:ext uri="{28A0092B-C50C-407E-A947-70E740481C1C}">
                <a14:useLocalDpi xmlns:a14="http://schemas.microsoft.com/office/drawing/2010/main"/>
              </a:ext>
            </a:extLst>
          </a:blip>
          <a:srcRect/>
          <a:stretch>
            <a:fillRect/>
          </a:stretch>
        </p:blipFill>
        <p:spPr bwMode="auto">
          <a:xfrm>
            <a:off x="323850" y="1903413"/>
            <a:ext cx="23018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 name="42 Imagen"/>
          <p:cNvPicPr>
            <a:picLocks noChangeAspect="1"/>
          </p:cNvPicPr>
          <p:nvPr/>
        </p:nvPicPr>
        <p:blipFill>
          <a:blip r:embed="rId17" cstate="email">
            <a:extLst>
              <a:ext uri="{28A0092B-C50C-407E-A947-70E740481C1C}">
                <a14:useLocalDpi xmlns:a14="http://schemas.microsoft.com/office/drawing/2010/main"/>
              </a:ext>
            </a:extLst>
          </a:blip>
          <a:srcRect/>
          <a:stretch>
            <a:fillRect/>
          </a:stretch>
        </p:blipFill>
        <p:spPr bwMode="auto">
          <a:xfrm>
            <a:off x="1014413" y="601663"/>
            <a:ext cx="2317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70 Imagen"/>
          <p:cNvPicPr>
            <a:picLocks noChangeAspect="1"/>
          </p:cNvPicPr>
          <p:nvPr/>
        </p:nvPicPr>
        <p:blipFill>
          <a:blip r:embed="rId18" cstate="email">
            <a:extLst>
              <a:ext uri="{28A0092B-C50C-407E-A947-70E740481C1C}">
                <a14:useLocalDpi xmlns:a14="http://schemas.microsoft.com/office/drawing/2010/main"/>
              </a:ext>
            </a:extLst>
          </a:blip>
          <a:srcRect/>
          <a:stretch>
            <a:fillRect/>
          </a:stretch>
        </p:blipFill>
        <p:spPr bwMode="auto">
          <a:xfrm>
            <a:off x="2843213" y="1628775"/>
            <a:ext cx="290512" cy="2905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2" name="45 Imagen"/>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135688" y="3017838"/>
            <a:ext cx="330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45 Imagen"/>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643438" y="2849563"/>
            <a:ext cx="330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45 Imagen"/>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105400" y="2436813"/>
            <a:ext cx="330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14 Imagen"/>
          <p:cNvPicPr>
            <a:picLocks noChangeAspect="1"/>
          </p:cNvPicPr>
          <p:nvPr/>
        </p:nvPicPr>
        <p:blipFill>
          <a:blip r:embed="rId19" cstate="email">
            <a:extLst>
              <a:ext uri="{28A0092B-C50C-407E-A947-70E740481C1C}">
                <a14:useLocalDpi xmlns:a14="http://schemas.microsoft.com/office/drawing/2010/main"/>
              </a:ext>
            </a:extLst>
          </a:blip>
          <a:srcRect/>
          <a:stretch>
            <a:fillRect/>
          </a:stretch>
        </p:blipFill>
        <p:spPr bwMode="auto">
          <a:xfrm>
            <a:off x="3454400" y="3716338"/>
            <a:ext cx="254000" cy="1285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5 Imagen"/>
          <p:cNvPicPr>
            <a:picLocks noChangeAspect="1"/>
          </p:cNvPicPr>
          <p:nvPr/>
        </p:nvPicPr>
        <p:blipFill>
          <a:blip r:embed="rId20" cstate="email">
            <a:extLst>
              <a:ext uri="{28A0092B-C50C-407E-A947-70E740481C1C}">
                <a14:useLocalDpi xmlns:a14="http://schemas.microsoft.com/office/drawing/2010/main"/>
              </a:ext>
            </a:extLst>
          </a:blip>
          <a:srcRect/>
          <a:stretch>
            <a:fillRect/>
          </a:stretch>
        </p:blipFill>
        <p:spPr bwMode="auto">
          <a:xfrm>
            <a:off x="1427163" y="1412875"/>
            <a:ext cx="192087" cy="1635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5098" name="1 Título"/>
          <p:cNvSpPr txBox="1">
            <a:spLocks/>
          </p:cNvSpPr>
          <p:nvPr/>
        </p:nvSpPr>
        <p:spPr bwMode="auto">
          <a:xfrm>
            <a:off x="919163" y="3732213"/>
            <a:ext cx="5270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ash"/>
                <a:miter lim="800000"/>
                <a:headEnd/>
                <a:tailEnd/>
              </a14:hiddenLine>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lnSpc>
                <a:spcPct val="100000"/>
              </a:lnSpc>
              <a:spcBef>
                <a:spcPct val="0"/>
              </a:spcBef>
              <a:buFontTx/>
              <a:buNone/>
            </a:pPr>
            <a:endParaRPr lang="es-CL" altLang="es-CL" sz="700">
              <a:latin typeface="Calibri Light" pitchFamily="34" charset="0"/>
            </a:endParaRP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b="1">
              <a:latin typeface="Calibri Light" pitchFamily="34" charset="0"/>
            </a:endParaRPr>
          </a:p>
          <a:p>
            <a:pPr algn="just">
              <a:lnSpc>
                <a:spcPct val="100000"/>
              </a:lnSpc>
              <a:spcBef>
                <a:spcPct val="0"/>
              </a:spcBef>
              <a:buFontTx/>
              <a:buNone/>
            </a:pPr>
            <a:endParaRPr lang="es-CL" altLang="es-CL" sz="2400" b="1">
              <a:latin typeface="Calibri Light" pitchFamily="34" charset="0"/>
            </a:endParaRPr>
          </a:p>
          <a:p>
            <a:pPr algn="just">
              <a:lnSpc>
                <a:spcPct val="100000"/>
              </a:lnSpc>
              <a:spcBef>
                <a:spcPct val="0"/>
              </a:spcBef>
              <a:buFontTx/>
              <a:buNone/>
            </a:pPr>
            <a:endParaRPr lang="es-CL" altLang="es-CL" sz="1800" b="1">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r>
              <a:rPr lang="es-CL" altLang="es-CL" sz="1800" b="1">
                <a:latin typeface="Calibri Light" pitchFamily="34" charset="0"/>
              </a:rPr>
              <a:t>                                       </a:t>
            </a:r>
          </a:p>
        </p:txBody>
      </p:sp>
      <p:pic>
        <p:nvPicPr>
          <p:cNvPr id="78" name="57 Imagen"/>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338" y="5554663"/>
            <a:ext cx="2968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47 Imagen"/>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0338" y="5908675"/>
            <a:ext cx="157162"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55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6050" y="6151563"/>
            <a:ext cx="157163"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11 Imagen"/>
          <p:cNvPicPr>
            <a:picLocks noChangeAspect="1"/>
          </p:cNvPicPr>
          <p:nvPr/>
        </p:nvPicPr>
        <p:blipFill>
          <a:blip r:embed="rId21" cstate="email">
            <a:extLst>
              <a:ext uri="{28A0092B-C50C-407E-A947-70E740481C1C}">
                <a14:useLocalDpi xmlns:a14="http://schemas.microsoft.com/office/drawing/2010/main"/>
              </a:ext>
            </a:extLst>
          </a:blip>
          <a:srcRect/>
          <a:stretch>
            <a:fillRect/>
          </a:stretch>
        </p:blipFill>
        <p:spPr bwMode="auto">
          <a:xfrm>
            <a:off x="104775" y="6413500"/>
            <a:ext cx="1841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81 Flecha arriba"/>
          <p:cNvSpPr/>
          <p:nvPr/>
        </p:nvSpPr>
        <p:spPr>
          <a:xfrm>
            <a:off x="101600" y="5278438"/>
            <a:ext cx="276225" cy="1968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83" name="1 Título"/>
          <p:cNvSpPr txBox="1">
            <a:spLocks/>
          </p:cNvSpPr>
          <p:nvPr/>
        </p:nvSpPr>
        <p:spPr bwMode="auto">
          <a:xfrm>
            <a:off x="469900" y="5259388"/>
            <a:ext cx="119221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ash"/>
                <a:miter lim="800000"/>
                <a:headEnd/>
                <a:tailEnd/>
              </a14:hiddenLine>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lnSpc>
                <a:spcPct val="100000"/>
              </a:lnSpc>
              <a:spcBef>
                <a:spcPct val="0"/>
              </a:spcBef>
              <a:buFontTx/>
              <a:buNone/>
            </a:pPr>
            <a:r>
              <a:rPr lang="es-CL" altLang="es-CL" sz="1000" b="1">
                <a:latin typeface="Calibri Light" pitchFamily="34" charset="0"/>
              </a:rPr>
              <a:t>Acceso</a:t>
            </a: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b="1">
              <a:latin typeface="Calibri Light" pitchFamily="34" charset="0"/>
            </a:endParaRPr>
          </a:p>
          <a:p>
            <a:pPr algn="just">
              <a:lnSpc>
                <a:spcPct val="100000"/>
              </a:lnSpc>
              <a:spcBef>
                <a:spcPct val="0"/>
              </a:spcBef>
              <a:buFontTx/>
              <a:buNone/>
            </a:pPr>
            <a:endParaRPr lang="es-CL" altLang="es-CL" sz="2400" b="1">
              <a:latin typeface="Calibri Light" pitchFamily="34" charset="0"/>
            </a:endParaRPr>
          </a:p>
          <a:p>
            <a:pPr algn="just">
              <a:lnSpc>
                <a:spcPct val="100000"/>
              </a:lnSpc>
              <a:spcBef>
                <a:spcPct val="0"/>
              </a:spcBef>
              <a:buFontTx/>
              <a:buNone/>
            </a:pPr>
            <a:endParaRPr lang="es-CL" altLang="es-CL" sz="1800" b="1">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r>
              <a:rPr lang="es-CL" altLang="es-CL" sz="1800" b="1">
                <a:latin typeface="Calibri Light" pitchFamily="34" charset="0"/>
              </a:rPr>
              <a:t>                                       </a:t>
            </a:r>
          </a:p>
        </p:txBody>
      </p:sp>
      <p:sp>
        <p:nvSpPr>
          <p:cNvPr id="84" name="1 Título"/>
          <p:cNvSpPr txBox="1">
            <a:spLocks/>
          </p:cNvSpPr>
          <p:nvPr/>
        </p:nvSpPr>
        <p:spPr bwMode="auto">
          <a:xfrm>
            <a:off x="469900" y="5548313"/>
            <a:ext cx="119221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ash"/>
                <a:miter lim="800000"/>
                <a:headEnd/>
                <a:tailEnd/>
              </a14:hiddenLine>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lnSpc>
                <a:spcPct val="100000"/>
              </a:lnSpc>
              <a:spcBef>
                <a:spcPct val="0"/>
              </a:spcBef>
              <a:buFontTx/>
              <a:buNone/>
            </a:pPr>
            <a:r>
              <a:rPr lang="es-CL" altLang="es-CL" sz="1000" b="1">
                <a:latin typeface="Calibri Light" pitchFamily="34" charset="0"/>
              </a:rPr>
              <a:t>Puente Peatonal</a:t>
            </a: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b="1">
              <a:latin typeface="Calibri Light" pitchFamily="34" charset="0"/>
            </a:endParaRPr>
          </a:p>
          <a:p>
            <a:pPr algn="just">
              <a:lnSpc>
                <a:spcPct val="100000"/>
              </a:lnSpc>
              <a:spcBef>
                <a:spcPct val="0"/>
              </a:spcBef>
              <a:buFontTx/>
              <a:buNone/>
            </a:pPr>
            <a:endParaRPr lang="es-CL" altLang="es-CL" sz="2400" b="1">
              <a:latin typeface="Calibri Light" pitchFamily="34" charset="0"/>
            </a:endParaRPr>
          </a:p>
          <a:p>
            <a:pPr algn="just">
              <a:lnSpc>
                <a:spcPct val="100000"/>
              </a:lnSpc>
              <a:spcBef>
                <a:spcPct val="0"/>
              </a:spcBef>
              <a:buFontTx/>
              <a:buNone/>
            </a:pPr>
            <a:endParaRPr lang="es-CL" altLang="es-CL" sz="1800" b="1">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r>
              <a:rPr lang="es-CL" altLang="es-CL" sz="1800" b="1">
                <a:latin typeface="Calibri Light" pitchFamily="34" charset="0"/>
              </a:rPr>
              <a:t>                                       </a:t>
            </a:r>
          </a:p>
        </p:txBody>
      </p:sp>
      <p:sp>
        <p:nvSpPr>
          <p:cNvPr id="85" name="1 Título"/>
          <p:cNvSpPr txBox="1">
            <a:spLocks/>
          </p:cNvSpPr>
          <p:nvPr/>
        </p:nvSpPr>
        <p:spPr bwMode="auto">
          <a:xfrm>
            <a:off x="469900" y="5837238"/>
            <a:ext cx="119221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ash"/>
                <a:miter lim="800000"/>
                <a:headEnd/>
                <a:tailEnd/>
              </a14:hiddenLine>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lnSpc>
                <a:spcPct val="100000"/>
              </a:lnSpc>
              <a:spcBef>
                <a:spcPct val="0"/>
              </a:spcBef>
              <a:buFontTx/>
              <a:buNone/>
            </a:pPr>
            <a:r>
              <a:rPr lang="es-CL" altLang="es-CL" sz="1000" b="1">
                <a:latin typeface="Calibri Light" pitchFamily="34" charset="0"/>
              </a:rPr>
              <a:t>Estacionamientos</a:t>
            </a: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b="1">
              <a:latin typeface="Calibri Light" pitchFamily="34" charset="0"/>
            </a:endParaRPr>
          </a:p>
          <a:p>
            <a:pPr algn="just">
              <a:lnSpc>
                <a:spcPct val="100000"/>
              </a:lnSpc>
              <a:spcBef>
                <a:spcPct val="0"/>
              </a:spcBef>
              <a:buFontTx/>
              <a:buNone/>
            </a:pPr>
            <a:endParaRPr lang="es-CL" altLang="es-CL" sz="2400" b="1">
              <a:latin typeface="Calibri Light" pitchFamily="34" charset="0"/>
            </a:endParaRPr>
          </a:p>
          <a:p>
            <a:pPr algn="just">
              <a:lnSpc>
                <a:spcPct val="100000"/>
              </a:lnSpc>
              <a:spcBef>
                <a:spcPct val="0"/>
              </a:spcBef>
              <a:buFontTx/>
              <a:buNone/>
            </a:pPr>
            <a:endParaRPr lang="es-CL" altLang="es-CL" sz="1800" b="1">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r>
              <a:rPr lang="es-CL" altLang="es-CL" sz="1800" b="1">
                <a:latin typeface="Calibri Light" pitchFamily="34" charset="0"/>
              </a:rPr>
              <a:t>                                       </a:t>
            </a:r>
          </a:p>
        </p:txBody>
      </p:sp>
      <p:sp>
        <p:nvSpPr>
          <p:cNvPr id="86" name="1 Título"/>
          <p:cNvSpPr txBox="1">
            <a:spLocks/>
          </p:cNvSpPr>
          <p:nvPr/>
        </p:nvSpPr>
        <p:spPr bwMode="auto">
          <a:xfrm>
            <a:off x="469900" y="6146800"/>
            <a:ext cx="119221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ash"/>
                <a:miter lim="800000"/>
                <a:headEnd/>
                <a:tailEnd/>
              </a14:hiddenLine>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lnSpc>
                <a:spcPct val="100000"/>
              </a:lnSpc>
              <a:spcBef>
                <a:spcPct val="0"/>
              </a:spcBef>
              <a:buFontTx/>
              <a:buNone/>
            </a:pPr>
            <a:r>
              <a:rPr lang="es-CL" altLang="es-CL" sz="1000" b="1">
                <a:latin typeface="Calibri Light" pitchFamily="34" charset="0"/>
              </a:rPr>
              <a:t>Servicios</a:t>
            </a: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b="1">
              <a:latin typeface="Calibri Light" pitchFamily="34" charset="0"/>
            </a:endParaRPr>
          </a:p>
          <a:p>
            <a:pPr algn="just">
              <a:lnSpc>
                <a:spcPct val="100000"/>
              </a:lnSpc>
              <a:spcBef>
                <a:spcPct val="0"/>
              </a:spcBef>
              <a:buFontTx/>
              <a:buNone/>
            </a:pPr>
            <a:endParaRPr lang="es-CL" altLang="es-CL" sz="2400" b="1">
              <a:latin typeface="Calibri Light" pitchFamily="34" charset="0"/>
            </a:endParaRPr>
          </a:p>
          <a:p>
            <a:pPr algn="just">
              <a:lnSpc>
                <a:spcPct val="100000"/>
              </a:lnSpc>
              <a:spcBef>
                <a:spcPct val="0"/>
              </a:spcBef>
              <a:buFontTx/>
              <a:buNone/>
            </a:pPr>
            <a:endParaRPr lang="es-CL" altLang="es-CL" sz="1800" b="1">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r>
              <a:rPr lang="es-CL" altLang="es-CL" sz="1800" b="1">
                <a:latin typeface="Calibri Light" pitchFamily="34" charset="0"/>
              </a:rPr>
              <a:t>                                       </a:t>
            </a:r>
          </a:p>
        </p:txBody>
      </p:sp>
      <p:sp>
        <p:nvSpPr>
          <p:cNvPr id="87" name="1 Título"/>
          <p:cNvSpPr txBox="1">
            <a:spLocks/>
          </p:cNvSpPr>
          <p:nvPr/>
        </p:nvSpPr>
        <p:spPr bwMode="auto">
          <a:xfrm>
            <a:off x="469900" y="6434138"/>
            <a:ext cx="119221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ash"/>
                <a:miter lim="800000"/>
                <a:headEnd/>
                <a:tailEnd/>
              </a14:hiddenLine>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lnSpc>
                <a:spcPct val="100000"/>
              </a:lnSpc>
              <a:spcBef>
                <a:spcPct val="0"/>
              </a:spcBef>
              <a:buFontTx/>
              <a:buNone/>
            </a:pPr>
            <a:r>
              <a:rPr lang="es-CL" altLang="es-CL" sz="1000" b="1">
                <a:latin typeface="Calibri Light" pitchFamily="34" charset="0"/>
              </a:rPr>
              <a:t>Gastronomía</a:t>
            </a: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b="1">
              <a:latin typeface="Calibri Light" pitchFamily="34" charset="0"/>
            </a:endParaRPr>
          </a:p>
          <a:p>
            <a:pPr algn="just">
              <a:lnSpc>
                <a:spcPct val="100000"/>
              </a:lnSpc>
              <a:spcBef>
                <a:spcPct val="0"/>
              </a:spcBef>
              <a:buFontTx/>
              <a:buNone/>
            </a:pPr>
            <a:endParaRPr lang="es-CL" altLang="es-CL" sz="2400" b="1">
              <a:latin typeface="Calibri Light" pitchFamily="34" charset="0"/>
            </a:endParaRPr>
          </a:p>
          <a:p>
            <a:pPr algn="just">
              <a:lnSpc>
                <a:spcPct val="100000"/>
              </a:lnSpc>
              <a:spcBef>
                <a:spcPct val="0"/>
              </a:spcBef>
              <a:buFontTx/>
              <a:buNone/>
            </a:pPr>
            <a:endParaRPr lang="es-CL" altLang="es-CL" sz="1800" b="1">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r>
              <a:rPr lang="es-CL" altLang="es-CL" sz="1800" b="1">
                <a:latin typeface="Calibri Light" pitchFamily="34" charset="0"/>
              </a:rPr>
              <a:t>                                       </a:t>
            </a:r>
          </a:p>
        </p:txBody>
      </p:sp>
      <p:pic>
        <p:nvPicPr>
          <p:cNvPr id="88" name="34 Imagen"/>
          <p:cNvPicPr>
            <a:picLocks noChangeAspect="1"/>
          </p:cNvPicPr>
          <p:nvPr/>
        </p:nvPicPr>
        <p:blipFill>
          <a:blip r:embed="rId22" cstate="email">
            <a:extLst>
              <a:ext uri="{28A0092B-C50C-407E-A947-70E740481C1C}">
                <a14:useLocalDpi xmlns:a14="http://schemas.microsoft.com/office/drawing/2010/main"/>
              </a:ext>
            </a:extLst>
          </a:blip>
          <a:srcRect/>
          <a:stretch>
            <a:fillRect/>
          </a:stretch>
        </p:blipFill>
        <p:spPr bwMode="auto">
          <a:xfrm>
            <a:off x="1766888" y="5303838"/>
            <a:ext cx="3079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53 Imagen"/>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766888" y="5608638"/>
            <a:ext cx="2794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14 Imagen"/>
          <p:cNvPicPr>
            <a:picLocks noChangeAspect="1"/>
          </p:cNvPicPr>
          <p:nvPr/>
        </p:nvPicPr>
        <p:blipFill>
          <a:blip r:embed="rId23" cstate="email">
            <a:extLst>
              <a:ext uri="{28A0092B-C50C-407E-A947-70E740481C1C}">
                <a14:useLocalDpi xmlns:a14="http://schemas.microsoft.com/office/drawing/2010/main"/>
              </a:ext>
            </a:extLst>
          </a:blip>
          <a:srcRect/>
          <a:stretch>
            <a:fillRect/>
          </a:stretch>
        </p:blipFill>
        <p:spPr bwMode="auto">
          <a:xfrm>
            <a:off x="1739900" y="5973763"/>
            <a:ext cx="379413"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45 Imagen"/>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345363" y="5303838"/>
            <a:ext cx="330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49 Imagen"/>
          <p:cNvPicPr>
            <a:picLocks noChangeAspect="1"/>
          </p:cNvPicPr>
          <p:nvPr/>
        </p:nvPicPr>
        <p:blipFill>
          <a:blip r:embed="rId24" cstate="email">
            <a:extLst>
              <a:ext uri="{28A0092B-C50C-407E-A947-70E740481C1C}">
                <a14:useLocalDpi xmlns:a14="http://schemas.microsoft.com/office/drawing/2010/main"/>
              </a:ext>
            </a:extLst>
          </a:blip>
          <a:srcRect/>
          <a:stretch>
            <a:fillRect/>
          </a:stretch>
        </p:blipFill>
        <p:spPr bwMode="auto">
          <a:xfrm>
            <a:off x="7351713" y="5719763"/>
            <a:ext cx="319087" cy="3127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3" name="1 Título"/>
          <p:cNvSpPr txBox="1">
            <a:spLocks/>
          </p:cNvSpPr>
          <p:nvPr/>
        </p:nvSpPr>
        <p:spPr bwMode="auto">
          <a:xfrm>
            <a:off x="2090738" y="5257800"/>
            <a:ext cx="1192212"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ash"/>
                <a:miter lim="800000"/>
                <a:headEnd/>
                <a:tailEnd/>
              </a14:hiddenLine>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lnSpc>
                <a:spcPct val="100000"/>
              </a:lnSpc>
              <a:spcBef>
                <a:spcPct val="0"/>
              </a:spcBef>
              <a:buFontTx/>
              <a:buNone/>
            </a:pPr>
            <a:r>
              <a:rPr lang="es-CL" altLang="es-CL" sz="1000" b="1">
                <a:latin typeface="Calibri Light" pitchFamily="34" charset="0"/>
              </a:rPr>
              <a:t>Ciclovía</a:t>
            </a: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b="1">
              <a:latin typeface="Calibri Light" pitchFamily="34" charset="0"/>
            </a:endParaRPr>
          </a:p>
          <a:p>
            <a:pPr algn="just">
              <a:lnSpc>
                <a:spcPct val="100000"/>
              </a:lnSpc>
              <a:spcBef>
                <a:spcPct val="0"/>
              </a:spcBef>
              <a:buFontTx/>
              <a:buNone/>
            </a:pPr>
            <a:endParaRPr lang="es-CL" altLang="es-CL" sz="2400" b="1">
              <a:latin typeface="Calibri Light" pitchFamily="34" charset="0"/>
            </a:endParaRPr>
          </a:p>
          <a:p>
            <a:pPr algn="just">
              <a:lnSpc>
                <a:spcPct val="100000"/>
              </a:lnSpc>
              <a:spcBef>
                <a:spcPct val="0"/>
              </a:spcBef>
              <a:buFontTx/>
              <a:buNone/>
            </a:pPr>
            <a:endParaRPr lang="es-CL" altLang="es-CL" sz="1800" b="1">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r>
              <a:rPr lang="es-CL" altLang="es-CL" sz="1800" b="1">
                <a:latin typeface="Calibri Light" pitchFamily="34" charset="0"/>
              </a:rPr>
              <a:t>                                       </a:t>
            </a:r>
          </a:p>
        </p:txBody>
      </p:sp>
      <p:sp>
        <p:nvSpPr>
          <p:cNvPr id="94" name="1 Título"/>
          <p:cNvSpPr txBox="1">
            <a:spLocks/>
          </p:cNvSpPr>
          <p:nvPr/>
        </p:nvSpPr>
        <p:spPr bwMode="auto">
          <a:xfrm>
            <a:off x="2090738" y="5589588"/>
            <a:ext cx="1192212"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ash"/>
                <a:miter lim="800000"/>
                <a:headEnd/>
                <a:tailEnd/>
              </a14:hiddenLine>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lnSpc>
                <a:spcPct val="100000"/>
              </a:lnSpc>
              <a:spcBef>
                <a:spcPct val="0"/>
              </a:spcBef>
              <a:buFontTx/>
              <a:buNone/>
            </a:pPr>
            <a:r>
              <a:rPr lang="es-CL" altLang="es-CL" sz="1000" b="1">
                <a:latin typeface="Calibri Light" pitchFamily="34" charset="0"/>
              </a:rPr>
              <a:t>Juegos Infantiles</a:t>
            </a: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b="1">
              <a:latin typeface="Calibri Light" pitchFamily="34" charset="0"/>
            </a:endParaRPr>
          </a:p>
          <a:p>
            <a:pPr algn="just">
              <a:lnSpc>
                <a:spcPct val="100000"/>
              </a:lnSpc>
              <a:spcBef>
                <a:spcPct val="0"/>
              </a:spcBef>
              <a:buFontTx/>
              <a:buNone/>
            </a:pPr>
            <a:endParaRPr lang="es-CL" altLang="es-CL" sz="2400" b="1">
              <a:latin typeface="Calibri Light" pitchFamily="34" charset="0"/>
            </a:endParaRPr>
          </a:p>
          <a:p>
            <a:pPr algn="just">
              <a:lnSpc>
                <a:spcPct val="100000"/>
              </a:lnSpc>
              <a:spcBef>
                <a:spcPct val="0"/>
              </a:spcBef>
              <a:buFontTx/>
              <a:buNone/>
            </a:pPr>
            <a:endParaRPr lang="es-CL" altLang="es-CL" sz="1800" b="1">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r>
              <a:rPr lang="es-CL" altLang="es-CL" sz="1800" b="1">
                <a:latin typeface="Calibri Light" pitchFamily="34" charset="0"/>
              </a:rPr>
              <a:t>                                       </a:t>
            </a:r>
          </a:p>
        </p:txBody>
      </p:sp>
      <p:sp>
        <p:nvSpPr>
          <p:cNvPr id="95" name="1 Título"/>
          <p:cNvSpPr txBox="1">
            <a:spLocks/>
          </p:cNvSpPr>
          <p:nvPr/>
        </p:nvSpPr>
        <p:spPr bwMode="auto">
          <a:xfrm>
            <a:off x="2090738" y="5942013"/>
            <a:ext cx="1192212"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ash"/>
                <a:miter lim="800000"/>
                <a:headEnd/>
                <a:tailEnd/>
              </a14:hiddenLine>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lnSpc>
                <a:spcPct val="100000"/>
              </a:lnSpc>
              <a:spcBef>
                <a:spcPct val="0"/>
              </a:spcBef>
              <a:buFontTx/>
              <a:buNone/>
            </a:pPr>
            <a:r>
              <a:rPr lang="es-CL" altLang="es-CL" sz="1000" b="1">
                <a:latin typeface="Calibri Light" pitchFamily="34" charset="0"/>
              </a:rPr>
              <a:t>Zona deportiva</a:t>
            </a:r>
          </a:p>
          <a:p>
            <a:pPr algn="just">
              <a:lnSpc>
                <a:spcPct val="100000"/>
              </a:lnSpc>
              <a:spcBef>
                <a:spcPct val="0"/>
              </a:spcBef>
              <a:buFontTx/>
              <a:buNone/>
            </a:pPr>
            <a:r>
              <a:rPr lang="es-CL" altLang="es-CL" sz="1000" b="1">
                <a:latin typeface="Calibri Light" pitchFamily="34" charset="0"/>
              </a:rPr>
              <a:t>(multicanchas,skatebike park)</a:t>
            </a: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b="1">
              <a:latin typeface="Calibri Light" pitchFamily="34" charset="0"/>
            </a:endParaRPr>
          </a:p>
          <a:p>
            <a:pPr algn="just">
              <a:lnSpc>
                <a:spcPct val="100000"/>
              </a:lnSpc>
              <a:spcBef>
                <a:spcPct val="0"/>
              </a:spcBef>
              <a:buFontTx/>
              <a:buNone/>
            </a:pPr>
            <a:endParaRPr lang="es-CL" altLang="es-CL" sz="2400" b="1">
              <a:latin typeface="Calibri Light" pitchFamily="34" charset="0"/>
            </a:endParaRPr>
          </a:p>
          <a:p>
            <a:pPr algn="just">
              <a:lnSpc>
                <a:spcPct val="100000"/>
              </a:lnSpc>
              <a:spcBef>
                <a:spcPct val="0"/>
              </a:spcBef>
              <a:buFontTx/>
              <a:buNone/>
            </a:pPr>
            <a:endParaRPr lang="es-CL" altLang="es-CL" sz="1800" b="1">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r>
              <a:rPr lang="es-CL" altLang="es-CL" sz="1800" b="1">
                <a:latin typeface="Calibri Light" pitchFamily="34" charset="0"/>
              </a:rPr>
              <a:t>                                       </a:t>
            </a:r>
          </a:p>
        </p:txBody>
      </p:sp>
      <p:sp>
        <p:nvSpPr>
          <p:cNvPr id="96" name="1 Título"/>
          <p:cNvSpPr txBox="1">
            <a:spLocks/>
          </p:cNvSpPr>
          <p:nvPr/>
        </p:nvSpPr>
        <p:spPr bwMode="auto">
          <a:xfrm>
            <a:off x="7667625" y="5357813"/>
            <a:ext cx="119221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ash"/>
                <a:miter lim="800000"/>
                <a:headEnd/>
                <a:tailEnd/>
              </a14:hiddenLine>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lnSpc>
                <a:spcPct val="100000"/>
              </a:lnSpc>
              <a:spcBef>
                <a:spcPct val="0"/>
              </a:spcBef>
              <a:buFontTx/>
              <a:buNone/>
            </a:pPr>
            <a:r>
              <a:rPr lang="es-CL" altLang="es-CL" sz="1000" b="1">
                <a:latin typeface="Calibri Light" pitchFamily="34" charset="0"/>
              </a:rPr>
              <a:t>Bosque Quillay</a:t>
            </a: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b="1">
              <a:latin typeface="Calibri Light" pitchFamily="34" charset="0"/>
            </a:endParaRPr>
          </a:p>
          <a:p>
            <a:pPr algn="just">
              <a:lnSpc>
                <a:spcPct val="100000"/>
              </a:lnSpc>
              <a:spcBef>
                <a:spcPct val="0"/>
              </a:spcBef>
              <a:buFontTx/>
              <a:buNone/>
            </a:pPr>
            <a:endParaRPr lang="es-CL" altLang="es-CL" sz="2400" b="1">
              <a:latin typeface="Calibri Light" pitchFamily="34" charset="0"/>
            </a:endParaRPr>
          </a:p>
          <a:p>
            <a:pPr algn="just">
              <a:lnSpc>
                <a:spcPct val="100000"/>
              </a:lnSpc>
              <a:spcBef>
                <a:spcPct val="0"/>
              </a:spcBef>
              <a:buFontTx/>
              <a:buNone/>
            </a:pPr>
            <a:endParaRPr lang="es-CL" altLang="es-CL" sz="1800" b="1">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r>
              <a:rPr lang="es-CL" altLang="es-CL" sz="1800" b="1">
                <a:latin typeface="Calibri Light" pitchFamily="34" charset="0"/>
              </a:rPr>
              <a:t>                                       </a:t>
            </a:r>
          </a:p>
        </p:txBody>
      </p:sp>
      <p:sp>
        <p:nvSpPr>
          <p:cNvPr id="97" name="1 Título"/>
          <p:cNvSpPr txBox="1">
            <a:spLocks/>
          </p:cNvSpPr>
          <p:nvPr/>
        </p:nvSpPr>
        <p:spPr bwMode="auto">
          <a:xfrm>
            <a:off x="7667625" y="5770563"/>
            <a:ext cx="1500188"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ash"/>
                <a:miter lim="800000"/>
                <a:headEnd/>
                <a:tailEnd/>
              </a14:hiddenLine>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lnSpc>
                <a:spcPct val="100000"/>
              </a:lnSpc>
              <a:spcBef>
                <a:spcPct val="0"/>
              </a:spcBef>
              <a:buFontTx/>
              <a:buNone/>
            </a:pPr>
            <a:r>
              <a:rPr lang="es-CL" altLang="es-CL" sz="1000" b="1">
                <a:latin typeface="Calibri Light" pitchFamily="34" charset="0"/>
              </a:rPr>
              <a:t>Educación Ambiental</a:t>
            </a:r>
          </a:p>
          <a:p>
            <a:pPr algn="just">
              <a:lnSpc>
                <a:spcPct val="100000"/>
              </a:lnSpc>
              <a:spcBef>
                <a:spcPct val="0"/>
              </a:spcBef>
              <a:buFontTx/>
              <a:buNone/>
            </a:pPr>
            <a:r>
              <a:rPr lang="es-CL" altLang="es-CL" sz="1000" b="1">
                <a:latin typeface="Calibri Light" pitchFamily="34" charset="0"/>
              </a:rPr>
              <a:t>(granja educativa, </a:t>
            </a:r>
          </a:p>
          <a:p>
            <a:pPr algn="just">
              <a:lnSpc>
                <a:spcPct val="100000"/>
              </a:lnSpc>
              <a:spcBef>
                <a:spcPct val="0"/>
              </a:spcBef>
              <a:buFontTx/>
              <a:buNone/>
            </a:pPr>
            <a:r>
              <a:rPr lang="es-CL" altLang="es-CL" sz="1000" b="1">
                <a:latin typeface="Calibri Light" pitchFamily="34" charset="0"/>
              </a:rPr>
              <a:t>Reciclaje, jardín botánico)</a:t>
            </a: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b="1">
              <a:latin typeface="Calibri Light" pitchFamily="34" charset="0"/>
            </a:endParaRPr>
          </a:p>
          <a:p>
            <a:pPr algn="just">
              <a:lnSpc>
                <a:spcPct val="100000"/>
              </a:lnSpc>
              <a:spcBef>
                <a:spcPct val="0"/>
              </a:spcBef>
              <a:buFontTx/>
              <a:buNone/>
            </a:pPr>
            <a:endParaRPr lang="es-CL" altLang="es-CL" sz="2400" b="1">
              <a:latin typeface="Calibri Light" pitchFamily="34" charset="0"/>
            </a:endParaRPr>
          </a:p>
          <a:p>
            <a:pPr algn="just">
              <a:lnSpc>
                <a:spcPct val="100000"/>
              </a:lnSpc>
              <a:spcBef>
                <a:spcPct val="0"/>
              </a:spcBef>
              <a:buFontTx/>
              <a:buNone/>
            </a:pPr>
            <a:endParaRPr lang="es-CL" altLang="es-CL" sz="1800" b="1">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r>
              <a:rPr lang="es-CL" altLang="es-CL" sz="1800" b="1">
                <a:latin typeface="Calibri Light" pitchFamily="34" charset="0"/>
              </a:rPr>
              <a:t>                                       </a:t>
            </a:r>
          </a:p>
        </p:txBody>
      </p:sp>
      <p:pic>
        <p:nvPicPr>
          <p:cNvPr id="98" name="22 Imagen"/>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3644900" y="5314950"/>
            <a:ext cx="206375"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10 Imagen"/>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660775" y="5592763"/>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48 Imagen"/>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bwMode="auto">
          <a:xfrm>
            <a:off x="3633788" y="5875338"/>
            <a:ext cx="247650" cy="2571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1" name="17 Imagen"/>
          <p:cNvPicPr>
            <a:picLocks noChangeAspect="1"/>
          </p:cNvPicPr>
          <p:nvPr/>
        </p:nvPicPr>
        <p:blipFill>
          <a:blip r:embed="rId16" cstate="email">
            <a:extLst>
              <a:ext uri="{28A0092B-C50C-407E-A947-70E740481C1C}">
                <a14:useLocalDpi xmlns:a14="http://schemas.microsoft.com/office/drawing/2010/main"/>
              </a:ext>
            </a:extLst>
          </a:blip>
          <a:srcRect/>
          <a:stretch>
            <a:fillRect/>
          </a:stretch>
        </p:blipFill>
        <p:spPr bwMode="auto">
          <a:xfrm>
            <a:off x="3621088" y="6207125"/>
            <a:ext cx="2476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 name="1 Título"/>
          <p:cNvSpPr txBox="1">
            <a:spLocks/>
          </p:cNvSpPr>
          <p:nvPr/>
        </p:nvSpPr>
        <p:spPr bwMode="auto">
          <a:xfrm>
            <a:off x="3924300" y="5268913"/>
            <a:ext cx="1500188"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ash"/>
                <a:miter lim="800000"/>
                <a:headEnd/>
                <a:tailEnd/>
              </a14:hiddenLine>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lnSpc>
                <a:spcPct val="100000"/>
              </a:lnSpc>
              <a:spcBef>
                <a:spcPct val="0"/>
              </a:spcBef>
              <a:buFontTx/>
              <a:buNone/>
            </a:pPr>
            <a:r>
              <a:rPr lang="es-CL" altLang="es-CL" sz="1000" b="1">
                <a:latin typeface="Calibri Light" pitchFamily="34" charset="0"/>
              </a:rPr>
              <a:t>Zona picnic</a:t>
            </a: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b="1">
              <a:latin typeface="Calibri Light" pitchFamily="34" charset="0"/>
            </a:endParaRPr>
          </a:p>
          <a:p>
            <a:pPr algn="just">
              <a:lnSpc>
                <a:spcPct val="100000"/>
              </a:lnSpc>
              <a:spcBef>
                <a:spcPct val="0"/>
              </a:spcBef>
              <a:buFontTx/>
              <a:buNone/>
            </a:pPr>
            <a:endParaRPr lang="es-CL" altLang="es-CL" sz="2400" b="1">
              <a:latin typeface="Calibri Light" pitchFamily="34" charset="0"/>
            </a:endParaRPr>
          </a:p>
          <a:p>
            <a:pPr algn="just">
              <a:lnSpc>
                <a:spcPct val="100000"/>
              </a:lnSpc>
              <a:spcBef>
                <a:spcPct val="0"/>
              </a:spcBef>
              <a:buFontTx/>
              <a:buNone/>
            </a:pPr>
            <a:endParaRPr lang="es-CL" altLang="es-CL" sz="1800" b="1">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r>
              <a:rPr lang="es-CL" altLang="es-CL" sz="1800" b="1">
                <a:latin typeface="Calibri Light" pitchFamily="34" charset="0"/>
              </a:rPr>
              <a:t>                                       </a:t>
            </a:r>
          </a:p>
        </p:txBody>
      </p:sp>
      <p:sp>
        <p:nvSpPr>
          <p:cNvPr id="104" name="1 Título"/>
          <p:cNvSpPr txBox="1">
            <a:spLocks/>
          </p:cNvSpPr>
          <p:nvPr/>
        </p:nvSpPr>
        <p:spPr bwMode="auto">
          <a:xfrm>
            <a:off x="3924300" y="5605463"/>
            <a:ext cx="1500188"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ash"/>
                <a:miter lim="800000"/>
                <a:headEnd/>
                <a:tailEnd/>
              </a14:hiddenLine>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lnSpc>
                <a:spcPct val="100000"/>
              </a:lnSpc>
              <a:spcBef>
                <a:spcPct val="0"/>
              </a:spcBef>
              <a:buFontTx/>
              <a:buNone/>
            </a:pPr>
            <a:r>
              <a:rPr lang="es-CL" altLang="es-CL" sz="1000" b="1">
                <a:latin typeface="Calibri Light" pitchFamily="34" charset="0"/>
              </a:rPr>
              <a:t>Laguna recreativa</a:t>
            </a: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b="1">
              <a:latin typeface="Calibri Light" pitchFamily="34" charset="0"/>
            </a:endParaRPr>
          </a:p>
          <a:p>
            <a:pPr algn="just">
              <a:lnSpc>
                <a:spcPct val="100000"/>
              </a:lnSpc>
              <a:spcBef>
                <a:spcPct val="0"/>
              </a:spcBef>
              <a:buFontTx/>
              <a:buNone/>
            </a:pPr>
            <a:endParaRPr lang="es-CL" altLang="es-CL" sz="2400" b="1">
              <a:latin typeface="Calibri Light" pitchFamily="34" charset="0"/>
            </a:endParaRPr>
          </a:p>
          <a:p>
            <a:pPr algn="just">
              <a:lnSpc>
                <a:spcPct val="100000"/>
              </a:lnSpc>
              <a:spcBef>
                <a:spcPct val="0"/>
              </a:spcBef>
              <a:buFontTx/>
              <a:buNone/>
            </a:pPr>
            <a:endParaRPr lang="es-CL" altLang="es-CL" sz="1800" b="1">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r>
              <a:rPr lang="es-CL" altLang="es-CL" sz="1800" b="1">
                <a:latin typeface="Calibri Light" pitchFamily="34" charset="0"/>
              </a:rPr>
              <a:t>                                       </a:t>
            </a:r>
          </a:p>
        </p:txBody>
      </p:sp>
      <p:sp>
        <p:nvSpPr>
          <p:cNvPr id="105" name="1 Título"/>
          <p:cNvSpPr txBox="1">
            <a:spLocks/>
          </p:cNvSpPr>
          <p:nvPr/>
        </p:nvSpPr>
        <p:spPr bwMode="auto">
          <a:xfrm>
            <a:off x="3924300" y="5894388"/>
            <a:ext cx="1500188"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ash"/>
                <a:miter lim="800000"/>
                <a:headEnd/>
                <a:tailEnd/>
              </a14:hiddenLine>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lnSpc>
                <a:spcPct val="100000"/>
              </a:lnSpc>
              <a:spcBef>
                <a:spcPct val="0"/>
              </a:spcBef>
              <a:buFontTx/>
              <a:buNone/>
            </a:pPr>
            <a:r>
              <a:rPr lang="es-CL" altLang="es-CL" sz="1000" b="1">
                <a:latin typeface="Calibri Light" pitchFamily="34" charset="0"/>
              </a:rPr>
              <a:t>Memorial DDHH</a:t>
            </a: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b="1">
              <a:latin typeface="Calibri Light" pitchFamily="34" charset="0"/>
            </a:endParaRPr>
          </a:p>
          <a:p>
            <a:pPr algn="just">
              <a:lnSpc>
                <a:spcPct val="100000"/>
              </a:lnSpc>
              <a:spcBef>
                <a:spcPct val="0"/>
              </a:spcBef>
              <a:buFontTx/>
              <a:buNone/>
            </a:pPr>
            <a:endParaRPr lang="es-CL" altLang="es-CL" sz="2400" b="1">
              <a:latin typeface="Calibri Light" pitchFamily="34" charset="0"/>
            </a:endParaRPr>
          </a:p>
          <a:p>
            <a:pPr algn="just">
              <a:lnSpc>
                <a:spcPct val="100000"/>
              </a:lnSpc>
              <a:spcBef>
                <a:spcPct val="0"/>
              </a:spcBef>
              <a:buFontTx/>
              <a:buNone/>
            </a:pPr>
            <a:endParaRPr lang="es-CL" altLang="es-CL" sz="1800" b="1">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r>
              <a:rPr lang="es-CL" altLang="es-CL" sz="1800" b="1">
                <a:latin typeface="Calibri Light" pitchFamily="34" charset="0"/>
              </a:rPr>
              <a:t>                                       </a:t>
            </a:r>
          </a:p>
        </p:txBody>
      </p:sp>
      <p:sp>
        <p:nvSpPr>
          <p:cNvPr id="106" name="1 Título"/>
          <p:cNvSpPr txBox="1">
            <a:spLocks/>
          </p:cNvSpPr>
          <p:nvPr/>
        </p:nvSpPr>
        <p:spPr bwMode="auto">
          <a:xfrm>
            <a:off x="3924300" y="6205538"/>
            <a:ext cx="1500188"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ash"/>
                <a:miter lim="800000"/>
                <a:headEnd/>
                <a:tailEnd/>
              </a14:hiddenLine>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lnSpc>
                <a:spcPct val="100000"/>
              </a:lnSpc>
              <a:spcBef>
                <a:spcPct val="0"/>
              </a:spcBef>
              <a:buFontTx/>
              <a:buNone/>
            </a:pPr>
            <a:r>
              <a:rPr lang="es-CL" altLang="es-CL" sz="1000" b="1">
                <a:latin typeface="Calibri Light" pitchFamily="34" charset="0"/>
              </a:rPr>
              <a:t>Senderos </a:t>
            </a: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b="1">
              <a:latin typeface="Calibri Light" pitchFamily="34" charset="0"/>
            </a:endParaRPr>
          </a:p>
          <a:p>
            <a:pPr algn="just">
              <a:lnSpc>
                <a:spcPct val="100000"/>
              </a:lnSpc>
              <a:spcBef>
                <a:spcPct val="0"/>
              </a:spcBef>
              <a:buFontTx/>
              <a:buNone/>
            </a:pPr>
            <a:endParaRPr lang="es-CL" altLang="es-CL" sz="2400" b="1">
              <a:latin typeface="Calibri Light" pitchFamily="34" charset="0"/>
            </a:endParaRPr>
          </a:p>
          <a:p>
            <a:pPr algn="just">
              <a:lnSpc>
                <a:spcPct val="100000"/>
              </a:lnSpc>
              <a:spcBef>
                <a:spcPct val="0"/>
              </a:spcBef>
              <a:buFontTx/>
              <a:buNone/>
            </a:pPr>
            <a:endParaRPr lang="es-CL" altLang="es-CL" sz="1800" b="1">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r>
              <a:rPr lang="es-CL" altLang="es-CL" sz="1800" b="1">
                <a:latin typeface="Calibri Light" pitchFamily="34" charset="0"/>
              </a:rPr>
              <a:t>                                       </a:t>
            </a:r>
          </a:p>
        </p:txBody>
      </p:sp>
      <p:pic>
        <p:nvPicPr>
          <p:cNvPr id="109" name="42 Imagen"/>
          <p:cNvPicPr>
            <a:picLocks noChangeAspect="1"/>
          </p:cNvPicPr>
          <p:nvPr/>
        </p:nvPicPr>
        <p:blipFill>
          <a:blip r:embed="rId25" cstate="email">
            <a:extLst>
              <a:ext uri="{28A0092B-C50C-407E-A947-70E740481C1C}">
                <a14:useLocalDpi xmlns:a14="http://schemas.microsoft.com/office/drawing/2010/main"/>
              </a:ext>
            </a:extLst>
          </a:blip>
          <a:srcRect/>
          <a:stretch>
            <a:fillRect/>
          </a:stretch>
        </p:blipFill>
        <p:spPr bwMode="auto">
          <a:xfrm>
            <a:off x="5570538" y="5373688"/>
            <a:ext cx="2619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54 Imagen"/>
          <p:cNvPicPr>
            <a:picLocks noChangeAspect="1"/>
          </p:cNvPicPr>
          <p:nvPr/>
        </p:nvPicPr>
        <p:blipFill>
          <a:blip r:embed="rId18" cstate="email">
            <a:extLst>
              <a:ext uri="{28A0092B-C50C-407E-A947-70E740481C1C}">
                <a14:useLocalDpi xmlns:a14="http://schemas.microsoft.com/office/drawing/2010/main"/>
              </a:ext>
            </a:extLst>
          </a:blip>
          <a:srcRect/>
          <a:stretch>
            <a:fillRect/>
          </a:stretch>
        </p:blipFill>
        <p:spPr bwMode="auto">
          <a:xfrm>
            <a:off x="5562600" y="6234113"/>
            <a:ext cx="290513" cy="290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3" name="1 Título"/>
          <p:cNvSpPr txBox="1">
            <a:spLocks/>
          </p:cNvSpPr>
          <p:nvPr/>
        </p:nvSpPr>
        <p:spPr bwMode="auto">
          <a:xfrm>
            <a:off x="5940425" y="5373688"/>
            <a:ext cx="1201738"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ash"/>
                <a:miter lim="800000"/>
                <a:headEnd/>
                <a:tailEnd/>
              </a14:hiddenLine>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lnSpc>
                <a:spcPct val="100000"/>
              </a:lnSpc>
              <a:spcBef>
                <a:spcPct val="0"/>
              </a:spcBef>
              <a:buFontTx/>
              <a:buNone/>
            </a:pPr>
            <a:r>
              <a:rPr lang="es-CL" altLang="es-CL" sz="1000" b="1">
                <a:latin typeface="Calibri Light" pitchFamily="34" charset="0"/>
              </a:rPr>
              <a:t>Teleférico</a:t>
            </a: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b="1">
              <a:latin typeface="Calibri Light" pitchFamily="34" charset="0"/>
            </a:endParaRPr>
          </a:p>
          <a:p>
            <a:pPr algn="just">
              <a:lnSpc>
                <a:spcPct val="100000"/>
              </a:lnSpc>
              <a:spcBef>
                <a:spcPct val="0"/>
              </a:spcBef>
              <a:buFontTx/>
              <a:buNone/>
            </a:pPr>
            <a:endParaRPr lang="es-CL" altLang="es-CL" sz="2400" b="1">
              <a:latin typeface="Calibri Light" pitchFamily="34" charset="0"/>
            </a:endParaRPr>
          </a:p>
          <a:p>
            <a:pPr algn="just">
              <a:lnSpc>
                <a:spcPct val="100000"/>
              </a:lnSpc>
              <a:spcBef>
                <a:spcPct val="0"/>
              </a:spcBef>
              <a:buFontTx/>
              <a:buNone/>
            </a:pPr>
            <a:endParaRPr lang="es-CL" altLang="es-CL" sz="1800" b="1">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r>
              <a:rPr lang="es-CL" altLang="es-CL" sz="1800" b="1">
                <a:latin typeface="Calibri Light" pitchFamily="34" charset="0"/>
              </a:rPr>
              <a:t>                                       </a:t>
            </a:r>
          </a:p>
        </p:txBody>
      </p:sp>
      <p:sp>
        <p:nvSpPr>
          <p:cNvPr id="114" name="1 Título"/>
          <p:cNvSpPr txBox="1">
            <a:spLocks/>
          </p:cNvSpPr>
          <p:nvPr/>
        </p:nvSpPr>
        <p:spPr bwMode="auto">
          <a:xfrm>
            <a:off x="5940425" y="5805488"/>
            <a:ext cx="12017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ash"/>
                <a:miter lim="800000"/>
                <a:headEnd/>
                <a:tailEnd/>
              </a14:hiddenLine>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lnSpc>
                <a:spcPct val="100000"/>
              </a:lnSpc>
              <a:spcBef>
                <a:spcPct val="0"/>
              </a:spcBef>
              <a:buFontTx/>
              <a:buNone/>
            </a:pPr>
            <a:r>
              <a:rPr lang="es-CL" altLang="es-CL" sz="1000" b="1">
                <a:latin typeface="Calibri Light" pitchFamily="34" charset="0"/>
              </a:rPr>
              <a:t>Funicular</a:t>
            </a: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b="1">
              <a:latin typeface="Calibri Light" pitchFamily="34" charset="0"/>
            </a:endParaRPr>
          </a:p>
          <a:p>
            <a:pPr algn="just">
              <a:lnSpc>
                <a:spcPct val="100000"/>
              </a:lnSpc>
              <a:spcBef>
                <a:spcPct val="0"/>
              </a:spcBef>
              <a:buFontTx/>
              <a:buNone/>
            </a:pPr>
            <a:endParaRPr lang="es-CL" altLang="es-CL" sz="2400" b="1">
              <a:latin typeface="Calibri Light" pitchFamily="34" charset="0"/>
            </a:endParaRPr>
          </a:p>
          <a:p>
            <a:pPr algn="just">
              <a:lnSpc>
                <a:spcPct val="100000"/>
              </a:lnSpc>
              <a:spcBef>
                <a:spcPct val="0"/>
              </a:spcBef>
              <a:buFontTx/>
              <a:buNone/>
            </a:pPr>
            <a:endParaRPr lang="es-CL" altLang="es-CL" sz="1800" b="1">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r>
              <a:rPr lang="es-CL" altLang="es-CL" sz="1800" b="1">
                <a:latin typeface="Calibri Light" pitchFamily="34" charset="0"/>
              </a:rPr>
              <a:t>                                       </a:t>
            </a:r>
          </a:p>
        </p:txBody>
      </p:sp>
      <p:sp>
        <p:nvSpPr>
          <p:cNvPr id="116" name="1 Título"/>
          <p:cNvSpPr txBox="1">
            <a:spLocks/>
          </p:cNvSpPr>
          <p:nvPr/>
        </p:nvSpPr>
        <p:spPr bwMode="auto">
          <a:xfrm>
            <a:off x="5940425" y="6165850"/>
            <a:ext cx="208756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ash"/>
                <a:miter lim="800000"/>
                <a:headEnd/>
                <a:tailEnd/>
              </a14:hiddenLine>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lnSpc>
                <a:spcPct val="100000"/>
              </a:lnSpc>
              <a:spcBef>
                <a:spcPct val="0"/>
              </a:spcBef>
              <a:buFontTx/>
              <a:buNone/>
            </a:pPr>
            <a:r>
              <a:rPr lang="es-CL" altLang="es-CL" sz="1000" b="1">
                <a:latin typeface="Calibri Light" pitchFamily="34" charset="0"/>
              </a:rPr>
              <a:t>Anfiteatro/ </a:t>
            </a:r>
          </a:p>
          <a:p>
            <a:pPr algn="just">
              <a:lnSpc>
                <a:spcPct val="100000"/>
              </a:lnSpc>
              <a:spcBef>
                <a:spcPct val="0"/>
              </a:spcBef>
              <a:buFontTx/>
              <a:buNone/>
            </a:pPr>
            <a:r>
              <a:rPr lang="es-CL" altLang="es-CL" sz="1000" b="1">
                <a:latin typeface="Calibri Light" pitchFamily="34" charset="0"/>
              </a:rPr>
              <a:t>actividades regionales</a:t>
            </a: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b="1">
              <a:latin typeface="Calibri Light" pitchFamily="34" charset="0"/>
            </a:endParaRPr>
          </a:p>
          <a:p>
            <a:pPr algn="just">
              <a:lnSpc>
                <a:spcPct val="100000"/>
              </a:lnSpc>
              <a:spcBef>
                <a:spcPct val="0"/>
              </a:spcBef>
              <a:buFontTx/>
              <a:buNone/>
            </a:pPr>
            <a:endParaRPr lang="es-CL" altLang="es-CL" sz="2400" b="1">
              <a:latin typeface="Calibri Light" pitchFamily="34" charset="0"/>
            </a:endParaRPr>
          </a:p>
          <a:p>
            <a:pPr algn="just">
              <a:lnSpc>
                <a:spcPct val="100000"/>
              </a:lnSpc>
              <a:spcBef>
                <a:spcPct val="0"/>
              </a:spcBef>
              <a:buFontTx/>
              <a:buNone/>
            </a:pPr>
            <a:endParaRPr lang="es-CL" altLang="es-CL" sz="1800" b="1">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r>
              <a:rPr lang="es-CL" altLang="es-CL" sz="1800" b="1">
                <a:latin typeface="Calibri Light" pitchFamily="34" charset="0"/>
              </a:rPr>
              <a:t>                                       </a:t>
            </a:r>
          </a:p>
        </p:txBody>
      </p:sp>
      <p:pic>
        <p:nvPicPr>
          <p:cNvPr id="117" name="116 Imagen"/>
          <p:cNvPicPr>
            <a:picLocks noChangeAspect="1"/>
          </p:cNvPicPr>
          <p:nvPr/>
        </p:nvPicPr>
        <p:blipFill>
          <a:blip r:embed="rId26" cstate="email">
            <a:extLst>
              <a:ext uri="{28A0092B-C50C-407E-A947-70E740481C1C}">
                <a14:useLocalDpi xmlns:a14="http://schemas.microsoft.com/office/drawing/2010/main"/>
              </a:ext>
            </a:extLst>
          </a:blip>
          <a:srcRect/>
          <a:stretch>
            <a:fillRect/>
          </a:stretch>
        </p:blipFill>
        <p:spPr bwMode="auto">
          <a:xfrm>
            <a:off x="5570538" y="5805488"/>
            <a:ext cx="280987" cy="2381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fade">
                                      <p:cBhvr>
                                        <p:cTn id="10" dur="500"/>
                                        <p:tgtEl>
                                          <p:spTgt spid="8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78"/>
                                        </p:tgtEl>
                                        <p:attrNameLst>
                                          <p:attrName>style.visibility</p:attrName>
                                        </p:attrNameLst>
                                      </p:cBhvr>
                                      <p:to>
                                        <p:strVal val="visible"/>
                                      </p:to>
                                    </p:set>
                                    <p:animEffect transition="in" filter="fade">
                                      <p:cBhvr>
                                        <p:cTn id="24" dur="500"/>
                                        <p:tgtEl>
                                          <p:spTgt spid="7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fade">
                                      <p:cBhvr>
                                        <p:cTn id="27" dur="500"/>
                                        <p:tgtEl>
                                          <p:spTgt spid="84"/>
                                        </p:tgtEl>
                                      </p:cBhvr>
                                    </p:animEffect>
                                  </p:childTnLst>
                                </p:cTn>
                              </p:par>
                              <p:par>
                                <p:cTn id="28" presetID="10" presetClass="entr" presetSubtype="0"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par>
                                <p:cTn id="31" presetID="10"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par>
                                <p:cTn id="34" presetID="10" presetClass="entr" presetSubtype="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fade">
                                      <p:cBhvr>
                                        <p:cTn id="41" dur="500"/>
                                        <p:tgtEl>
                                          <p:spTgt spid="7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fade">
                                      <p:cBhvr>
                                        <p:cTn id="44" dur="500"/>
                                        <p:tgtEl>
                                          <p:spTgt spid="85"/>
                                        </p:tgtEl>
                                      </p:cBhvr>
                                    </p:animEffect>
                                  </p:childTnLst>
                                </p:cTn>
                              </p:par>
                              <p:par>
                                <p:cTn id="45" presetID="10"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80"/>
                                        </p:tgtEl>
                                        <p:attrNameLst>
                                          <p:attrName>style.visibility</p:attrName>
                                        </p:attrNameLst>
                                      </p:cBhvr>
                                      <p:to>
                                        <p:strVal val="visible"/>
                                      </p:to>
                                    </p:set>
                                    <p:animEffect transition="in" filter="fade">
                                      <p:cBhvr>
                                        <p:cTn id="52" dur="500"/>
                                        <p:tgtEl>
                                          <p:spTgt spid="8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fade">
                                      <p:cBhvr>
                                        <p:cTn id="55" dur="500"/>
                                        <p:tgtEl>
                                          <p:spTgt spid="86"/>
                                        </p:tgtEl>
                                      </p:cBhvr>
                                    </p:animEffect>
                                  </p:childTnLst>
                                </p:cTn>
                              </p:par>
                              <p:par>
                                <p:cTn id="56" presetID="10" presetClass="entr" presetSubtype="0" fill="hold"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500"/>
                                        <p:tgtEl>
                                          <p:spTgt spid="30"/>
                                        </p:tgtEl>
                                      </p:cBhvr>
                                    </p:animEffect>
                                  </p:childTnLst>
                                </p:cTn>
                              </p:par>
                              <p:par>
                                <p:cTn id="59" presetID="10" presetClass="entr" presetSubtype="0" fill="hold"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nodeType="click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500"/>
                                        <p:tgtEl>
                                          <p:spTgt spid="8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87"/>
                                        </p:tgtEl>
                                        <p:attrNameLst>
                                          <p:attrName>style.visibility</p:attrName>
                                        </p:attrNameLst>
                                      </p:cBhvr>
                                      <p:to>
                                        <p:strVal val="visible"/>
                                      </p:to>
                                    </p:set>
                                    <p:animEffect transition="in" filter="fade">
                                      <p:cBhvr>
                                        <p:cTn id="69" dur="500"/>
                                        <p:tgtEl>
                                          <p:spTgt spid="87"/>
                                        </p:tgtEl>
                                      </p:cBhvr>
                                    </p:animEffect>
                                  </p:childTnLst>
                                </p:cTn>
                              </p:par>
                              <p:par>
                                <p:cTn id="70" presetID="10" presetClass="entr" presetSubtype="0" fill="hold" nodeType="with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500"/>
                                        <p:tgtEl>
                                          <p:spTgt spid="34"/>
                                        </p:tgtEl>
                                      </p:cBhvr>
                                    </p:animEffect>
                                  </p:childTnLst>
                                </p:cTn>
                              </p:par>
                              <p:par>
                                <p:cTn id="73" presetID="10" presetClass="entr" presetSubtype="0" fill="hold" nodeType="with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500"/>
                                        <p:tgtEl>
                                          <p:spTgt spid="33"/>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0" presetClass="entr" presetSubtype="0" fill="hold" nodeType="click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500"/>
                                        <p:tgtEl>
                                          <p:spTgt spid="88"/>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fade">
                                      <p:cBhvr>
                                        <p:cTn id="83" dur="500"/>
                                        <p:tgtEl>
                                          <p:spTgt spid="93"/>
                                        </p:tgtEl>
                                      </p:cBhvr>
                                    </p:animEffect>
                                  </p:childTnLst>
                                </p:cTn>
                              </p:par>
                              <p:par>
                                <p:cTn id="84" presetID="10" presetClass="entr" presetSubtype="0" fill="hold" nodeType="with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fade">
                                      <p:cBhvr>
                                        <p:cTn id="86" dur="500"/>
                                        <p:tgtEl>
                                          <p:spTgt spid="38"/>
                                        </p:tgtEl>
                                      </p:cBhvr>
                                    </p:animEffect>
                                  </p:childTnLst>
                                </p:cTn>
                              </p:par>
                              <p:par>
                                <p:cTn id="87" presetID="10" presetClass="entr" presetSubtype="0" fill="hold" nodeType="with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500"/>
                                        <p:tgtEl>
                                          <p:spTgt spid="37"/>
                                        </p:tgtEl>
                                      </p:cBhvr>
                                    </p:animEffect>
                                  </p:childTnLst>
                                </p:cTn>
                              </p:par>
                              <p:par>
                                <p:cTn id="90" presetID="10" presetClass="entr" presetSubtype="0" fill="hold" nodeType="with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fade">
                                      <p:cBhvr>
                                        <p:cTn id="92" dur="500"/>
                                        <p:tgtEl>
                                          <p:spTgt spid="36"/>
                                        </p:tgtEl>
                                      </p:cBhvr>
                                    </p:animEffect>
                                  </p:childTnLst>
                                </p:cTn>
                              </p:par>
                              <p:par>
                                <p:cTn id="93" presetID="10" presetClass="entr" presetSubtype="0" fill="hold" nodeType="with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fade">
                                      <p:cBhvr>
                                        <p:cTn id="95" dur="500"/>
                                        <p:tgtEl>
                                          <p:spTgt spid="35"/>
                                        </p:tgtEl>
                                      </p:cBhvr>
                                    </p:animEffect>
                                  </p:childTnLst>
                                </p:cTn>
                              </p:par>
                              <p:par>
                                <p:cTn id="96" presetID="10" presetClass="entr" presetSubtype="0" fill="hold" nodeType="withEffect">
                                  <p:stCondLst>
                                    <p:cond delay="0"/>
                                  </p:stCondLst>
                                  <p:childTnLst>
                                    <p:set>
                                      <p:cBhvr>
                                        <p:cTn id="97" dur="1" fill="hold">
                                          <p:stCondLst>
                                            <p:cond delay="0"/>
                                          </p:stCondLst>
                                        </p:cTn>
                                        <p:tgtEl>
                                          <p:spTgt spid="39"/>
                                        </p:tgtEl>
                                        <p:attrNameLst>
                                          <p:attrName>style.visibility</p:attrName>
                                        </p:attrNameLst>
                                      </p:cBhvr>
                                      <p:to>
                                        <p:strVal val="visible"/>
                                      </p:to>
                                    </p:set>
                                    <p:animEffect transition="in" filter="fade">
                                      <p:cBhvr>
                                        <p:cTn id="98" dur="500"/>
                                        <p:tgtEl>
                                          <p:spTgt spid="39"/>
                                        </p:tgtEl>
                                      </p:cBhvr>
                                    </p:animEffect>
                                  </p:childTnLst>
                                </p:cTn>
                              </p:par>
                              <p:par>
                                <p:cTn id="99" presetID="10" presetClass="entr" presetSubtype="0" fill="hold"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500"/>
                                        <p:tgtEl>
                                          <p:spTgt spid="40"/>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0" presetClass="entr" presetSubtype="0" fill="hold" nodeType="clickEffect">
                                  <p:stCondLst>
                                    <p:cond delay="0"/>
                                  </p:stCondLst>
                                  <p:childTnLst>
                                    <p:set>
                                      <p:cBhvr>
                                        <p:cTn id="105" dur="1" fill="hold">
                                          <p:stCondLst>
                                            <p:cond delay="0"/>
                                          </p:stCondLst>
                                        </p:cTn>
                                        <p:tgtEl>
                                          <p:spTgt spid="89"/>
                                        </p:tgtEl>
                                        <p:attrNameLst>
                                          <p:attrName>style.visibility</p:attrName>
                                        </p:attrNameLst>
                                      </p:cBhvr>
                                      <p:to>
                                        <p:strVal val="visible"/>
                                      </p:to>
                                    </p:set>
                                    <p:animEffect transition="in" filter="fade">
                                      <p:cBhvr>
                                        <p:cTn id="106" dur="500"/>
                                        <p:tgtEl>
                                          <p:spTgt spid="89"/>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94"/>
                                        </p:tgtEl>
                                        <p:attrNameLst>
                                          <p:attrName>style.visibility</p:attrName>
                                        </p:attrNameLst>
                                      </p:cBhvr>
                                      <p:to>
                                        <p:strVal val="visible"/>
                                      </p:to>
                                    </p:set>
                                    <p:animEffect transition="in" filter="fade">
                                      <p:cBhvr>
                                        <p:cTn id="109" dur="500"/>
                                        <p:tgtEl>
                                          <p:spTgt spid="94"/>
                                        </p:tgtEl>
                                      </p:cBhvr>
                                    </p:animEffect>
                                  </p:childTnLst>
                                </p:cTn>
                              </p:par>
                              <p:par>
                                <p:cTn id="110" presetID="10" presetClass="entr" presetSubtype="0" fill="hold" nodeType="with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fade">
                                      <p:cBhvr>
                                        <p:cTn id="112" dur="500"/>
                                        <p:tgtEl>
                                          <p:spTgt spid="56"/>
                                        </p:tgtEl>
                                      </p:cBhvr>
                                    </p:animEffect>
                                  </p:childTnLst>
                                </p:cTn>
                              </p:par>
                              <p:par>
                                <p:cTn id="113" presetID="10" presetClass="entr" presetSubtype="0" fill="hold" nodeType="withEffect">
                                  <p:stCondLst>
                                    <p:cond delay="0"/>
                                  </p:stCondLst>
                                  <p:childTnLst>
                                    <p:set>
                                      <p:cBhvr>
                                        <p:cTn id="114" dur="1" fill="hold">
                                          <p:stCondLst>
                                            <p:cond delay="0"/>
                                          </p:stCondLst>
                                        </p:cTn>
                                        <p:tgtEl>
                                          <p:spTgt spid="57"/>
                                        </p:tgtEl>
                                        <p:attrNameLst>
                                          <p:attrName>style.visibility</p:attrName>
                                        </p:attrNameLst>
                                      </p:cBhvr>
                                      <p:to>
                                        <p:strVal val="visible"/>
                                      </p:to>
                                    </p:set>
                                    <p:animEffect transition="in" filter="fade">
                                      <p:cBhvr>
                                        <p:cTn id="115" dur="500"/>
                                        <p:tgtEl>
                                          <p:spTgt spid="57"/>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0" presetClass="entr" presetSubtype="0" fill="hold" nodeType="clickEffect">
                                  <p:stCondLst>
                                    <p:cond delay="0"/>
                                  </p:stCondLst>
                                  <p:childTnLst>
                                    <p:set>
                                      <p:cBhvr>
                                        <p:cTn id="119" dur="1" fill="hold">
                                          <p:stCondLst>
                                            <p:cond delay="0"/>
                                          </p:stCondLst>
                                        </p:cTn>
                                        <p:tgtEl>
                                          <p:spTgt spid="90"/>
                                        </p:tgtEl>
                                        <p:attrNameLst>
                                          <p:attrName>style.visibility</p:attrName>
                                        </p:attrNameLst>
                                      </p:cBhvr>
                                      <p:to>
                                        <p:strVal val="visible"/>
                                      </p:to>
                                    </p:set>
                                    <p:animEffect transition="in" filter="fade">
                                      <p:cBhvr>
                                        <p:cTn id="120" dur="500"/>
                                        <p:tgtEl>
                                          <p:spTgt spid="90"/>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95"/>
                                        </p:tgtEl>
                                        <p:attrNameLst>
                                          <p:attrName>style.visibility</p:attrName>
                                        </p:attrNameLst>
                                      </p:cBhvr>
                                      <p:to>
                                        <p:strVal val="visible"/>
                                      </p:to>
                                    </p:set>
                                    <p:animEffect transition="in" filter="fade">
                                      <p:cBhvr>
                                        <p:cTn id="123" dur="500"/>
                                        <p:tgtEl>
                                          <p:spTgt spid="95"/>
                                        </p:tgtEl>
                                      </p:cBhvr>
                                    </p:animEffect>
                                  </p:childTnLst>
                                </p:cTn>
                              </p:par>
                              <p:par>
                                <p:cTn id="124" presetID="10" presetClass="entr" presetSubtype="0" fill="hold" nodeType="withEffect">
                                  <p:stCondLst>
                                    <p:cond delay="0"/>
                                  </p:stCondLst>
                                  <p:childTnLst>
                                    <p:set>
                                      <p:cBhvr>
                                        <p:cTn id="125" dur="1" fill="hold">
                                          <p:stCondLst>
                                            <p:cond delay="0"/>
                                          </p:stCondLst>
                                        </p:cTn>
                                        <p:tgtEl>
                                          <p:spTgt spid="75"/>
                                        </p:tgtEl>
                                        <p:attrNameLst>
                                          <p:attrName>style.visibility</p:attrName>
                                        </p:attrNameLst>
                                      </p:cBhvr>
                                      <p:to>
                                        <p:strVal val="visible"/>
                                      </p:to>
                                    </p:set>
                                    <p:animEffect transition="in" filter="fade">
                                      <p:cBhvr>
                                        <p:cTn id="126" dur="500"/>
                                        <p:tgtEl>
                                          <p:spTgt spid="75"/>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10" presetClass="entr" presetSubtype="0" fill="hold" nodeType="clickEffect">
                                  <p:stCondLst>
                                    <p:cond delay="0"/>
                                  </p:stCondLst>
                                  <p:childTnLst>
                                    <p:set>
                                      <p:cBhvr>
                                        <p:cTn id="130" dur="1" fill="hold">
                                          <p:stCondLst>
                                            <p:cond delay="0"/>
                                          </p:stCondLst>
                                        </p:cTn>
                                        <p:tgtEl>
                                          <p:spTgt spid="98"/>
                                        </p:tgtEl>
                                        <p:attrNameLst>
                                          <p:attrName>style.visibility</p:attrName>
                                        </p:attrNameLst>
                                      </p:cBhvr>
                                      <p:to>
                                        <p:strVal val="visible"/>
                                      </p:to>
                                    </p:set>
                                    <p:animEffect transition="in" filter="fade">
                                      <p:cBhvr>
                                        <p:cTn id="131" dur="500"/>
                                        <p:tgtEl>
                                          <p:spTgt spid="98"/>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103"/>
                                        </p:tgtEl>
                                        <p:attrNameLst>
                                          <p:attrName>style.visibility</p:attrName>
                                        </p:attrNameLst>
                                      </p:cBhvr>
                                      <p:to>
                                        <p:strVal val="visible"/>
                                      </p:to>
                                    </p:set>
                                    <p:animEffect transition="in" filter="fade">
                                      <p:cBhvr>
                                        <p:cTn id="134" dur="500"/>
                                        <p:tgtEl>
                                          <p:spTgt spid="103"/>
                                        </p:tgtEl>
                                      </p:cBhvr>
                                    </p:animEffect>
                                  </p:childTnLst>
                                </p:cTn>
                              </p:par>
                              <p:par>
                                <p:cTn id="135" presetID="10" presetClass="entr" presetSubtype="0" fill="hold" nodeType="with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500"/>
                                        <p:tgtEl>
                                          <p:spTgt spid="58"/>
                                        </p:tgtEl>
                                      </p:cBhvr>
                                    </p:animEffect>
                                  </p:childTnLst>
                                </p:cTn>
                              </p:par>
                              <p:par>
                                <p:cTn id="138" presetID="10" presetClass="entr" presetSubtype="0" fill="hold" nodeType="withEffect">
                                  <p:stCondLst>
                                    <p:cond delay="0"/>
                                  </p:stCondLst>
                                  <p:childTnLst>
                                    <p:set>
                                      <p:cBhvr>
                                        <p:cTn id="139" dur="1" fill="hold">
                                          <p:stCondLst>
                                            <p:cond delay="0"/>
                                          </p:stCondLst>
                                        </p:cTn>
                                        <p:tgtEl>
                                          <p:spTgt spid="59"/>
                                        </p:tgtEl>
                                        <p:attrNameLst>
                                          <p:attrName>style.visibility</p:attrName>
                                        </p:attrNameLst>
                                      </p:cBhvr>
                                      <p:to>
                                        <p:strVal val="visible"/>
                                      </p:to>
                                    </p:set>
                                    <p:animEffect transition="in" filter="fade">
                                      <p:cBhvr>
                                        <p:cTn id="140" dur="500"/>
                                        <p:tgtEl>
                                          <p:spTgt spid="59"/>
                                        </p:tgtEl>
                                      </p:cBhvr>
                                    </p:animEffec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10" presetClass="entr" presetSubtype="0" fill="hold" nodeType="clickEffect">
                                  <p:stCondLst>
                                    <p:cond delay="0"/>
                                  </p:stCondLst>
                                  <p:childTnLst>
                                    <p:set>
                                      <p:cBhvr>
                                        <p:cTn id="144" dur="1" fill="hold">
                                          <p:stCondLst>
                                            <p:cond delay="0"/>
                                          </p:stCondLst>
                                        </p:cTn>
                                        <p:tgtEl>
                                          <p:spTgt spid="99"/>
                                        </p:tgtEl>
                                        <p:attrNameLst>
                                          <p:attrName>style.visibility</p:attrName>
                                        </p:attrNameLst>
                                      </p:cBhvr>
                                      <p:to>
                                        <p:strVal val="visible"/>
                                      </p:to>
                                    </p:set>
                                    <p:animEffect transition="in" filter="fade">
                                      <p:cBhvr>
                                        <p:cTn id="145" dur="500"/>
                                        <p:tgtEl>
                                          <p:spTgt spid="99"/>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104"/>
                                        </p:tgtEl>
                                        <p:attrNameLst>
                                          <p:attrName>style.visibility</p:attrName>
                                        </p:attrNameLst>
                                      </p:cBhvr>
                                      <p:to>
                                        <p:strVal val="visible"/>
                                      </p:to>
                                    </p:set>
                                    <p:animEffect transition="in" filter="fade">
                                      <p:cBhvr>
                                        <p:cTn id="148" dur="500"/>
                                        <p:tgtEl>
                                          <p:spTgt spid="104"/>
                                        </p:tgtEl>
                                      </p:cBhvr>
                                    </p:animEffect>
                                  </p:childTnLst>
                                </p:cTn>
                              </p:par>
                              <p:par>
                                <p:cTn id="149" presetID="10" presetClass="entr" presetSubtype="0" fill="hold" nodeType="withEffect">
                                  <p:stCondLst>
                                    <p:cond delay="0"/>
                                  </p:stCondLst>
                                  <p:childTnLst>
                                    <p:set>
                                      <p:cBhvr>
                                        <p:cTn id="150" dur="1" fill="hold">
                                          <p:stCondLst>
                                            <p:cond delay="0"/>
                                          </p:stCondLst>
                                        </p:cTn>
                                        <p:tgtEl>
                                          <p:spTgt spid="61"/>
                                        </p:tgtEl>
                                        <p:attrNameLst>
                                          <p:attrName>style.visibility</p:attrName>
                                        </p:attrNameLst>
                                      </p:cBhvr>
                                      <p:to>
                                        <p:strVal val="visible"/>
                                      </p:to>
                                    </p:set>
                                    <p:animEffect transition="in" filter="fade">
                                      <p:cBhvr>
                                        <p:cTn id="151" dur="500"/>
                                        <p:tgtEl>
                                          <p:spTgt spid="61"/>
                                        </p:tgtEl>
                                      </p:cBhvr>
                                    </p:animEffec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10" presetClass="entr" presetSubtype="0" fill="hold" nodeType="clickEffect">
                                  <p:stCondLst>
                                    <p:cond delay="0"/>
                                  </p:stCondLst>
                                  <p:childTnLst>
                                    <p:set>
                                      <p:cBhvr>
                                        <p:cTn id="155" dur="1" fill="hold">
                                          <p:stCondLst>
                                            <p:cond delay="0"/>
                                          </p:stCondLst>
                                        </p:cTn>
                                        <p:tgtEl>
                                          <p:spTgt spid="100"/>
                                        </p:tgtEl>
                                        <p:attrNameLst>
                                          <p:attrName>style.visibility</p:attrName>
                                        </p:attrNameLst>
                                      </p:cBhvr>
                                      <p:to>
                                        <p:strVal val="visible"/>
                                      </p:to>
                                    </p:set>
                                    <p:animEffect transition="in" filter="fade">
                                      <p:cBhvr>
                                        <p:cTn id="156" dur="500"/>
                                        <p:tgtEl>
                                          <p:spTgt spid="100"/>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105"/>
                                        </p:tgtEl>
                                        <p:attrNameLst>
                                          <p:attrName>style.visibility</p:attrName>
                                        </p:attrNameLst>
                                      </p:cBhvr>
                                      <p:to>
                                        <p:strVal val="visible"/>
                                      </p:to>
                                    </p:set>
                                    <p:animEffect transition="in" filter="fade">
                                      <p:cBhvr>
                                        <p:cTn id="159" dur="500"/>
                                        <p:tgtEl>
                                          <p:spTgt spid="105"/>
                                        </p:tgtEl>
                                      </p:cBhvr>
                                    </p:animEffect>
                                  </p:childTnLst>
                                </p:cTn>
                              </p:par>
                              <p:par>
                                <p:cTn id="160" presetID="10" presetClass="entr" presetSubtype="0" fill="hold" nodeType="withEffect">
                                  <p:stCondLst>
                                    <p:cond delay="0"/>
                                  </p:stCondLst>
                                  <p:childTnLst>
                                    <p:set>
                                      <p:cBhvr>
                                        <p:cTn id="161" dur="1" fill="hold">
                                          <p:stCondLst>
                                            <p:cond delay="0"/>
                                          </p:stCondLst>
                                        </p:cTn>
                                        <p:tgtEl>
                                          <p:spTgt spid="62"/>
                                        </p:tgtEl>
                                        <p:attrNameLst>
                                          <p:attrName>style.visibility</p:attrName>
                                        </p:attrNameLst>
                                      </p:cBhvr>
                                      <p:to>
                                        <p:strVal val="visible"/>
                                      </p:to>
                                    </p:set>
                                    <p:animEffect transition="in" filter="fade">
                                      <p:cBhvr>
                                        <p:cTn id="162" dur="500"/>
                                        <p:tgtEl>
                                          <p:spTgt spid="62"/>
                                        </p:tgtEl>
                                      </p:cBhvr>
                                    </p:animEffec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10" presetClass="entr" presetSubtype="0" fill="hold" nodeType="clickEffect">
                                  <p:stCondLst>
                                    <p:cond delay="0"/>
                                  </p:stCondLst>
                                  <p:childTnLst>
                                    <p:set>
                                      <p:cBhvr>
                                        <p:cTn id="166" dur="1" fill="hold">
                                          <p:stCondLst>
                                            <p:cond delay="0"/>
                                          </p:stCondLst>
                                        </p:cTn>
                                        <p:tgtEl>
                                          <p:spTgt spid="101"/>
                                        </p:tgtEl>
                                        <p:attrNameLst>
                                          <p:attrName>style.visibility</p:attrName>
                                        </p:attrNameLst>
                                      </p:cBhvr>
                                      <p:to>
                                        <p:strVal val="visible"/>
                                      </p:to>
                                    </p:set>
                                    <p:animEffect transition="in" filter="fade">
                                      <p:cBhvr>
                                        <p:cTn id="167" dur="500"/>
                                        <p:tgtEl>
                                          <p:spTgt spid="101"/>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106"/>
                                        </p:tgtEl>
                                        <p:attrNameLst>
                                          <p:attrName>style.visibility</p:attrName>
                                        </p:attrNameLst>
                                      </p:cBhvr>
                                      <p:to>
                                        <p:strVal val="visible"/>
                                      </p:to>
                                    </p:set>
                                    <p:animEffect transition="in" filter="fade">
                                      <p:cBhvr>
                                        <p:cTn id="170" dur="500"/>
                                        <p:tgtEl>
                                          <p:spTgt spid="106"/>
                                        </p:tgtEl>
                                      </p:cBhvr>
                                    </p:animEffect>
                                  </p:childTnLst>
                                </p:cTn>
                              </p:par>
                              <p:par>
                                <p:cTn id="171" presetID="10" presetClass="entr" presetSubtype="0" fill="hold" nodeType="withEffect">
                                  <p:stCondLst>
                                    <p:cond delay="0"/>
                                  </p:stCondLst>
                                  <p:childTnLst>
                                    <p:set>
                                      <p:cBhvr>
                                        <p:cTn id="172" dur="1" fill="hold">
                                          <p:stCondLst>
                                            <p:cond delay="0"/>
                                          </p:stCondLst>
                                        </p:cTn>
                                        <p:tgtEl>
                                          <p:spTgt spid="65"/>
                                        </p:tgtEl>
                                        <p:attrNameLst>
                                          <p:attrName>style.visibility</p:attrName>
                                        </p:attrNameLst>
                                      </p:cBhvr>
                                      <p:to>
                                        <p:strVal val="visible"/>
                                      </p:to>
                                    </p:set>
                                    <p:animEffect transition="in" filter="fade">
                                      <p:cBhvr>
                                        <p:cTn id="173" dur="500"/>
                                        <p:tgtEl>
                                          <p:spTgt spid="65"/>
                                        </p:tgtEl>
                                      </p:cBhvr>
                                    </p:animEffect>
                                  </p:childTnLst>
                                </p:cTn>
                              </p:par>
                              <p:par>
                                <p:cTn id="174" presetID="10" presetClass="entr" presetSubtype="0" fill="hold" nodeType="withEffect">
                                  <p:stCondLst>
                                    <p:cond delay="0"/>
                                  </p:stCondLst>
                                  <p:childTnLst>
                                    <p:set>
                                      <p:cBhvr>
                                        <p:cTn id="175" dur="1" fill="hold">
                                          <p:stCondLst>
                                            <p:cond delay="0"/>
                                          </p:stCondLst>
                                        </p:cTn>
                                        <p:tgtEl>
                                          <p:spTgt spid="64"/>
                                        </p:tgtEl>
                                        <p:attrNameLst>
                                          <p:attrName>style.visibility</p:attrName>
                                        </p:attrNameLst>
                                      </p:cBhvr>
                                      <p:to>
                                        <p:strVal val="visible"/>
                                      </p:to>
                                    </p:set>
                                    <p:animEffect transition="in" filter="fade">
                                      <p:cBhvr>
                                        <p:cTn id="176" dur="500"/>
                                        <p:tgtEl>
                                          <p:spTgt spid="64"/>
                                        </p:tgtEl>
                                      </p:cBhvr>
                                    </p:animEffect>
                                  </p:childTnLst>
                                </p:cTn>
                              </p:par>
                              <p:par>
                                <p:cTn id="177" presetID="10" presetClass="entr" presetSubtype="0" fill="hold" nodeType="withEffect">
                                  <p:stCondLst>
                                    <p:cond delay="0"/>
                                  </p:stCondLst>
                                  <p:childTnLst>
                                    <p:set>
                                      <p:cBhvr>
                                        <p:cTn id="178" dur="1" fill="hold">
                                          <p:stCondLst>
                                            <p:cond delay="0"/>
                                          </p:stCondLst>
                                        </p:cTn>
                                        <p:tgtEl>
                                          <p:spTgt spid="63"/>
                                        </p:tgtEl>
                                        <p:attrNameLst>
                                          <p:attrName>style.visibility</p:attrName>
                                        </p:attrNameLst>
                                      </p:cBhvr>
                                      <p:to>
                                        <p:strVal val="visible"/>
                                      </p:to>
                                    </p:set>
                                    <p:animEffect transition="in" filter="fade">
                                      <p:cBhvr>
                                        <p:cTn id="179" dur="500"/>
                                        <p:tgtEl>
                                          <p:spTgt spid="63"/>
                                        </p:tgtEl>
                                      </p:cBhvr>
                                    </p:animEffect>
                                  </p:childTnLst>
                                </p:cTn>
                              </p:par>
                            </p:childTnLst>
                          </p:cTn>
                        </p:par>
                      </p:childTnLst>
                    </p:cTn>
                  </p:par>
                  <p:par>
                    <p:cTn id="180" fill="hold" nodeType="clickPar">
                      <p:stCondLst>
                        <p:cond delay="indefinite"/>
                      </p:stCondLst>
                      <p:childTnLst>
                        <p:par>
                          <p:cTn id="181" fill="hold" nodeType="withGroup">
                            <p:stCondLst>
                              <p:cond delay="0"/>
                            </p:stCondLst>
                            <p:childTnLst>
                              <p:par>
                                <p:cTn id="182" presetID="10" presetClass="entr" presetSubtype="0" fill="hold" nodeType="clickEffect">
                                  <p:stCondLst>
                                    <p:cond delay="0"/>
                                  </p:stCondLst>
                                  <p:childTnLst>
                                    <p:set>
                                      <p:cBhvr>
                                        <p:cTn id="183" dur="1" fill="hold">
                                          <p:stCondLst>
                                            <p:cond delay="0"/>
                                          </p:stCondLst>
                                        </p:cTn>
                                        <p:tgtEl>
                                          <p:spTgt spid="109"/>
                                        </p:tgtEl>
                                        <p:attrNameLst>
                                          <p:attrName>style.visibility</p:attrName>
                                        </p:attrNameLst>
                                      </p:cBhvr>
                                      <p:to>
                                        <p:strVal val="visible"/>
                                      </p:to>
                                    </p:set>
                                    <p:animEffect transition="in" filter="fade">
                                      <p:cBhvr>
                                        <p:cTn id="184" dur="500"/>
                                        <p:tgtEl>
                                          <p:spTgt spid="109"/>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113"/>
                                        </p:tgtEl>
                                        <p:attrNameLst>
                                          <p:attrName>style.visibility</p:attrName>
                                        </p:attrNameLst>
                                      </p:cBhvr>
                                      <p:to>
                                        <p:strVal val="visible"/>
                                      </p:to>
                                    </p:set>
                                    <p:animEffect transition="in" filter="fade">
                                      <p:cBhvr>
                                        <p:cTn id="187" dur="500"/>
                                        <p:tgtEl>
                                          <p:spTgt spid="113"/>
                                        </p:tgtEl>
                                      </p:cBhvr>
                                    </p:animEffect>
                                  </p:childTnLst>
                                </p:cTn>
                              </p:par>
                              <p:par>
                                <p:cTn id="188" presetID="10" presetClass="entr" presetSubtype="0" fill="hold" nodeType="withEffect">
                                  <p:stCondLst>
                                    <p:cond delay="0"/>
                                  </p:stCondLst>
                                  <p:childTnLst>
                                    <p:set>
                                      <p:cBhvr>
                                        <p:cTn id="189" dur="1" fill="hold">
                                          <p:stCondLst>
                                            <p:cond delay="0"/>
                                          </p:stCondLst>
                                        </p:cTn>
                                        <p:tgtEl>
                                          <p:spTgt spid="69"/>
                                        </p:tgtEl>
                                        <p:attrNameLst>
                                          <p:attrName>style.visibility</p:attrName>
                                        </p:attrNameLst>
                                      </p:cBhvr>
                                      <p:to>
                                        <p:strVal val="visible"/>
                                      </p:to>
                                    </p:set>
                                    <p:animEffect transition="in" filter="fade">
                                      <p:cBhvr>
                                        <p:cTn id="190" dur="500"/>
                                        <p:tgtEl>
                                          <p:spTgt spid="69"/>
                                        </p:tgtEl>
                                      </p:cBhvr>
                                    </p:animEffect>
                                  </p:childTnLst>
                                </p:cTn>
                              </p:par>
                              <p:par>
                                <p:cTn id="191" presetID="10" presetClass="entr" presetSubtype="0" fill="hold" nodeType="withEffect">
                                  <p:stCondLst>
                                    <p:cond delay="0"/>
                                  </p:stCondLst>
                                  <p:childTnLst>
                                    <p:set>
                                      <p:cBhvr>
                                        <p:cTn id="192" dur="1" fill="hold">
                                          <p:stCondLst>
                                            <p:cond delay="0"/>
                                          </p:stCondLst>
                                        </p:cTn>
                                        <p:tgtEl>
                                          <p:spTgt spid="70"/>
                                        </p:tgtEl>
                                        <p:attrNameLst>
                                          <p:attrName>style.visibility</p:attrName>
                                        </p:attrNameLst>
                                      </p:cBhvr>
                                      <p:to>
                                        <p:strVal val="visible"/>
                                      </p:to>
                                    </p:set>
                                    <p:animEffect transition="in" filter="fade">
                                      <p:cBhvr>
                                        <p:cTn id="193" dur="500"/>
                                        <p:tgtEl>
                                          <p:spTgt spid="70"/>
                                        </p:tgtEl>
                                      </p:cBhvr>
                                    </p:animEffect>
                                  </p:childTnLst>
                                </p:cTn>
                              </p:par>
                            </p:childTnLst>
                          </p:cTn>
                        </p:par>
                      </p:childTnLst>
                    </p:cTn>
                  </p:par>
                  <p:par>
                    <p:cTn id="194" fill="hold" nodeType="clickPar">
                      <p:stCondLst>
                        <p:cond delay="indefinite"/>
                      </p:stCondLst>
                      <p:childTnLst>
                        <p:par>
                          <p:cTn id="195" fill="hold" nodeType="withGroup">
                            <p:stCondLst>
                              <p:cond delay="0"/>
                            </p:stCondLst>
                            <p:childTnLst>
                              <p:par>
                                <p:cTn id="196" presetID="10" presetClass="entr" presetSubtype="0" fill="hold" nodeType="clickEffect">
                                  <p:stCondLst>
                                    <p:cond delay="0"/>
                                  </p:stCondLst>
                                  <p:childTnLst>
                                    <p:set>
                                      <p:cBhvr>
                                        <p:cTn id="197" dur="1" fill="hold">
                                          <p:stCondLst>
                                            <p:cond delay="0"/>
                                          </p:stCondLst>
                                        </p:cTn>
                                        <p:tgtEl>
                                          <p:spTgt spid="117"/>
                                        </p:tgtEl>
                                        <p:attrNameLst>
                                          <p:attrName>style.visibility</p:attrName>
                                        </p:attrNameLst>
                                      </p:cBhvr>
                                      <p:to>
                                        <p:strVal val="visible"/>
                                      </p:to>
                                    </p:set>
                                    <p:animEffect transition="in" filter="fade">
                                      <p:cBhvr>
                                        <p:cTn id="198" dur="500"/>
                                        <p:tgtEl>
                                          <p:spTgt spid="117"/>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114"/>
                                        </p:tgtEl>
                                        <p:attrNameLst>
                                          <p:attrName>style.visibility</p:attrName>
                                        </p:attrNameLst>
                                      </p:cBhvr>
                                      <p:to>
                                        <p:strVal val="visible"/>
                                      </p:to>
                                    </p:set>
                                    <p:animEffect transition="in" filter="fade">
                                      <p:cBhvr>
                                        <p:cTn id="201" dur="500"/>
                                        <p:tgtEl>
                                          <p:spTgt spid="114"/>
                                        </p:tgtEl>
                                      </p:cBhvr>
                                    </p:animEffect>
                                  </p:childTnLst>
                                </p:cTn>
                              </p:par>
                              <p:par>
                                <p:cTn id="202" presetID="10" presetClass="entr" presetSubtype="0" fill="hold" nodeType="withEffect">
                                  <p:stCondLst>
                                    <p:cond delay="0"/>
                                  </p:stCondLst>
                                  <p:childTnLst>
                                    <p:set>
                                      <p:cBhvr>
                                        <p:cTn id="203" dur="1" fill="hold">
                                          <p:stCondLst>
                                            <p:cond delay="0"/>
                                          </p:stCondLst>
                                        </p:cTn>
                                        <p:tgtEl>
                                          <p:spTgt spid="6"/>
                                        </p:tgtEl>
                                        <p:attrNameLst>
                                          <p:attrName>style.visibility</p:attrName>
                                        </p:attrNameLst>
                                      </p:cBhvr>
                                      <p:to>
                                        <p:strVal val="visible"/>
                                      </p:to>
                                    </p:set>
                                    <p:animEffect transition="in" filter="fade">
                                      <p:cBhvr>
                                        <p:cTn id="204" dur="500"/>
                                        <p:tgtEl>
                                          <p:spTgt spid="6"/>
                                        </p:tgtEl>
                                      </p:cBhvr>
                                    </p:animEffect>
                                  </p:childTnLst>
                                </p:cTn>
                              </p:par>
                            </p:childTnLst>
                          </p:cTn>
                        </p:par>
                      </p:childTnLst>
                    </p:cTn>
                  </p:par>
                  <p:par>
                    <p:cTn id="205" fill="hold" nodeType="clickPar">
                      <p:stCondLst>
                        <p:cond delay="indefinite"/>
                      </p:stCondLst>
                      <p:childTnLst>
                        <p:par>
                          <p:cTn id="206" fill="hold" nodeType="withGroup">
                            <p:stCondLst>
                              <p:cond delay="0"/>
                            </p:stCondLst>
                            <p:childTnLst>
                              <p:par>
                                <p:cTn id="207" presetID="10" presetClass="entr" presetSubtype="0" fill="hold" nodeType="clickEffect">
                                  <p:stCondLst>
                                    <p:cond delay="0"/>
                                  </p:stCondLst>
                                  <p:childTnLst>
                                    <p:set>
                                      <p:cBhvr>
                                        <p:cTn id="208" dur="1" fill="hold">
                                          <p:stCondLst>
                                            <p:cond delay="0"/>
                                          </p:stCondLst>
                                        </p:cTn>
                                        <p:tgtEl>
                                          <p:spTgt spid="111"/>
                                        </p:tgtEl>
                                        <p:attrNameLst>
                                          <p:attrName>style.visibility</p:attrName>
                                        </p:attrNameLst>
                                      </p:cBhvr>
                                      <p:to>
                                        <p:strVal val="visible"/>
                                      </p:to>
                                    </p:set>
                                    <p:animEffect transition="in" filter="fade">
                                      <p:cBhvr>
                                        <p:cTn id="209" dur="500"/>
                                        <p:tgtEl>
                                          <p:spTgt spid="111"/>
                                        </p:tgtEl>
                                      </p:cBhvr>
                                    </p:animEffect>
                                  </p:childTnLst>
                                </p:cTn>
                              </p:par>
                              <p:par>
                                <p:cTn id="210" presetID="10" presetClass="entr" presetSubtype="0" fill="hold" grpId="0" nodeType="with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fade">
                                      <p:cBhvr>
                                        <p:cTn id="212" dur="500"/>
                                        <p:tgtEl>
                                          <p:spTgt spid="116"/>
                                        </p:tgtEl>
                                      </p:cBhvr>
                                    </p:animEffect>
                                  </p:childTnLst>
                                </p:cTn>
                              </p:par>
                              <p:par>
                                <p:cTn id="213" presetID="10" presetClass="entr" presetSubtype="0" fill="hold" nodeType="withEffect">
                                  <p:stCondLst>
                                    <p:cond delay="0"/>
                                  </p:stCondLst>
                                  <p:childTnLst>
                                    <p:set>
                                      <p:cBhvr>
                                        <p:cTn id="214" dur="1" fill="hold">
                                          <p:stCondLst>
                                            <p:cond delay="0"/>
                                          </p:stCondLst>
                                        </p:cTn>
                                        <p:tgtEl>
                                          <p:spTgt spid="71"/>
                                        </p:tgtEl>
                                        <p:attrNameLst>
                                          <p:attrName>style.visibility</p:attrName>
                                        </p:attrNameLst>
                                      </p:cBhvr>
                                      <p:to>
                                        <p:strVal val="visible"/>
                                      </p:to>
                                    </p:set>
                                    <p:animEffect transition="in" filter="fade">
                                      <p:cBhvr>
                                        <p:cTn id="215" dur="500"/>
                                        <p:tgtEl>
                                          <p:spTgt spid="71"/>
                                        </p:tgtEl>
                                      </p:cBhvr>
                                    </p:animEffect>
                                  </p:childTnLst>
                                </p:cTn>
                              </p:par>
                            </p:childTnLst>
                          </p:cTn>
                        </p:par>
                      </p:childTnLst>
                    </p:cTn>
                  </p:par>
                  <p:par>
                    <p:cTn id="216" fill="hold" nodeType="clickPar">
                      <p:stCondLst>
                        <p:cond delay="indefinite"/>
                      </p:stCondLst>
                      <p:childTnLst>
                        <p:par>
                          <p:cTn id="217" fill="hold" nodeType="withGroup">
                            <p:stCondLst>
                              <p:cond delay="0"/>
                            </p:stCondLst>
                            <p:childTnLst>
                              <p:par>
                                <p:cTn id="218" presetID="10" presetClass="entr" presetSubtype="0" fill="hold" nodeType="clickEffect">
                                  <p:stCondLst>
                                    <p:cond delay="0"/>
                                  </p:stCondLst>
                                  <p:childTnLst>
                                    <p:set>
                                      <p:cBhvr>
                                        <p:cTn id="219" dur="1" fill="hold">
                                          <p:stCondLst>
                                            <p:cond delay="0"/>
                                          </p:stCondLst>
                                        </p:cTn>
                                        <p:tgtEl>
                                          <p:spTgt spid="91"/>
                                        </p:tgtEl>
                                        <p:attrNameLst>
                                          <p:attrName>style.visibility</p:attrName>
                                        </p:attrNameLst>
                                      </p:cBhvr>
                                      <p:to>
                                        <p:strVal val="visible"/>
                                      </p:to>
                                    </p:set>
                                    <p:animEffect transition="in" filter="fade">
                                      <p:cBhvr>
                                        <p:cTn id="220" dur="500"/>
                                        <p:tgtEl>
                                          <p:spTgt spid="91"/>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96"/>
                                        </p:tgtEl>
                                        <p:attrNameLst>
                                          <p:attrName>style.visibility</p:attrName>
                                        </p:attrNameLst>
                                      </p:cBhvr>
                                      <p:to>
                                        <p:strVal val="visible"/>
                                      </p:to>
                                    </p:set>
                                    <p:animEffect transition="in" filter="fade">
                                      <p:cBhvr>
                                        <p:cTn id="223" dur="500"/>
                                        <p:tgtEl>
                                          <p:spTgt spid="96"/>
                                        </p:tgtEl>
                                      </p:cBhvr>
                                    </p:animEffect>
                                  </p:childTnLst>
                                </p:cTn>
                              </p:par>
                              <p:par>
                                <p:cTn id="224" presetID="10" presetClass="entr" presetSubtype="0" fill="hold" nodeType="withEffect">
                                  <p:stCondLst>
                                    <p:cond delay="0"/>
                                  </p:stCondLst>
                                  <p:childTnLst>
                                    <p:set>
                                      <p:cBhvr>
                                        <p:cTn id="225" dur="1" fill="hold">
                                          <p:stCondLst>
                                            <p:cond delay="0"/>
                                          </p:stCondLst>
                                        </p:cTn>
                                        <p:tgtEl>
                                          <p:spTgt spid="73"/>
                                        </p:tgtEl>
                                        <p:attrNameLst>
                                          <p:attrName>style.visibility</p:attrName>
                                        </p:attrNameLst>
                                      </p:cBhvr>
                                      <p:to>
                                        <p:strVal val="visible"/>
                                      </p:to>
                                    </p:set>
                                    <p:animEffect transition="in" filter="fade">
                                      <p:cBhvr>
                                        <p:cTn id="226" dur="500"/>
                                        <p:tgtEl>
                                          <p:spTgt spid="73"/>
                                        </p:tgtEl>
                                      </p:cBhvr>
                                    </p:animEffect>
                                  </p:childTnLst>
                                </p:cTn>
                              </p:par>
                              <p:par>
                                <p:cTn id="227" presetID="10" presetClass="entr" presetSubtype="0" fill="hold" nodeType="withEffect">
                                  <p:stCondLst>
                                    <p:cond delay="0"/>
                                  </p:stCondLst>
                                  <p:childTnLst>
                                    <p:set>
                                      <p:cBhvr>
                                        <p:cTn id="228" dur="1" fill="hold">
                                          <p:stCondLst>
                                            <p:cond delay="0"/>
                                          </p:stCondLst>
                                        </p:cTn>
                                        <p:tgtEl>
                                          <p:spTgt spid="74"/>
                                        </p:tgtEl>
                                        <p:attrNameLst>
                                          <p:attrName>style.visibility</p:attrName>
                                        </p:attrNameLst>
                                      </p:cBhvr>
                                      <p:to>
                                        <p:strVal val="visible"/>
                                      </p:to>
                                    </p:set>
                                    <p:animEffect transition="in" filter="fade">
                                      <p:cBhvr>
                                        <p:cTn id="229" dur="500"/>
                                        <p:tgtEl>
                                          <p:spTgt spid="74"/>
                                        </p:tgtEl>
                                      </p:cBhvr>
                                    </p:animEffect>
                                  </p:childTnLst>
                                </p:cTn>
                              </p:par>
                              <p:par>
                                <p:cTn id="230" presetID="10" presetClass="entr" presetSubtype="0" fill="hold" nodeType="withEffect">
                                  <p:stCondLst>
                                    <p:cond delay="0"/>
                                  </p:stCondLst>
                                  <p:childTnLst>
                                    <p:set>
                                      <p:cBhvr>
                                        <p:cTn id="231" dur="1" fill="hold">
                                          <p:stCondLst>
                                            <p:cond delay="0"/>
                                          </p:stCondLst>
                                        </p:cTn>
                                        <p:tgtEl>
                                          <p:spTgt spid="72"/>
                                        </p:tgtEl>
                                        <p:attrNameLst>
                                          <p:attrName>style.visibility</p:attrName>
                                        </p:attrNameLst>
                                      </p:cBhvr>
                                      <p:to>
                                        <p:strVal val="visible"/>
                                      </p:to>
                                    </p:set>
                                    <p:animEffect transition="in" filter="fade">
                                      <p:cBhvr>
                                        <p:cTn id="232" dur="500"/>
                                        <p:tgtEl>
                                          <p:spTgt spid="72"/>
                                        </p:tgtEl>
                                      </p:cBhvr>
                                    </p:animEffect>
                                  </p:childTnLst>
                                </p:cTn>
                              </p:par>
                              <p:par>
                                <p:cTn id="233" presetID="10" presetClass="entr" presetSubtype="0" fill="hold" nodeType="withEffect">
                                  <p:stCondLst>
                                    <p:cond delay="0"/>
                                  </p:stCondLst>
                                  <p:childTnLst>
                                    <p:set>
                                      <p:cBhvr>
                                        <p:cTn id="234" dur="1" fill="hold">
                                          <p:stCondLst>
                                            <p:cond delay="0"/>
                                          </p:stCondLst>
                                        </p:cTn>
                                        <p:tgtEl>
                                          <p:spTgt spid="44"/>
                                        </p:tgtEl>
                                        <p:attrNameLst>
                                          <p:attrName>style.visibility</p:attrName>
                                        </p:attrNameLst>
                                      </p:cBhvr>
                                      <p:to>
                                        <p:strVal val="visible"/>
                                      </p:to>
                                    </p:set>
                                    <p:animEffect transition="in" filter="fade">
                                      <p:cBhvr>
                                        <p:cTn id="235" dur="500"/>
                                        <p:tgtEl>
                                          <p:spTgt spid="44"/>
                                        </p:tgtEl>
                                      </p:cBhvr>
                                    </p:animEffect>
                                  </p:childTnLst>
                                </p:cTn>
                              </p:par>
                            </p:childTnLst>
                          </p:cTn>
                        </p:par>
                      </p:childTnLst>
                    </p:cTn>
                  </p:par>
                  <p:par>
                    <p:cTn id="236" fill="hold" nodeType="clickPar">
                      <p:stCondLst>
                        <p:cond delay="indefinite"/>
                      </p:stCondLst>
                      <p:childTnLst>
                        <p:par>
                          <p:cTn id="237" fill="hold" nodeType="withGroup">
                            <p:stCondLst>
                              <p:cond delay="0"/>
                            </p:stCondLst>
                            <p:childTnLst>
                              <p:par>
                                <p:cTn id="238" presetID="10" presetClass="entr" presetSubtype="0" fill="hold" nodeType="clickEffect">
                                  <p:stCondLst>
                                    <p:cond delay="0"/>
                                  </p:stCondLst>
                                  <p:childTnLst>
                                    <p:set>
                                      <p:cBhvr>
                                        <p:cTn id="239" dur="1" fill="hold">
                                          <p:stCondLst>
                                            <p:cond delay="0"/>
                                          </p:stCondLst>
                                        </p:cTn>
                                        <p:tgtEl>
                                          <p:spTgt spid="92"/>
                                        </p:tgtEl>
                                        <p:attrNameLst>
                                          <p:attrName>style.visibility</p:attrName>
                                        </p:attrNameLst>
                                      </p:cBhvr>
                                      <p:to>
                                        <p:strVal val="visible"/>
                                      </p:to>
                                    </p:set>
                                    <p:animEffect transition="in" filter="fade">
                                      <p:cBhvr>
                                        <p:cTn id="240" dur="500"/>
                                        <p:tgtEl>
                                          <p:spTgt spid="92"/>
                                        </p:tgtEl>
                                      </p:cBhvr>
                                    </p:animEffect>
                                  </p:childTnLst>
                                </p:cTn>
                              </p:par>
                              <p:par>
                                <p:cTn id="241" presetID="10" presetClass="entr" presetSubtype="0" fill="hold" grpId="0" nodeType="withEffect">
                                  <p:stCondLst>
                                    <p:cond delay="0"/>
                                  </p:stCondLst>
                                  <p:childTnLst>
                                    <p:set>
                                      <p:cBhvr>
                                        <p:cTn id="242" dur="1" fill="hold">
                                          <p:stCondLst>
                                            <p:cond delay="0"/>
                                          </p:stCondLst>
                                        </p:cTn>
                                        <p:tgtEl>
                                          <p:spTgt spid="97"/>
                                        </p:tgtEl>
                                        <p:attrNameLst>
                                          <p:attrName>style.visibility</p:attrName>
                                        </p:attrNameLst>
                                      </p:cBhvr>
                                      <p:to>
                                        <p:strVal val="visible"/>
                                      </p:to>
                                    </p:set>
                                    <p:animEffect transition="in" filter="fade">
                                      <p:cBhvr>
                                        <p:cTn id="243" dur="500"/>
                                        <p:tgtEl>
                                          <p:spTgt spid="97"/>
                                        </p:tgtEl>
                                      </p:cBhvr>
                                    </p:animEffect>
                                  </p:childTnLst>
                                </p:cTn>
                              </p:par>
                              <p:par>
                                <p:cTn id="244" presetID="10" presetClass="entr" presetSubtype="0" fill="hold" nodeType="withEffect">
                                  <p:stCondLst>
                                    <p:cond delay="0"/>
                                  </p:stCondLst>
                                  <p:childTnLst>
                                    <p:set>
                                      <p:cBhvr>
                                        <p:cTn id="245" dur="1" fill="hold">
                                          <p:stCondLst>
                                            <p:cond delay="0"/>
                                          </p:stCondLst>
                                        </p:cTn>
                                        <p:tgtEl>
                                          <p:spTgt spid="60"/>
                                        </p:tgtEl>
                                        <p:attrNameLst>
                                          <p:attrName>style.visibility</p:attrName>
                                        </p:attrNameLst>
                                      </p:cBhvr>
                                      <p:to>
                                        <p:strVal val="visible"/>
                                      </p:to>
                                    </p:set>
                                    <p:animEffect transition="in" filter="fade">
                                      <p:cBhvr>
                                        <p:cTn id="24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82" grpId="0" animBg="1"/>
      <p:bldP spid="83" grpId="0"/>
      <p:bldP spid="84" grpId="0"/>
      <p:bldP spid="85" grpId="0"/>
      <p:bldP spid="86" grpId="0"/>
      <p:bldP spid="87" grpId="0"/>
      <p:bldP spid="93" grpId="0"/>
      <p:bldP spid="94" grpId="0"/>
      <p:bldP spid="95" grpId="0"/>
      <p:bldP spid="96" grpId="0"/>
      <p:bldP spid="97" grpId="0"/>
      <p:bldP spid="103" grpId="0"/>
      <p:bldP spid="104" grpId="0"/>
      <p:bldP spid="105" grpId="0"/>
      <p:bldP spid="106" grpId="0"/>
      <p:bldP spid="113" grpId="0"/>
      <p:bldP spid="114" grpId="0"/>
      <p:bldP spid="1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2 Imagen"/>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7913" y="706438"/>
            <a:ext cx="6734175" cy="538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1 Título"/>
          <p:cNvSpPr txBox="1">
            <a:spLocks/>
          </p:cNvSpPr>
          <p:nvPr/>
        </p:nvSpPr>
        <p:spPr bwMode="auto">
          <a:xfrm>
            <a:off x="0" y="111125"/>
            <a:ext cx="7200900" cy="431800"/>
          </a:xfrm>
          <a:prstGeom prst="rect">
            <a:avLst/>
          </a:prstGeom>
          <a:solidFill>
            <a:schemeClr val="accent1">
              <a:lumMod val="75000"/>
            </a:schemeClr>
          </a:solidFill>
          <a:ln>
            <a:solidFill>
              <a:schemeClr val="accent1">
                <a:lumMod val="75000"/>
              </a:schemeClr>
            </a:solidFill>
          </a:ln>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nSpc>
                <a:spcPct val="100000"/>
              </a:lnSpc>
              <a:spcBef>
                <a:spcPct val="0"/>
              </a:spcBef>
              <a:buFont typeface="Arial" pitchFamily="34" charset="0"/>
              <a:buNone/>
              <a:defRPr/>
            </a:pPr>
            <a:r>
              <a:rPr lang="es-CL" altLang="es-CL" sz="2400" b="1" dirty="0" smtClean="0">
                <a:solidFill>
                  <a:schemeClr val="bg1"/>
                </a:solidFill>
                <a:latin typeface="Calibri Light" pitchFamily="34" charset="0"/>
              </a:rPr>
              <a:t>Plan Maestro Parque</a:t>
            </a:r>
          </a:p>
        </p:txBody>
      </p:sp>
      <p:sp>
        <p:nvSpPr>
          <p:cNvPr id="12" name="1 Título"/>
          <p:cNvSpPr txBox="1">
            <a:spLocks/>
          </p:cNvSpPr>
          <p:nvPr/>
        </p:nvSpPr>
        <p:spPr bwMode="auto">
          <a:xfrm rot="-5400000">
            <a:off x="2005806" y="3599657"/>
            <a:ext cx="523875" cy="287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ctr">
              <a:lnSpc>
                <a:spcPct val="100000"/>
              </a:lnSpc>
              <a:spcBef>
                <a:spcPct val="0"/>
              </a:spcBef>
              <a:buFontTx/>
              <a:buNone/>
            </a:pPr>
            <a:r>
              <a:rPr lang="es-CL" altLang="es-CL" sz="900" b="1">
                <a:latin typeface="Calibri Light" pitchFamily="34" charset="0"/>
              </a:rPr>
              <a:t>CUMBRE 1 </a:t>
            </a:r>
          </a:p>
          <a:p>
            <a:pPr algn="ctr">
              <a:lnSpc>
                <a:spcPct val="100000"/>
              </a:lnSpc>
              <a:spcBef>
                <a:spcPct val="0"/>
              </a:spcBef>
              <a:buFontTx/>
              <a:buNone/>
            </a:pPr>
            <a:r>
              <a:rPr lang="es-CL" altLang="es-CL" sz="900" b="1">
                <a:latin typeface="Calibri Light" pitchFamily="34" charset="0"/>
              </a:rPr>
              <a:t>VIRGEN</a:t>
            </a:r>
          </a:p>
          <a:p>
            <a:pPr algn="ctr">
              <a:lnSpc>
                <a:spcPct val="100000"/>
              </a:lnSpc>
              <a:spcBef>
                <a:spcPct val="0"/>
              </a:spcBef>
              <a:buFontTx/>
              <a:buNone/>
            </a:pPr>
            <a:endParaRPr lang="es-CL" altLang="es-CL" sz="2000" b="1">
              <a:latin typeface="Calibri Light" pitchFamily="34" charset="0"/>
            </a:endParaRPr>
          </a:p>
          <a:p>
            <a:pPr algn="ctr">
              <a:lnSpc>
                <a:spcPct val="100000"/>
              </a:lnSpc>
              <a:spcBef>
                <a:spcPct val="0"/>
              </a:spcBef>
              <a:buFontTx/>
              <a:buNone/>
            </a:pPr>
            <a:endParaRPr lang="es-CL" altLang="es-CL" b="1">
              <a:latin typeface="Calibri Light" pitchFamily="34" charset="0"/>
            </a:endParaRPr>
          </a:p>
          <a:p>
            <a:pPr algn="ctr">
              <a:lnSpc>
                <a:spcPct val="100000"/>
              </a:lnSpc>
              <a:spcBef>
                <a:spcPct val="0"/>
              </a:spcBef>
              <a:buFontTx/>
              <a:buNone/>
            </a:pPr>
            <a:endParaRPr lang="es-CL" altLang="es-CL" sz="1100">
              <a:latin typeface="Calibri Light" pitchFamily="34" charset="0"/>
            </a:endParaRPr>
          </a:p>
          <a:p>
            <a:pPr algn="ctr">
              <a:lnSpc>
                <a:spcPct val="100000"/>
              </a:lnSpc>
              <a:spcBef>
                <a:spcPct val="0"/>
              </a:spcBef>
              <a:buFontTx/>
              <a:buNone/>
            </a:pPr>
            <a:endParaRPr lang="es-CL" altLang="es-CL" sz="1800" b="1">
              <a:latin typeface="Calibri Light" pitchFamily="34" charset="0"/>
            </a:endParaRPr>
          </a:p>
          <a:p>
            <a:pPr algn="ctr">
              <a:lnSpc>
                <a:spcPct val="100000"/>
              </a:lnSpc>
              <a:spcBef>
                <a:spcPct val="0"/>
              </a:spcBef>
              <a:buFontTx/>
              <a:buNone/>
            </a:pPr>
            <a:endParaRPr lang="es-CL" altLang="es-CL" sz="1800">
              <a:latin typeface="Calibri Light" pitchFamily="34" charset="0"/>
            </a:endParaRPr>
          </a:p>
          <a:p>
            <a:pPr algn="ctr">
              <a:lnSpc>
                <a:spcPct val="100000"/>
              </a:lnSpc>
              <a:spcBef>
                <a:spcPct val="0"/>
              </a:spcBef>
              <a:buFontTx/>
              <a:buNone/>
            </a:pPr>
            <a:endParaRPr lang="es-CL" altLang="es-CL" sz="1800">
              <a:latin typeface="Calibri Light" pitchFamily="34" charset="0"/>
            </a:endParaRPr>
          </a:p>
          <a:p>
            <a:pPr algn="ctr">
              <a:lnSpc>
                <a:spcPct val="100000"/>
              </a:lnSpc>
              <a:spcBef>
                <a:spcPct val="0"/>
              </a:spcBef>
              <a:buFontTx/>
              <a:buNone/>
            </a:pPr>
            <a:endParaRPr lang="es-CL" altLang="es-CL" sz="1800">
              <a:latin typeface="Calibri Light" pitchFamily="34" charset="0"/>
            </a:endParaRPr>
          </a:p>
          <a:p>
            <a:pPr algn="ctr">
              <a:lnSpc>
                <a:spcPct val="100000"/>
              </a:lnSpc>
              <a:spcBef>
                <a:spcPct val="0"/>
              </a:spcBef>
              <a:buFontTx/>
              <a:buNone/>
            </a:pPr>
            <a:r>
              <a:rPr lang="es-CL" altLang="es-CL" sz="1800" b="1">
                <a:latin typeface="Calibri Light" pitchFamily="34" charset="0"/>
              </a:rPr>
              <a:t>                                       </a:t>
            </a:r>
          </a:p>
        </p:txBody>
      </p:sp>
      <p:sp>
        <p:nvSpPr>
          <p:cNvPr id="13" name="1 Título"/>
          <p:cNvSpPr txBox="1">
            <a:spLocks/>
          </p:cNvSpPr>
          <p:nvPr/>
        </p:nvSpPr>
        <p:spPr bwMode="auto">
          <a:xfrm rot="-5400000">
            <a:off x="2905919" y="1978819"/>
            <a:ext cx="595313" cy="288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ctr">
              <a:lnSpc>
                <a:spcPct val="100000"/>
              </a:lnSpc>
              <a:spcBef>
                <a:spcPct val="0"/>
              </a:spcBef>
              <a:buFontTx/>
              <a:buNone/>
            </a:pPr>
            <a:r>
              <a:rPr lang="es-CL" altLang="es-CL" sz="900" b="1">
                <a:latin typeface="Calibri Light" pitchFamily="34" charset="0"/>
              </a:rPr>
              <a:t>CUMBRE 2 </a:t>
            </a:r>
          </a:p>
          <a:p>
            <a:pPr algn="ctr">
              <a:lnSpc>
                <a:spcPct val="100000"/>
              </a:lnSpc>
              <a:spcBef>
                <a:spcPct val="0"/>
              </a:spcBef>
              <a:buFontTx/>
              <a:buNone/>
            </a:pPr>
            <a:r>
              <a:rPr lang="es-CL" altLang="es-CL" sz="900" b="1">
                <a:latin typeface="Calibri Light" pitchFamily="34" charset="0"/>
              </a:rPr>
              <a:t>TRANSICIÓN</a:t>
            </a:r>
          </a:p>
          <a:p>
            <a:pPr algn="ctr">
              <a:lnSpc>
                <a:spcPct val="100000"/>
              </a:lnSpc>
              <a:spcBef>
                <a:spcPct val="0"/>
              </a:spcBef>
              <a:buFontTx/>
              <a:buNone/>
            </a:pPr>
            <a:endParaRPr lang="es-CL" altLang="es-CL" sz="2000" b="1">
              <a:latin typeface="Calibri Light" pitchFamily="34" charset="0"/>
            </a:endParaRPr>
          </a:p>
          <a:p>
            <a:pPr algn="ctr">
              <a:lnSpc>
                <a:spcPct val="100000"/>
              </a:lnSpc>
              <a:spcBef>
                <a:spcPct val="0"/>
              </a:spcBef>
              <a:buFontTx/>
              <a:buNone/>
            </a:pPr>
            <a:endParaRPr lang="es-CL" altLang="es-CL" b="1">
              <a:latin typeface="Calibri Light" pitchFamily="34" charset="0"/>
            </a:endParaRPr>
          </a:p>
          <a:p>
            <a:pPr algn="ctr">
              <a:lnSpc>
                <a:spcPct val="100000"/>
              </a:lnSpc>
              <a:spcBef>
                <a:spcPct val="0"/>
              </a:spcBef>
              <a:buFontTx/>
              <a:buNone/>
            </a:pPr>
            <a:endParaRPr lang="es-CL" altLang="es-CL" sz="1100">
              <a:latin typeface="Calibri Light" pitchFamily="34" charset="0"/>
            </a:endParaRPr>
          </a:p>
          <a:p>
            <a:pPr algn="ctr">
              <a:lnSpc>
                <a:spcPct val="100000"/>
              </a:lnSpc>
              <a:spcBef>
                <a:spcPct val="0"/>
              </a:spcBef>
              <a:buFontTx/>
              <a:buNone/>
            </a:pPr>
            <a:endParaRPr lang="es-CL" altLang="es-CL" sz="1800" b="1">
              <a:latin typeface="Calibri Light" pitchFamily="34" charset="0"/>
            </a:endParaRPr>
          </a:p>
          <a:p>
            <a:pPr algn="ctr">
              <a:lnSpc>
                <a:spcPct val="100000"/>
              </a:lnSpc>
              <a:spcBef>
                <a:spcPct val="0"/>
              </a:spcBef>
              <a:buFontTx/>
              <a:buNone/>
            </a:pPr>
            <a:endParaRPr lang="es-CL" altLang="es-CL" sz="1800">
              <a:latin typeface="Calibri Light" pitchFamily="34" charset="0"/>
            </a:endParaRPr>
          </a:p>
          <a:p>
            <a:pPr algn="ctr">
              <a:lnSpc>
                <a:spcPct val="100000"/>
              </a:lnSpc>
              <a:spcBef>
                <a:spcPct val="0"/>
              </a:spcBef>
              <a:buFontTx/>
              <a:buNone/>
            </a:pPr>
            <a:endParaRPr lang="es-CL" altLang="es-CL" sz="1800">
              <a:latin typeface="Calibri Light" pitchFamily="34" charset="0"/>
            </a:endParaRPr>
          </a:p>
          <a:p>
            <a:pPr algn="ctr">
              <a:lnSpc>
                <a:spcPct val="100000"/>
              </a:lnSpc>
              <a:spcBef>
                <a:spcPct val="0"/>
              </a:spcBef>
              <a:buFontTx/>
              <a:buNone/>
            </a:pPr>
            <a:endParaRPr lang="es-CL" altLang="es-CL" sz="1800">
              <a:latin typeface="Calibri Light" pitchFamily="34" charset="0"/>
            </a:endParaRPr>
          </a:p>
          <a:p>
            <a:pPr algn="ctr">
              <a:lnSpc>
                <a:spcPct val="100000"/>
              </a:lnSpc>
              <a:spcBef>
                <a:spcPct val="0"/>
              </a:spcBef>
              <a:buFontTx/>
              <a:buNone/>
            </a:pPr>
            <a:r>
              <a:rPr lang="es-CL" altLang="es-CL" sz="1800" b="1">
                <a:latin typeface="Calibri Light" pitchFamily="34" charset="0"/>
              </a:rPr>
              <a:t>                                       </a:t>
            </a:r>
          </a:p>
        </p:txBody>
      </p:sp>
      <p:sp>
        <p:nvSpPr>
          <p:cNvPr id="14" name="1 Título"/>
          <p:cNvSpPr txBox="1">
            <a:spLocks/>
          </p:cNvSpPr>
          <p:nvPr/>
        </p:nvSpPr>
        <p:spPr bwMode="auto">
          <a:xfrm rot="-5400000">
            <a:off x="4699001" y="774700"/>
            <a:ext cx="595312" cy="2873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ctr">
              <a:lnSpc>
                <a:spcPct val="100000"/>
              </a:lnSpc>
              <a:spcBef>
                <a:spcPct val="0"/>
              </a:spcBef>
              <a:buFontTx/>
              <a:buNone/>
            </a:pPr>
            <a:r>
              <a:rPr lang="es-CL" altLang="es-CL" sz="900" b="1">
                <a:latin typeface="Calibri Light" pitchFamily="34" charset="0"/>
              </a:rPr>
              <a:t>CUMBRE 3</a:t>
            </a:r>
          </a:p>
          <a:p>
            <a:pPr algn="ctr">
              <a:lnSpc>
                <a:spcPct val="100000"/>
              </a:lnSpc>
              <a:spcBef>
                <a:spcPct val="0"/>
              </a:spcBef>
              <a:buFontTx/>
              <a:buNone/>
            </a:pPr>
            <a:r>
              <a:rPr lang="es-CL" altLang="es-CL" sz="900" b="1">
                <a:latin typeface="Calibri Light" pitchFamily="34" charset="0"/>
              </a:rPr>
              <a:t>ANTENAS</a:t>
            </a:r>
            <a:endParaRPr lang="es-CL" altLang="es-CL" sz="2000" b="1">
              <a:latin typeface="Calibri Light" pitchFamily="34" charset="0"/>
            </a:endParaRPr>
          </a:p>
          <a:p>
            <a:pPr algn="ctr">
              <a:lnSpc>
                <a:spcPct val="100000"/>
              </a:lnSpc>
              <a:spcBef>
                <a:spcPct val="0"/>
              </a:spcBef>
              <a:buFontTx/>
              <a:buNone/>
            </a:pPr>
            <a:endParaRPr lang="es-CL" altLang="es-CL" b="1">
              <a:latin typeface="Calibri Light" pitchFamily="34" charset="0"/>
            </a:endParaRPr>
          </a:p>
          <a:p>
            <a:pPr algn="ctr">
              <a:lnSpc>
                <a:spcPct val="100000"/>
              </a:lnSpc>
              <a:spcBef>
                <a:spcPct val="0"/>
              </a:spcBef>
              <a:buFontTx/>
              <a:buNone/>
            </a:pPr>
            <a:endParaRPr lang="es-CL" altLang="es-CL" sz="1100">
              <a:latin typeface="Calibri Light" pitchFamily="34" charset="0"/>
            </a:endParaRPr>
          </a:p>
          <a:p>
            <a:pPr algn="ctr">
              <a:lnSpc>
                <a:spcPct val="100000"/>
              </a:lnSpc>
              <a:spcBef>
                <a:spcPct val="0"/>
              </a:spcBef>
              <a:buFontTx/>
              <a:buNone/>
            </a:pPr>
            <a:endParaRPr lang="es-CL" altLang="es-CL" sz="1800" b="1">
              <a:latin typeface="Calibri Light" pitchFamily="34" charset="0"/>
            </a:endParaRPr>
          </a:p>
          <a:p>
            <a:pPr algn="ctr">
              <a:lnSpc>
                <a:spcPct val="100000"/>
              </a:lnSpc>
              <a:spcBef>
                <a:spcPct val="0"/>
              </a:spcBef>
              <a:buFontTx/>
              <a:buNone/>
            </a:pPr>
            <a:endParaRPr lang="es-CL" altLang="es-CL" sz="1800">
              <a:latin typeface="Calibri Light" pitchFamily="34" charset="0"/>
            </a:endParaRPr>
          </a:p>
          <a:p>
            <a:pPr algn="ctr">
              <a:lnSpc>
                <a:spcPct val="100000"/>
              </a:lnSpc>
              <a:spcBef>
                <a:spcPct val="0"/>
              </a:spcBef>
              <a:buFontTx/>
              <a:buNone/>
            </a:pPr>
            <a:endParaRPr lang="es-CL" altLang="es-CL" sz="1800">
              <a:latin typeface="Calibri Light" pitchFamily="34" charset="0"/>
            </a:endParaRPr>
          </a:p>
          <a:p>
            <a:pPr algn="ctr">
              <a:lnSpc>
                <a:spcPct val="100000"/>
              </a:lnSpc>
              <a:spcBef>
                <a:spcPct val="0"/>
              </a:spcBef>
              <a:buFontTx/>
              <a:buNone/>
            </a:pPr>
            <a:endParaRPr lang="es-CL" altLang="es-CL" sz="1800">
              <a:latin typeface="Calibri Light" pitchFamily="34" charset="0"/>
            </a:endParaRPr>
          </a:p>
          <a:p>
            <a:pPr algn="ctr">
              <a:lnSpc>
                <a:spcPct val="100000"/>
              </a:lnSpc>
              <a:spcBef>
                <a:spcPct val="0"/>
              </a:spcBef>
              <a:buFontTx/>
              <a:buNone/>
            </a:pPr>
            <a:r>
              <a:rPr lang="es-CL" altLang="es-CL" sz="1800" b="1">
                <a:latin typeface="Calibri Light" pitchFamily="34" charset="0"/>
              </a:rPr>
              <a:t>                                       </a:t>
            </a:r>
          </a:p>
        </p:txBody>
      </p:sp>
      <p:sp>
        <p:nvSpPr>
          <p:cNvPr id="4" name="3 Elipse"/>
          <p:cNvSpPr/>
          <p:nvPr/>
        </p:nvSpPr>
        <p:spPr>
          <a:xfrm>
            <a:off x="2124075" y="4076700"/>
            <a:ext cx="287338" cy="288925"/>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16" name="15 Elipse"/>
          <p:cNvSpPr/>
          <p:nvPr/>
        </p:nvSpPr>
        <p:spPr>
          <a:xfrm>
            <a:off x="3059113" y="2492375"/>
            <a:ext cx="288925" cy="288925"/>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18" name="17 Elipse"/>
          <p:cNvSpPr/>
          <p:nvPr/>
        </p:nvSpPr>
        <p:spPr>
          <a:xfrm>
            <a:off x="4833938" y="1412875"/>
            <a:ext cx="288925" cy="287338"/>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5" name="4 Forma libre"/>
          <p:cNvSpPr/>
          <p:nvPr/>
        </p:nvSpPr>
        <p:spPr>
          <a:xfrm>
            <a:off x="1562100" y="1311275"/>
            <a:ext cx="5784850" cy="3948113"/>
          </a:xfrm>
          <a:custGeom>
            <a:avLst/>
            <a:gdLst>
              <a:gd name="connsiteX0" fmla="*/ 0 w 5785805"/>
              <a:gd name="connsiteY0" fmla="*/ 3528127 h 3948913"/>
              <a:gd name="connsiteX1" fmla="*/ 145656 w 5785805"/>
              <a:gd name="connsiteY1" fmla="*/ 3382471 h 3948913"/>
              <a:gd name="connsiteX2" fmla="*/ 226577 w 5785805"/>
              <a:gd name="connsiteY2" fmla="*/ 3333918 h 3948913"/>
              <a:gd name="connsiteX3" fmla="*/ 291313 w 5785805"/>
              <a:gd name="connsiteY3" fmla="*/ 3155894 h 3948913"/>
              <a:gd name="connsiteX4" fmla="*/ 356049 w 5785805"/>
              <a:gd name="connsiteY4" fmla="*/ 3139709 h 3948913"/>
              <a:gd name="connsiteX5" fmla="*/ 728283 w 5785805"/>
              <a:gd name="connsiteY5" fmla="*/ 2945501 h 3948913"/>
              <a:gd name="connsiteX6" fmla="*/ 922492 w 5785805"/>
              <a:gd name="connsiteY6" fmla="*/ 2629911 h 3948913"/>
              <a:gd name="connsiteX7" fmla="*/ 1084333 w 5785805"/>
              <a:gd name="connsiteY7" fmla="*/ 2451886 h 3948913"/>
              <a:gd name="connsiteX8" fmla="*/ 1149069 w 5785805"/>
              <a:gd name="connsiteY8" fmla="*/ 2419518 h 3948913"/>
              <a:gd name="connsiteX9" fmla="*/ 1149069 w 5785805"/>
              <a:gd name="connsiteY9" fmla="*/ 2217217 h 3948913"/>
              <a:gd name="connsiteX10" fmla="*/ 1367554 w 5785805"/>
              <a:gd name="connsiteY10" fmla="*/ 1861168 h 3948913"/>
              <a:gd name="connsiteX11" fmla="*/ 1634591 w 5785805"/>
              <a:gd name="connsiteY11" fmla="*/ 1335186 h 3948913"/>
              <a:gd name="connsiteX12" fmla="*/ 2508531 w 5785805"/>
              <a:gd name="connsiteY12" fmla="*/ 962952 h 3948913"/>
              <a:gd name="connsiteX13" fmla="*/ 3447207 w 5785805"/>
              <a:gd name="connsiteY13" fmla="*/ 0 h 3948913"/>
              <a:gd name="connsiteX14" fmla="*/ 3641416 w 5785805"/>
              <a:gd name="connsiteY14" fmla="*/ 16184 h 3948913"/>
              <a:gd name="connsiteX15" fmla="*/ 3900361 w 5785805"/>
              <a:gd name="connsiteY15" fmla="*/ 477430 h 3948913"/>
              <a:gd name="connsiteX16" fmla="*/ 4499172 w 5785805"/>
              <a:gd name="connsiteY16" fmla="*/ 1270449 h 3948913"/>
              <a:gd name="connsiteX17" fmla="*/ 5065614 w 5785805"/>
              <a:gd name="connsiteY17" fmla="*/ 2176757 h 3948913"/>
              <a:gd name="connsiteX18" fmla="*/ 5510676 w 5785805"/>
              <a:gd name="connsiteY18" fmla="*/ 2961685 h 3948913"/>
              <a:gd name="connsiteX19" fmla="*/ 5648241 w 5785805"/>
              <a:gd name="connsiteY19" fmla="*/ 3228722 h 3948913"/>
              <a:gd name="connsiteX20" fmla="*/ 5785805 w 5785805"/>
              <a:gd name="connsiteY20" fmla="*/ 3948913 h 3948913"/>
              <a:gd name="connsiteX21" fmla="*/ 1488934 w 5785805"/>
              <a:gd name="connsiteY21" fmla="*/ 3576679 h 3948913"/>
              <a:gd name="connsiteX22" fmla="*/ 1472750 w 5785805"/>
              <a:gd name="connsiteY22" fmla="*/ 3414839 h 3948913"/>
              <a:gd name="connsiteX23" fmla="*/ 1229989 w 5785805"/>
              <a:gd name="connsiteY23" fmla="*/ 3398655 h 3948913"/>
              <a:gd name="connsiteX24" fmla="*/ 1108609 w 5785805"/>
              <a:gd name="connsiteY24" fmla="*/ 3414839 h 3948913"/>
              <a:gd name="connsiteX25" fmla="*/ 979136 w 5785805"/>
              <a:gd name="connsiteY25" fmla="*/ 3487667 h 3948913"/>
              <a:gd name="connsiteX26" fmla="*/ 987228 w 5785805"/>
              <a:gd name="connsiteY26" fmla="*/ 3536219 h 3948913"/>
              <a:gd name="connsiteX27" fmla="*/ 56644 w 5785805"/>
              <a:gd name="connsiteY27" fmla="*/ 3503851 h 3948913"/>
              <a:gd name="connsiteX28" fmla="*/ 0 w 5785805"/>
              <a:gd name="connsiteY28" fmla="*/ 3528127 h 394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785805" h="3948913">
                <a:moveTo>
                  <a:pt x="0" y="3528127"/>
                </a:moveTo>
                <a:lnTo>
                  <a:pt x="145656" y="3382471"/>
                </a:lnTo>
                <a:lnTo>
                  <a:pt x="226577" y="3333918"/>
                </a:lnTo>
                <a:lnTo>
                  <a:pt x="291313" y="3155894"/>
                </a:lnTo>
                <a:lnTo>
                  <a:pt x="356049" y="3139709"/>
                </a:lnTo>
                <a:lnTo>
                  <a:pt x="728283" y="2945501"/>
                </a:lnTo>
                <a:lnTo>
                  <a:pt x="922492" y="2629911"/>
                </a:lnTo>
                <a:lnTo>
                  <a:pt x="1084333" y="2451886"/>
                </a:lnTo>
                <a:lnTo>
                  <a:pt x="1149069" y="2419518"/>
                </a:lnTo>
                <a:lnTo>
                  <a:pt x="1149069" y="2217217"/>
                </a:lnTo>
                <a:lnTo>
                  <a:pt x="1367554" y="1861168"/>
                </a:lnTo>
                <a:lnTo>
                  <a:pt x="1634591" y="1335186"/>
                </a:lnTo>
                <a:lnTo>
                  <a:pt x="2508531" y="962952"/>
                </a:lnTo>
                <a:lnTo>
                  <a:pt x="3447207" y="0"/>
                </a:lnTo>
                <a:lnTo>
                  <a:pt x="3641416" y="16184"/>
                </a:lnTo>
                <a:lnTo>
                  <a:pt x="3900361" y="477430"/>
                </a:lnTo>
                <a:lnTo>
                  <a:pt x="4499172" y="1270449"/>
                </a:lnTo>
                <a:lnTo>
                  <a:pt x="5065614" y="2176757"/>
                </a:lnTo>
                <a:lnTo>
                  <a:pt x="5510676" y="2961685"/>
                </a:lnTo>
                <a:lnTo>
                  <a:pt x="5648241" y="3228722"/>
                </a:lnTo>
                <a:lnTo>
                  <a:pt x="5785805" y="3948913"/>
                </a:lnTo>
                <a:lnTo>
                  <a:pt x="1488934" y="3576679"/>
                </a:lnTo>
                <a:lnTo>
                  <a:pt x="1472750" y="3414839"/>
                </a:lnTo>
                <a:lnTo>
                  <a:pt x="1229989" y="3398655"/>
                </a:lnTo>
                <a:lnTo>
                  <a:pt x="1108609" y="3414839"/>
                </a:lnTo>
                <a:lnTo>
                  <a:pt x="979136" y="3487667"/>
                </a:lnTo>
                <a:lnTo>
                  <a:pt x="987228" y="3536219"/>
                </a:lnTo>
                <a:lnTo>
                  <a:pt x="56644" y="3503851"/>
                </a:lnTo>
                <a:lnTo>
                  <a:pt x="0" y="3528127"/>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cxnSp>
        <p:nvCxnSpPr>
          <p:cNvPr id="7" name="6 Conector recto"/>
          <p:cNvCxnSpPr/>
          <p:nvPr/>
        </p:nvCxnSpPr>
        <p:spPr>
          <a:xfrm flipV="1">
            <a:off x="4716463" y="4149725"/>
            <a:ext cx="0" cy="863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a:off x="4067175" y="4076700"/>
            <a:ext cx="649288" cy="7302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30 Conector recto"/>
          <p:cNvCxnSpPr>
            <a:endCxn id="5" idx="12"/>
          </p:cNvCxnSpPr>
          <p:nvPr/>
        </p:nvCxnSpPr>
        <p:spPr>
          <a:xfrm flipV="1">
            <a:off x="4067175" y="2273300"/>
            <a:ext cx="3175" cy="18034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3" name="1 Título"/>
          <p:cNvSpPr txBox="1">
            <a:spLocks/>
          </p:cNvSpPr>
          <p:nvPr/>
        </p:nvSpPr>
        <p:spPr bwMode="auto">
          <a:xfrm rot="-5400000">
            <a:off x="5038726" y="3722687"/>
            <a:ext cx="1084262"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ash"/>
                <a:miter lim="800000"/>
                <a:headEnd/>
                <a:tailEnd/>
              </a14:hiddenLine>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lnSpc>
                <a:spcPct val="100000"/>
              </a:lnSpc>
              <a:spcBef>
                <a:spcPct val="0"/>
              </a:spcBef>
              <a:buFontTx/>
              <a:buNone/>
            </a:pPr>
            <a:r>
              <a:rPr lang="es-CL" altLang="es-CL" sz="1000" b="1">
                <a:latin typeface="Calibri Light" pitchFamily="34" charset="0"/>
              </a:rPr>
              <a:t>Memorial DDHH</a:t>
            </a:r>
          </a:p>
          <a:p>
            <a:pPr algn="just">
              <a:lnSpc>
                <a:spcPct val="100000"/>
              </a:lnSpc>
              <a:spcBef>
                <a:spcPct val="0"/>
              </a:spcBef>
              <a:buFontTx/>
              <a:buNone/>
            </a:pPr>
            <a:endParaRPr lang="es-CL" altLang="es-CL" sz="1200" b="1">
              <a:latin typeface="Calibri Light" pitchFamily="34" charset="0"/>
            </a:endParaRP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b="1">
              <a:latin typeface="Calibri Light" pitchFamily="34" charset="0"/>
            </a:endParaRPr>
          </a:p>
          <a:p>
            <a:pPr algn="just">
              <a:lnSpc>
                <a:spcPct val="100000"/>
              </a:lnSpc>
              <a:spcBef>
                <a:spcPct val="0"/>
              </a:spcBef>
              <a:buFontTx/>
              <a:buNone/>
            </a:pPr>
            <a:endParaRPr lang="es-CL" altLang="es-CL" sz="2400" b="1">
              <a:latin typeface="Calibri Light" pitchFamily="34" charset="0"/>
            </a:endParaRPr>
          </a:p>
          <a:p>
            <a:pPr algn="just">
              <a:lnSpc>
                <a:spcPct val="100000"/>
              </a:lnSpc>
              <a:spcBef>
                <a:spcPct val="0"/>
              </a:spcBef>
              <a:buFontTx/>
              <a:buNone/>
            </a:pPr>
            <a:endParaRPr lang="es-CL" altLang="es-CL" sz="1800" b="1">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r>
              <a:rPr lang="es-CL" altLang="es-CL" sz="1800" b="1">
                <a:latin typeface="Calibri Light" pitchFamily="34" charset="0"/>
              </a:rPr>
              <a:t>                                       </a:t>
            </a:r>
          </a:p>
        </p:txBody>
      </p:sp>
      <p:sp>
        <p:nvSpPr>
          <p:cNvPr id="32" name="31 CuadroTexto"/>
          <p:cNvSpPr txBox="1">
            <a:spLocks noChangeArrowheads="1"/>
          </p:cNvSpPr>
          <p:nvPr/>
        </p:nvSpPr>
        <p:spPr bwMode="auto">
          <a:xfrm>
            <a:off x="179388" y="6115050"/>
            <a:ext cx="4284662" cy="554038"/>
          </a:xfrm>
          <a:prstGeom prst="rect">
            <a:avLst/>
          </a:prstGeom>
          <a:solidFill>
            <a:schemeClr val="accent1">
              <a:alpha val="3019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nSpc>
                <a:spcPct val="100000"/>
              </a:lnSpc>
              <a:spcBef>
                <a:spcPct val="0"/>
              </a:spcBef>
              <a:buFontTx/>
              <a:buNone/>
            </a:pPr>
            <a:r>
              <a:rPr lang="es-CL" altLang="es-CL" sz="1000" b="1">
                <a:latin typeface="Arial" pitchFamily="34" charset="0"/>
              </a:rPr>
              <a:t>CUMBRE 1 </a:t>
            </a:r>
            <a:r>
              <a:rPr lang="es-CL" altLang="es-CL" sz="1000">
                <a:latin typeface="Arial" pitchFamily="34" charset="0"/>
              </a:rPr>
              <a:t>VIRGEN             Santuario religioso-ceremonial</a:t>
            </a:r>
          </a:p>
          <a:p>
            <a:pPr>
              <a:lnSpc>
                <a:spcPct val="100000"/>
              </a:lnSpc>
              <a:spcBef>
                <a:spcPct val="0"/>
              </a:spcBef>
              <a:buFontTx/>
              <a:buNone/>
            </a:pPr>
            <a:r>
              <a:rPr lang="es-CL" altLang="es-CL" sz="1000" b="1">
                <a:latin typeface="Arial" pitchFamily="34" charset="0"/>
              </a:rPr>
              <a:t>CUMBRE 2 </a:t>
            </a:r>
            <a:r>
              <a:rPr lang="es-CL" altLang="es-CL" sz="1000">
                <a:latin typeface="Arial" pitchFamily="34" charset="0"/>
              </a:rPr>
              <a:t>TRANSICIÓN    Reconocimiento entorno-mirador</a:t>
            </a:r>
          </a:p>
          <a:p>
            <a:pPr>
              <a:lnSpc>
                <a:spcPct val="100000"/>
              </a:lnSpc>
              <a:spcBef>
                <a:spcPct val="0"/>
              </a:spcBef>
              <a:buFontTx/>
              <a:buNone/>
            </a:pPr>
            <a:r>
              <a:rPr lang="es-CL" altLang="es-CL" sz="1000" b="1">
                <a:latin typeface="Arial" pitchFamily="34" charset="0"/>
              </a:rPr>
              <a:t>CUMBRE 3 </a:t>
            </a:r>
            <a:r>
              <a:rPr lang="es-CL" altLang="es-CL" sz="1000">
                <a:latin typeface="Arial" pitchFamily="34" charset="0"/>
              </a:rPr>
              <a:t>ANTENAS         Centro divulgación educativo-ambiental </a:t>
            </a:r>
          </a:p>
        </p:txBody>
      </p:sp>
      <p:sp>
        <p:nvSpPr>
          <p:cNvPr id="36" name="1 Título"/>
          <p:cNvSpPr txBox="1">
            <a:spLocks/>
          </p:cNvSpPr>
          <p:nvPr/>
        </p:nvSpPr>
        <p:spPr bwMode="auto">
          <a:xfrm>
            <a:off x="5940425" y="4149725"/>
            <a:ext cx="13017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ash"/>
                <a:miter lim="800000"/>
                <a:headEnd/>
                <a:tailEnd/>
              </a14:hiddenLine>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lnSpc>
                <a:spcPct val="100000"/>
              </a:lnSpc>
              <a:spcBef>
                <a:spcPct val="0"/>
              </a:spcBef>
              <a:buFontTx/>
              <a:buNone/>
            </a:pPr>
            <a:r>
              <a:rPr lang="es-CL" altLang="es-CL" sz="900" b="1">
                <a:latin typeface="Calibri Light" pitchFamily="34" charset="0"/>
              </a:rPr>
              <a:t>Complejo deportivo</a:t>
            </a:r>
          </a:p>
          <a:p>
            <a:pPr algn="just">
              <a:lnSpc>
                <a:spcPct val="100000"/>
              </a:lnSpc>
              <a:spcBef>
                <a:spcPct val="0"/>
              </a:spcBef>
              <a:buFontTx/>
              <a:buNone/>
            </a:pPr>
            <a:r>
              <a:rPr lang="es-CL" altLang="es-CL" sz="900" b="1">
                <a:latin typeface="Calibri Light" pitchFamily="34" charset="0"/>
              </a:rPr>
              <a:t>y/o cultural regional</a:t>
            </a: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b="1">
              <a:latin typeface="Calibri Light" pitchFamily="34" charset="0"/>
            </a:endParaRPr>
          </a:p>
          <a:p>
            <a:pPr algn="just">
              <a:lnSpc>
                <a:spcPct val="100000"/>
              </a:lnSpc>
              <a:spcBef>
                <a:spcPct val="0"/>
              </a:spcBef>
              <a:buFontTx/>
              <a:buNone/>
            </a:pPr>
            <a:endParaRPr lang="es-CL" altLang="es-CL" sz="2400" b="1">
              <a:latin typeface="Calibri Light" pitchFamily="34" charset="0"/>
            </a:endParaRPr>
          </a:p>
          <a:p>
            <a:pPr algn="just">
              <a:lnSpc>
                <a:spcPct val="100000"/>
              </a:lnSpc>
              <a:spcBef>
                <a:spcPct val="0"/>
              </a:spcBef>
              <a:buFontTx/>
              <a:buNone/>
            </a:pPr>
            <a:endParaRPr lang="es-CL" altLang="es-CL" sz="1800" b="1">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r>
              <a:rPr lang="es-CL" altLang="es-CL" sz="1800" b="1">
                <a:latin typeface="Calibri Light" pitchFamily="34" charset="0"/>
              </a:rPr>
              <a:t>                                       </a:t>
            </a:r>
          </a:p>
        </p:txBody>
      </p:sp>
      <p:sp>
        <p:nvSpPr>
          <p:cNvPr id="37" name="1 Título"/>
          <p:cNvSpPr txBox="1">
            <a:spLocks/>
          </p:cNvSpPr>
          <p:nvPr/>
        </p:nvSpPr>
        <p:spPr bwMode="auto">
          <a:xfrm>
            <a:off x="6516688" y="4868863"/>
            <a:ext cx="8302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ash"/>
                <a:miter lim="800000"/>
                <a:headEnd/>
                <a:tailEnd/>
              </a14:hiddenLine>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lnSpc>
                <a:spcPct val="100000"/>
              </a:lnSpc>
              <a:spcBef>
                <a:spcPct val="0"/>
              </a:spcBef>
              <a:buFontTx/>
              <a:buNone/>
            </a:pPr>
            <a:r>
              <a:rPr lang="es-CL" altLang="es-CL" sz="900" b="1">
                <a:latin typeface="Calibri Light" pitchFamily="34" charset="0"/>
              </a:rPr>
              <a:t>Futura</a:t>
            </a:r>
          </a:p>
          <a:p>
            <a:pPr algn="just">
              <a:lnSpc>
                <a:spcPct val="100000"/>
              </a:lnSpc>
              <a:spcBef>
                <a:spcPct val="0"/>
              </a:spcBef>
              <a:buFontTx/>
              <a:buNone/>
            </a:pPr>
            <a:r>
              <a:rPr lang="es-CL" altLang="es-CL" sz="900" b="1">
                <a:latin typeface="Calibri Light" pitchFamily="34" charset="0"/>
              </a:rPr>
              <a:t>Intermodal</a:t>
            </a: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b="1">
              <a:latin typeface="Calibri Light" pitchFamily="34" charset="0"/>
            </a:endParaRPr>
          </a:p>
          <a:p>
            <a:pPr algn="just">
              <a:lnSpc>
                <a:spcPct val="100000"/>
              </a:lnSpc>
              <a:spcBef>
                <a:spcPct val="0"/>
              </a:spcBef>
              <a:buFontTx/>
              <a:buNone/>
            </a:pPr>
            <a:endParaRPr lang="es-CL" altLang="es-CL" sz="2400" b="1">
              <a:latin typeface="Calibri Light" pitchFamily="34" charset="0"/>
            </a:endParaRPr>
          </a:p>
          <a:p>
            <a:pPr algn="just">
              <a:lnSpc>
                <a:spcPct val="100000"/>
              </a:lnSpc>
              <a:spcBef>
                <a:spcPct val="0"/>
              </a:spcBef>
              <a:buFontTx/>
              <a:buNone/>
            </a:pPr>
            <a:endParaRPr lang="es-CL" altLang="es-CL" sz="1800" b="1">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r>
              <a:rPr lang="es-CL" altLang="es-CL" sz="1800" b="1">
                <a:latin typeface="Calibri Light" pitchFamily="34" charset="0"/>
              </a:rPr>
              <a:t>                                       </a:t>
            </a:r>
          </a:p>
        </p:txBody>
      </p:sp>
      <p:cxnSp>
        <p:nvCxnSpPr>
          <p:cNvPr id="38" name="37 Conector recto"/>
          <p:cNvCxnSpPr/>
          <p:nvPr/>
        </p:nvCxnSpPr>
        <p:spPr>
          <a:xfrm flipV="1">
            <a:off x="5659438" y="3481388"/>
            <a:ext cx="0" cy="11715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1 Título"/>
          <p:cNvSpPr txBox="1">
            <a:spLocks/>
          </p:cNvSpPr>
          <p:nvPr/>
        </p:nvSpPr>
        <p:spPr bwMode="auto">
          <a:xfrm rot="-5400000">
            <a:off x="4029075" y="5262563"/>
            <a:ext cx="10858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ash"/>
                <a:miter lim="800000"/>
                <a:headEnd/>
                <a:tailEnd/>
              </a14:hiddenLine>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lnSpc>
                <a:spcPct val="100000"/>
              </a:lnSpc>
              <a:spcBef>
                <a:spcPct val="0"/>
              </a:spcBef>
              <a:buFontTx/>
              <a:buNone/>
            </a:pPr>
            <a:r>
              <a:rPr lang="es-CL" altLang="es-CL" sz="800" b="1">
                <a:latin typeface="Calibri Light" pitchFamily="34" charset="0"/>
              </a:rPr>
              <a:t>Pasarela peatonal</a:t>
            </a:r>
          </a:p>
          <a:p>
            <a:pPr algn="just">
              <a:lnSpc>
                <a:spcPct val="100000"/>
              </a:lnSpc>
              <a:spcBef>
                <a:spcPct val="0"/>
              </a:spcBef>
              <a:buFontTx/>
              <a:buNone/>
            </a:pPr>
            <a:r>
              <a:rPr lang="es-CL" altLang="es-CL" sz="800" b="1">
                <a:latin typeface="Calibri Light" pitchFamily="34" charset="0"/>
              </a:rPr>
              <a:t>existente</a:t>
            </a: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b="1">
              <a:latin typeface="Calibri Light" pitchFamily="34" charset="0"/>
            </a:endParaRPr>
          </a:p>
          <a:p>
            <a:pPr algn="just">
              <a:lnSpc>
                <a:spcPct val="100000"/>
              </a:lnSpc>
              <a:spcBef>
                <a:spcPct val="0"/>
              </a:spcBef>
              <a:buFontTx/>
              <a:buNone/>
            </a:pPr>
            <a:endParaRPr lang="es-CL" altLang="es-CL" sz="2400" b="1">
              <a:latin typeface="Calibri Light" pitchFamily="34" charset="0"/>
            </a:endParaRPr>
          </a:p>
          <a:p>
            <a:pPr algn="just">
              <a:lnSpc>
                <a:spcPct val="100000"/>
              </a:lnSpc>
              <a:spcBef>
                <a:spcPct val="0"/>
              </a:spcBef>
              <a:buFontTx/>
              <a:buNone/>
            </a:pPr>
            <a:endParaRPr lang="es-CL" altLang="es-CL" sz="1800" b="1">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r>
              <a:rPr lang="es-CL" altLang="es-CL" sz="1800" b="1">
                <a:latin typeface="Calibri Light" pitchFamily="34" charset="0"/>
              </a:rPr>
              <a:t>                                       </a:t>
            </a:r>
          </a:p>
        </p:txBody>
      </p:sp>
      <p:sp>
        <p:nvSpPr>
          <p:cNvPr id="41" name="1 Título"/>
          <p:cNvSpPr txBox="1">
            <a:spLocks/>
          </p:cNvSpPr>
          <p:nvPr/>
        </p:nvSpPr>
        <p:spPr bwMode="auto">
          <a:xfrm rot="-5400000">
            <a:off x="2940844" y="5276057"/>
            <a:ext cx="8143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ash"/>
                <a:miter lim="800000"/>
                <a:headEnd/>
                <a:tailEnd/>
              </a14:hiddenLine>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lnSpc>
                <a:spcPct val="100000"/>
              </a:lnSpc>
              <a:spcBef>
                <a:spcPct val="0"/>
              </a:spcBef>
              <a:buFontTx/>
              <a:buNone/>
            </a:pPr>
            <a:r>
              <a:rPr lang="es-CL" altLang="es-CL" sz="800" b="1">
                <a:latin typeface="Calibri Light" pitchFamily="34" charset="0"/>
              </a:rPr>
              <a:t>Nueva Pasarela peatonal</a:t>
            </a: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b="1">
              <a:latin typeface="Calibri Light" pitchFamily="34" charset="0"/>
            </a:endParaRPr>
          </a:p>
          <a:p>
            <a:pPr algn="just">
              <a:lnSpc>
                <a:spcPct val="100000"/>
              </a:lnSpc>
              <a:spcBef>
                <a:spcPct val="0"/>
              </a:spcBef>
              <a:buFontTx/>
              <a:buNone/>
            </a:pPr>
            <a:endParaRPr lang="es-CL" altLang="es-CL" sz="2400" b="1">
              <a:latin typeface="Calibri Light" pitchFamily="34" charset="0"/>
            </a:endParaRPr>
          </a:p>
          <a:p>
            <a:pPr algn="just">
              <a:lnSpc>
                <a:spcPct val="100000"/>
              </a:lnSpc>
              <a:spcBef>
                <a:spcPct val="0"/>
              </a:spcBef>
              <a:buFontTx/>
              <a:buNone/>
            </a:pPr>
            <a:endParaRPr lang="es-CL" altLang="es-CL" sz="1800" b="1">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r>
              <a:rPr lang="es-CL" altLang="es-CL" sz="1800" b="1">
                <a:latin typeface="Calibri Light" pitchFamily="34" charset="0"/>
              </a:rPr>
              <a:t>                                       </a:t>
            </a:r>
          </a:p>
        </p:txBody>
      </p:sp>
      <p:cxnSp>
        <p:nvCxnSpPr>
          <p:cNvPr id="42" name="41 Conector recto"/>
          <p:cNvCxnSpPr/>
          <p:nvPr/>
        </p:nvCxnSpPr>
        <p:spPr>
          <a:xfrm flipV="1">
            <a:off x="3419475" y="5013325"/>
            <a:ext cx="0" cy="8143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43 Conector recto"/>
          <p:cNvCxnSpPr/>
          <p:nvPr/>
        </p:nvCxnSpPr>
        <p:spPr>
          <a:xfrm flipV="1">
            <a:off x="4640263" y="5148263"/>
            <a:ext cx="0" cy="8143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1 Título"/>
          <p:cNvSpPr txBox="1">
            <a:spLocks/>
          </p:cNvSpPr>
          <p:nvPr/>
        </p:nvSpPr>
        <p:spPr bwMode="auto">
          <a:xfrm rot="-5400000">
            <a:off x="5317331" y="5276057"/>
            <a:ext cx="8143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ash"/>
                <a:miter lim="800000"/>
                <a:headEnd/>
                <a:tailEnd/>
              </a14:hiddenLine>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lnSpc>
                <a:spcPct val="100000"/>
              </a:lnSpc>
              <a:spcBef>
                <a:spcPct val="0"/>
              </a:spcBef>
              <a:buFontTx/>
              <a:buNone/>
            </a:pPr>
            <a:r>
              <a:rPr lang="es-CL" altLang="es-CL" sz="800" b="1">
                <a:latin typeface="Calibri Light" pitchFamily="34" charset="0"/>
              </a:rPr>
              <a:t>Puente Verde</a:t>
            </a: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b="1">
              <a:latin typeface="Calibri Light" pitchFamily="34" charset="0"/>
            </a:endParaRPr>
          </a:p>
          <a:p>
            <a:pPr algn="just">
              <a:lnSpc>
                <a:spcPct val="100000"/>
              </a:lnSpc>
              <a:spcBef>
                <a:spcPct val="0"/>
              </a:spcBef>
              <a:buFontTx/>
              <a:buNone/>
            </a:pPr>
            <a:endParaRPr lang="es-CL" altLang="es-CL" sz="2400" b="1">
              <a:latin typeface="Calibri Light" pitchFamily="34" charset="0"/>
            </a:endParaRPr>
          </a:p>
          <a:p>
            <a:pPr algn="just">
              <a:lnSpc>
                <a:spcPct val="100000"/>
              </a:lnSpc>
              <a:spcBef>
                <a:spcPct val="0"/>
              </a:spcBef>
              <a:buFontTx/>
              <a:buNone/>
            </a:pPr>
            <a:endParaRPr lang="es-CL" altLang="es-CL" sz="1800" b="1">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r>
              <a:rPr lang="es-CL" altLang="es-CL" sz="1800" b="1">
                <a:latin typeface="Calibri Light" pitchFamily="34" charset="0"/>
              </a:rPr>
              <a:t>                                       </a:t>
            </a:r>
          </a:p>
        </p:txBody>
      </p:sp>
      <p:cxnSp>
        <p:nvCxnSpPr>
          <p:cNvPr id="46" name="45 Conector recto"/>
          <p:cNvCxnSpPr/>
          <p:nvPr/>
        </p:nvCxnSpPr>
        <p:spPr>
          <a:xfrm flipV="1">
            <a:off x="5676900" y="5129213"/>
            <a:ext cx="0" cy="698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1 Título"/>
          <p:cNvSpPr txBox="1">
            <a:spLocks/>
          </p:cNvSpPr>
          <p:nvPr/>
        </p:nvSpPr>
        <p:spPr bwMode="auto">
          <a:xfrm>
            <a:off x="5929313" y="4625975"/>
            <a:ext cx="957262"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ash"/>
                <a:miter lim="800000"/>
                <a:headEnd/>
                <a:tailEnd/>
              </a14:hiddenLine>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lnSpc>
                <a:spcPct val="100000"/>
              </a:lnSpc>
              <a:spcBef>
                <a:spcPct val="0"/>
              </a:spcBef>
              <a:buFontTx/>
              <a:buNone/>
            </a:pPr>
            <a:r>
              <a:rPr lang="es-CL" altLang="es-CL" sz="900" b="1">
                <a:latin typeface="Calibri Light" pitchFamily="34" charset="0"/>
              </a:rPr>
              <a:t>Infraestructura</a:t>
            </a:r>
          </a:p>
          <a:p>
            <a:pPr algn="just">
              <a:lnSpc>
                <a:spcPct val="100000"/>
              </a:lnSpc>
              <a:spcBef>
                <a:spcPct val="0"/>
              </a:spcBef>
              <a:buFontTx/>
              <a:buNone/>
            </a:pPr>
            <a:r>
              <a:rPr lang="es-CL" altLang="es-CL" sz="900" b="1">
                <a:latin typeface="Calibri Light" pitchFamily="34" charset="0"/>
              </a:rPr>
              <a:t>Regional</a:t>
            </a: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b="1">
              <a:latin typeface="Calibri Light" pitchFamily="34" charset="0"/>
            </a:endParaRPr>
          </a:p>
          <a:p>
            <a:pPr algn="just">
              <a:lnSpc>
                <a:spcPct val="100000"/>
              </a:lnSpc>
              <a:spcBef>
                <a:spcPct val="0"/>
              </a:spcBef>
              <a:buFontTx/>
              <a:buNone/>
            </a:pPr>
            <a:endParaRPr lang="es-CL" altLang="es-CL" sz="2400" b="1">
              <a:latin typeface="Calibri Light" pitchFamily="34" charset="0"/>
            </a:endParaRPr>
          </a:p>
          <a:p>
            <a:pPr algn="just">
              <a:lnSpc>
                <a:spcPct val="100000"/>
              </a:lnSpc>
              <a:spcBef>
                <a:spcPct val="0"/>
              </a:spcBef>
              <a:buFontTx/>
              <a:buNone/>
            </a:pPr>
            <a:endParaRPr lang="es-CL" altLang="es-CL" sz="1800" b="1">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r>
              <a:rPr lang="es-CL" altLang="es-CL" sz="1800" b="1">
                <a:latin typeface="Calibri Light" pitchFamily="34" charset="0"/>
              </a:rPr>
              <a:t>                                       </a:t>
            </a:r>
          </a:p>
        </p:txBody>
      </p:sp>
      <p:sp>
        <p:nvSpPr>
          <p:cNvPr id="47" name="46 Forma libre"/>
          <p:cNvSpPr/>
          <p:nvPr/>
        </p:nvSpPr>
        <p:spPr>
          <a:xfrm>
            <a:off x="5737225" y="3455988"/>
            <a:ext cx="2071688" cy="2119312"/>
          </a:xfrm>
          <a:custGeom>
            <a:avLst/>
            <a:gdLst>
              <a:gd name="connsiteX0" fmla="*/ 1618407 w 2071561"/>
              <a:gd name="connsiteY0" fmla="*/ 2112021 h 2120113"/>
              <a:gd name="connsiteX1" fmla="*/ 1594131 w 2071561"/>
              <a:gd name="connsiteY1" fmla="*/ 1731696 h 2120113"/>
              <a:gd name="connsiteX2" fmla="*/ 1480843 w 2071561"/>
              <a:gd name="connsiteY2" fmla="*/ 1092425 h 2120113"/>
              <a:gd name="connsiteX3" fmla="*/ 1132885 w 2071561"/>
              <a:gd name="connsiteY3" fmla="*/ 412694 h 2120113"/>
              <a:gd name="connsiteX4" fmla="*/ 1335186 w 2071561"/>
              <a:gd name="connsiteY4" fmla="*/ 234669 h 2120113"/>
              <a:gd name="connsiteX5" fmla="*/ 1505119 w 2071561"/>
              <a:gd name="connsiteY5" fmla="*/ 161841 h 2120113"/>
              <a:gd name="connsiteX6" fmla="*/ 1650775 w 2071561"/>
              <a:gd name="connsiteY6" fmla="*/ 64736 h 2120113"/>
              <a:gd name="connsiteX7" fmla="*/ 1933997 w 2071561"/>
              <a:gd name="connsiteY7" fmla="*/ 121381 h 2120113"/>
              <a:gd name="connsiteX8" fmla="*/ 2071561 w 2071561"/>
              <a:gd name="connsiteY8" fmla="*/ 161841 h 2120113"/>
              <a:gd name="connsiteX9" fmla="*/ 2071561 w 2071561"/>
              <a:gd name="connsiteY9" fmla="*/ 56644 h 2120113"/>
              <a:gd name="connsiteX10" fmla="*/ 1869260 w 2071561"/>
              <a:gd name="connsiteY10" fmla="*/ 16184 h 2120113"/>
              <a:gd name="connsiteX11" fmla="*/ 1715512 w 2071561"/>
              <a:gd name="connsiteY11" fmla="*/ 0 h 2120113"/>
              <a:gd name="connsiteX12" fmla="*/ 1618407 w 2071561"/>
              <a:gd name="connsiteY12" fmla="*/ 16184 h 2120113"/>
              <a:gd name="connsiteX13" fmla="*/ 1480843 w 2071561"/>
              <a:gd name="connsiteY13" fmla="*/ 72828 h 2120113"/>
              <a:gd name="connsiteX14" fmla="*/ 1343278 w 2071561"/>
              <a:gd name="connsiteY14" fmla="*/ 129473 h 2120113"/>
              <a:gd name="connsiteX15" fmla="*/ 1238082 w 2071561"/>
              <a:gd name="connsiteY15" fmla="*/ 210393 h 2120113"/>
              <a:gd name="connsiteX16" fmla="*/ 1116701 w 2071561"/>
              <a:gd name="connsiteY16" fmla="*/ 307497 h 2120113"/>
              <a:gd name="connsiteX17" fmla="*/ 1027689 w 2071561"/>
              <a:gd name="connsiteY17" fmla="*/ 347958 h 2120113"/>
              <a:gd name="connsiteX18" fmla="*/ 882032 w 2071561"/>
              <a:gd name="connsiteY18" fmla="*/ 469338 h 2120113"/>
              <a:gd name="connsiteX19" fmla="*/ 784928 w 2071561"/>
              <a:gd name="connsiteY19" fmla="*/ 517890 h 2120113"/>
              <a:gd name="connsiteX20" fmla="*/ 631179 w 2071561"/>
              <a:gd name="connsiteY20" fmla="*/ 574535 h 2120113"/>
              <a:gd name="connsiteX21" fmla="*/ 485522 w 2071561"/>
              <a:gd name="connsiteY21" fmla="*/ 623087 h 2120113"/>
              <a:gd name="connsiteX22" fmla="*/ 299405 w 2071561"/>
              <a:gd name="connsiteY22" fmla="*/ 768743 h 2120113"/>
              <a:gd name="connsiteX23" fmla="*/ 202301 w 2071561"/>
              <a:gd name="connsiteY23" fmla="*/ 873940 h 2120113"/>
              <a:gd name="connsiteX24" fmla="*/ 153749 w 2071561"/>
              <a:gd name="connsiteY24" fmla="*/ 1068149 h 2120113"/>
              <a:gd name="connsiteX25" fmla="*/ 64736 w 2071561"/>
              <a:gd name="connsiteY25" fmla="*/ 1278542 h 2120113"/>
              <a:gd name="connsiteX26" fmla="*/ 0 w 2071561"/>
              <a:gd name="connsiteY26" fmla="*/ 1569855 h 2120113"/>
              <a:gd name="connsiteX27" fmla="*/ 8092 w 2071561"/>
              <a:gd name="connsiteY27" fmla="*/ 1658867 h 2120113"/>
              <a:gd name="connsiteX28" fmla="*/ 105197 w 2071561"/>
              <a:gd name="connsiteY28" fmla="*/ 1683143 h 2120113"/>
              <a:gd name="connsiteX29" fmla="*/ 113289 w 2071561"/>
              <a:gd name="connsiteY29" fmla="*/ 1488935 h 2120113"/>
              <a:gd name="connsiteX30" fmla="*/ 178025 w 2071561"/>
              <a:gd name="connsiteY30" fmla="*/ 1278542 h 2120113"/>
              <a:gd name="connsiteX31" fmla="*/ 242761 w 2071561"/>
              <a:gd name="connsiteY31" fmla="*/ 1092425 h 2120113"/>
              <a:gd name="connsiteX32" fmla="*/ 315589 w 2071561"/>
              <a:gd name="connsiteY32" fmla="*/ 857756 h 2120113"/>
              <a:gd name="connsiteX33" fmla="*/ 509798 w 2071561"/>
              <a:gd name="connsiteY33" fmla="*/ 712099 h 2120113"/>
              <a:gd name="connsiteX34" fmla="*/ 614995 w 2071561"/>
              <a:gd name="connsiteY34" fmla="*/ 671639 h 2120113"/>
              <a:gd name="connsiteX35" fmla="*/ 865848 w 2071561"/>
              <a:gd name="connsiteY35" fmla="*/ 582627 h 2120113"/>
              <a:gd name="connsiteX36" fmla="*/ 1027689 w 2071561"/>
              <a:gd name="connsiteY36" fmla="*/ 428878 h 2120113"/>
              <a:gd name="connsiteX37" fmla="*/ 1391830 w 2071561"/>
              <a:gd name="connsiteY37" fmla="*/ 1076241 h 2120113"/>
              <a:gd name="connsiteX38" fmla="*/ 1529395 w 2071561"/>
              <a:gd name="connsiteY38" fmla="*/ 1788340 h 2120113"/>
              <a:gd name="connsiteX39" fmla="*/ 1545579 w 2071561"/>
              <a:gd name="connsiteY39" fmla="*/ 2120113 h 2120113"/>
              <a:gd name="connsiteX40" fmla="*/ 1618407 w 2071561"/>
              <a:gd name="connsiteY40" fmla="*/ 2112021 h 212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71561" h="2120113">
                <a:moveTo>
                  <a:pt x="1618407" y="2112021"/>
                </a:moveTo>
                <a:lnTo>
                  <a:pt x="1594131" y="1731696"/>
                </a:lnTo>
                <a:lnTo>
                  <a:pt x="1480843" y="1092425"/>
                </a:lnTo>
                <a:lnTo>
                  <a:pt x="1132885" y="412694"/>
                </a:lnTo>
                <a:lnTo>
                  <a:pt x="1335186" y="234669"/>
                </a:lnTo>
                <a:lnTo>
                  <a:pt x="1505119" y="161841"/>
                </a:lnTo>
                <a:lnTo>
                  <a:pt x="1650775" y="64736"/>
                </a:lnTo>
                <a:lnTo>
                  <a:pt x="1933997" y="121381"/>
                </a:lnTo>
                <a:lnTo>
                  <a:pt x="2071561" y="161841"/>
                </a:lnTo>
                <a:lnTo>
                  <a:pt x="2071561" y="56644"/>
                </a:lnTo>
                <a:lnTo>
                  <a:pt x="1869260" y="16184"/>
                </a:lnTo>
                <a:lnTo>
                  <a:pt x="1715512" y="0"/>
                </a:lnTo>
                <a:lnTo>
                  <a:pt x="1618407" y="16184"/>
                </a:lnTo>
                <a:lnTo>
                  <a:pt x="1480843" y="72828"/>
                </a:lnTo>
                <a:lnTo>
                  <a:pt x="1343278" y="129473"/>
                </a:lnTo>
                <a:lnTo>
                  <a:pt x="1238082" y="210393"/>
                </a:lnTo>
                <a:lnTo>
                  <a:pt x="1116701" y="307497"/>
                </a:lnTo>
                <a:lnTo>
                  <a:pt x="1027689" y="347958"/>
                </a:lnTo>
                <a:lnTo>
                  <a:pt x="882032" y="469338"/>
                </a:lnTo>
                <a:lnTo>
                  <a:pt x="784928" y="517890"/>
                </a:lnTo>
                <a:lnTo>
                  <a:pt x="631179" y="574535"/>
                </a:lnTo>
                <a:lnTo>
                  <a:pt x="485522" y="623087"/>
                </a:lnTo>
                <a:lnTo>
                  <a:pt x="299405" y="768743"/>
                </a:lnTo>
                <a:lnTo>
                  <a:pt x="202301" y="873940"/>
                </a:lnTo>
                <a:lnTo>
                  <a:pt x="153749" y="1068149"/>
                </a:lnTo>
                <a:lnTo>
                  <a:pt x="64736" y="1278542"/>
                </a:lnTo>
                <a:lnTo>
                  <a:pt x="0" y="1569855"/>
                </a:lnTo>
                <a:lnTo>
                  <a:pt x="8092" y="1658867"/>
                </a:lnTo>
                <a:lnTo>
                  <a:pt x="105197" y="1683143"/>
                </a:lnTo>
                <a:lnTo>
                  <a:pt x="113289" y="1488935"/>
                </a:lnTo>
                <a:lnTo>
                  <a:pt x="178025" y="1278542"/>
                </a:lnTo>
                <a:lnTo>
                  <a:pt x="242761" y="1092425"/>
                </a:lnTo>
                <a:lnTo>
                  <a:pt x="315589" y="857756"/>
                </a:lnTo>
                <a:lnTo>
                  <a:pt x="509798" y="712099"/>
                </a:lnTo>
                <a:lnTo>
                  <a:pt x="614995" y="671639"/>
                </a:lnTo>
                <a:lnTo>
                  <a:pt x="865848" y="582627"/>
                </a:lnTo>
                <a:lnTo>
                  <a:pt x="1027689" y="428878"/>
                </a:lnTo>
                <a:lnTo>
                  <a:pt x="1391830" y="1076241"/>
                </a:lnTo>
                <a:lnTo>
                  <a:pt x="1529395" y="1788340"/>
                </a:lnTo>
                <a:lnTo>
                  <a:pt x="1545579" y="2120113"/>
                </a:lnTo>
                <a:lnTo>
                  <a:pt x="1618407" y="2112021"/>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46107" name="1 Título"/>
          <p:cNvSpPr txBox="1">
            <a:spLocks/>
          </p:cNvSpPr>
          <p:nvPr/>
        </p:nvSpPr>
        <p:spPr bwMode="auto">
          <a:xfrm rot="4807482">
            <a:off x="6550025" y="4752976"/>
            <a:ext cx="14763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ash"/>
                <a:miter lim="800000"/>
                <a:headEnd/>
                <a:tailEnd/>
              </a14:hiddenLine>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lnSpc>
                <a:spcPct val="100000"/>
              </a:lnSpc>
              <a:spcBef>
                <a:spcPct val="0"/>
              </a:spcBef>
              <a:buFontTx/>
              <a:buNone/>
            </a:pPr>
            <a:r>
              <a:rPr lang="es-CL" altLang="es-CL" sz="1000" b="1">
                <a:solidFill>
                  <a:srgbClr val="FF0000"/>
                </a:solidFill>
                <a:latin typeface="Calibri Light" pitchFamily="34" charset="0"/>
              </a:rPr>
              <a:t>PROYECCIÓN COLÓN</a:t>
            </a: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b="1">
              <a:latin typeface="Calibri Light" pitchFamily="34" charset="0"/>
            </a:endParaRPr>
          </a:p>
          <a:p>
            <a:pPr algn="just">
              <a:lnSpc>
                <a:spcPct val="100000"/>
              </a:lnSpc>
              <a:spcBef>
                <a:spcPct val="0"/>
              </a:spcBef>
              <a:buFontTx/>
              <a:buNone/>
            </a:pPr>
            <a:endParaRPr lang="es-CL" altLang="es-CL" sz="2400" b="1">
              <a:latin typeface="Calibri Light" pitchFamily="34" charset="0"/>
            </a:endParaRPr>
          </a:p>
          <a:p>
            <a:pPr algn="just">
              <a:lnSpc>
                <a:spcPct val="100000"/>
              </a:lnSpc>
              <a:spcBef>
                <a:spcPct val="0"/>
              </a:spcBef>
              <a:buFontTx/>
              <a:buNone/>
            </a:pPr>
            <a:endParaRPr lang="es-CL" altLang="es-CL" sz="1800" b="1">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r>
              <a:rPr lang="es-CL" altLang="es-CL" sz="1800" b="1">
                <a:latin typeface="Calibri Light" pitchFamily="34" charset="0"/>
              </a:rPr>
              <a:t>                                       </a:t>
            </a:r>
          </a:p>
        </p:txBody>
      </p:sp>
      <p:sp>
        <p:nvSpPr>
          <p:cNvPr id="46108" name="1 Título"/>
          <p:cNvSpPr txBox="1">
            <a:spLocks/>
          </p:cNvSpPr>
          <p:nvPr/>
        </p:nvSpPr>
        <p:spPr bwMode="auto">
          <a:xfrm rot="275375">
            <a:off x="1916113" y="4846638"/>
            <a:ext cx="124936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ash"/>
                <a:miter lim="800000"/>
                <a:headEnd/>
                <a:tailEnd/>
              </a14:hiddenLine>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lnSpc>
                <a:spcPct val="100000"/>
              </a:lnSpc>
              <a:spcBef>
                <a:spcPct val="0"/>
              </a:spcBef>
              <a:buFontTx/>
              <a:buNone/>
            </a:pPr>
            <a:r>
              <a:rPr lang="es-CL" altLang="es-CL" sz="1000" b="1">
                <a:solidFill>
                  <a:srgbClr val="FF0000"/>
                </a:solidFill>
                <a:latin typeface="Calibri Light" pitchFamily="34" charset="0"/>
              </a:rPr>
              <a:t>AUTOPISTA CENTRAL</a:t>
            </a: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b="1">
              <a:latin typeface="Calibri Light" pitchFamily="34" charset="0"/>
            </a:endParaRPr>
          </a:p>
          <a:p>
            <a:pPr algn="just">
              <a:lnSpc>
                <a:spcPct val="100000"/>
              </a:lnSpc>
              <a:spcBef>
                <a:spcPct val="0"/>
              </a:spcBef>
              <a:buFontTx/>
              <a:buNone/>
            </a:pPr>
            <a:endParaRPr lang="es-CL" altLang="es-CL" sz="2400" b="1">
              <a:latin typeface="Calibri Light" pitchFamily="34" charset="0"/>
            </a:endParaRPr>
          </a:p>
          <a:p>
            <a:pPr algn="just">
              <a:lnSpc>
                <a:spcPct val="100000"/>
              </a:lnSpc>
              <a:spcBef>
                <a:spcPct val="0"/>
              </a:spcBef>
              <a:buFontTx/>
              <a:buNone/>
            </a:pPr>
            <a:endParaRPr lang="es-CL" altLang="es-CL" sz="1800" b="1">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r>
              <a:rPr lang="es-CL" altLang="es-CL" sz="1800" b="1">
                <a:latin typeface="Calibri Light" pitchFamily="34" charset="0"/>
              </a:rPr>
              <a:t>                                       </a:t>
            </a:r>
          </a:p>
        </p:txBody>
      </p:sp>
      <p:sp>
        <p:nvSpPr>
          <p:cNvPr id="46109" name="1 Título"/>
          <p:cNvSpPr txBox="1">
            <a:spLocks/>
          </p:cNvSpPr>
          <p:nvPr/>
        </p:nvSpPr>
        <p:spPr bwMode="auto">
          <a:xfrm rot="4511198">
            <a:off x="823912" y="3998913"/>
            <a:ext cx="765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ash"/>
                <a:miter lim="800000"/>
                <a:headEnd/>
                <a:tailEnd/>
              </a14:hiddenLine>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lnSpc>
                <a:spcPct val="100000"/>
              </a:lnSpc>
              <a:spcBef>
                <a:spcPct val="0"/>
              </a:spcBef>
              <a:buFontTx/>
              <a:buNone/>
            </a:pPr>
            <a:r>
              <a:rPr lang="es-CL" altLang="es-CL" sz="1000" b="1">
                <a:solidFill>
                  <a:srgbClr val="FF0000"/>
                </a:solidFill>
                <a:latin typeface="Calibri Light" pitchFamily="34" charset="0"/>
              </a:rPr>
              <a:t>CATEMITO</a:t>
            </a: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b="1">
              <a:latin typeface="Calibri Light" pitchFamily="34" charset="0"/>
            </a:endParaRPr>
          </a:p>
          <a:p>
            <a:pPr algn="just">
              <a:lnSpc>
                <a:spcPct val="100000"/>
              </a:lnSpc>
              <a:spcBef>
                <a:spcPct val="0"/>
              </a:spcBef>
              <a:buFontTx/>
              <a:buNone/>
            </a:pPr>
            <a:endParaRPr lang="es-CL" altLang="es-CL" sz="2400" b="1">
              <a:latin typeface="Calibri Light" pitchFamily="34" charset="0"/>
            </a:endParaRPr>
          </a:p>
          <a:p>
            <a:pPr algn="just">
              <a:lnSpc>
                <a:spcPct val="100000"/>
              </a:lnSpc>
              <a:spcBef>
                <a:spcPct val="0"/>
              </a:spcBef>
              <a:buFontTx/>
              <a:buNone/>
            </a:pPr>
            <a:endParaRPr lang="es-CL" altLang="es-CL" sz="1800" b="1">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r>
              <a:rPr lang="es-CL" altLang="es-CL" sz="1800" b="1">
                <a:latin typeface="Calibri Light" pitchFamily="34" charset="0"/>
              </a:rPr>
              <a:t>                                       </a:t>
            </a:r>
          </a:p>
        </p:txBody>
      </p:sp>
      <p:cxnSp>
        <p:nvCxnSpPr>
          <p:cNvPr id="55" name="54 Conector recto"/>
          <p:cNvCxnSpPr/>
          <p:nvPr/>
        </p:nvCxnSpPr>
        <p:spPr>
          <a:xfrm>
            <a:off x="7812088" y="339883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60 Conector recto"/>
          <p:cNvCxnSpPr/>
          <p:nvPr/>
        </p:nvCxnSpPr>
        <p:spPr>
          <a:xfrm flipH="1" flipV="1">
            <a:off x="7643813" y="3455988"/>
            <a:ext cx="528637" cy="4762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792" name="33791 Conector recto"/>
          <p:cNvCxnSpPr/>
          <p:nvPr/>
        </p:nvCxnSpPr>
        <p:spPr>
          <a:xfrm flipH="1" flipV="1">
            <a:off x="7380288" y="3398838"/>
            <a:ext cx="263525" cy="5715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795" name="33794 Conector recto"/>
          <p:cNvCxnSpPr/>
          <p:nvPr/>
        </p:nvCxnSpPr>
        <p:spPr>
          <a:xfrm flipH="1">
            <a:off x="7242175" y="3398838"/>
            <a:ext cx="138113" cy="8255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798" name="33797 Conector recto"/>
          <p:cNvCxnSpPr/>
          <p:nvPr/>
        </p:nvCxnSpPr>
        <p:spPr>
          <a:xfrm flipH="1">
            <a:off x="7019925" y="3468688"/>
            <a:ext cx="222250" cy="5238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803" name="33802 Conector recto"/>
          <p:cNvCxnSpPr/>
          <p:nvPr/>
        </p:nvCxnSpPr>
        <p:spPr>
          <a:xfrm flipH="1">
            <a:off x="6772275" y="3521075"/>
            <a:ext cx="247650" cy="22225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806" name="33805 Conector recto"/>
          <p:cNvCxnSpPr/>
          <p:nvPr/>
        </p:nvCxnSpPr>
        <p:spPr>
          <a:xfrm flipH="1">
            <a:off x="6516688" y="3743325"/>
            <a:ext cx="255587" cy="1905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809" name="33808 Conector recto"/>
          <p:cNvCxnSpPr/>
          <p:nvPr/>
        </p:nvCxnSpPr>
        <p:spPr>
          <a:xfrm flipH="1">
            <a:off x="6300788" y="3933825"/>
            <a:ext cx="215900" cy="7143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812" name="33811 Conector recto"/>
          <p:cNvCxnSpPr/>
          <p:nvPr/>
        </p:nvCxnSpPr>
        <p:spPr>
          <a:xfrm flipH="1">
            <a:off x="6156325" y="4005263"/>
            <a:ext cx="144463" cy="7143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815" name="33814 Conector recto"/>
          <p:cNvCxnSpPr/>
          <p:nvPr/>
        </p:nvCxnSpPr>
        <p:spPr>
          <a:xfrm flipH="1">
            <a:off x="5940425" y="4076700"/>
            <a:ext cx="215900" cy="2159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819" name="33818 Conector recto"/>
          <p:cNvCxnSpPr/>
          <p:nvPr/>
        </p:nvCxnSpPr>
        <p:spPr>
          <a:xfrm flipH="1">
            <a:off x="5764213" y="4298950"/>
            <a:ext cx="144462" cy="22225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823" name="33822 Conector recto"/>
          <p:cNvCxnSpPr/>
          <p:nvPr/>
        </p:nvCxnSpPr>
        <p:spPr>
          <a:xfrm flipH="1">
            <a:off x="5581650" y="4514850"/>
            <a:ext cx="214313"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826" name="33825 Conector recto"/>
          <p:cNvCxnSpPr/>
          <p:nvPr/>
        </p:nvCxnSpPr>
        <p:spPr>
          <a:xfrm flipH="1">
            <a:off x="5440363" y="4514850"/>
            <a:ext cx="141287" cy="9525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829" name="33828 Conector recto"/>
          <p:cNvCxnSpPr/>
          <p:nvPr/>
        </p:nvCxnSpPr>
        <p:spPr>
          <a:xfrm flipH="1" flipV="1">
            <a:off x="4852988" y="4440238"/>
            <a:ext cx="511175" cy="14128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832" name="33831 Conector recto de flecha"/>
          <p:cNvCxnSpPr/>
          <p:nvPr/>
        </p:nvCxnSpPr>
        <p:spPr>
          <a:xfrm>
            <a:off x="4572000" y="4184650"/>
            <a:ext cx="261938" cy="225425"/>
          </a:xfrm>
          <a:prstGeom prst="straightConnector1">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835" name="33834 Conector recto"/>
          <p:cNvCxnSpPr/>
          <p:nvPr/>
        </p:nvCxnSpPr>
        <p:spPr>
          <a:xfrm flipH="1" flipV="1">
            <a:off x="4140200" y="4149725"/>
            <a:ext cx="431800" cy="3492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838" name="33837 Conector recto"/>
          <p:cNvCxnSpPr/>
          <p:nvPr/>
        </p:nvCxnSpPr>
        <p:spPr>
          <a:xfrm flipH="1">
            <a:off x="4070350" y="4149725"/>
            <a:ext cx="69850" cy="7143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841" name="33840 Conector recto"/>
          <p:cNvCxnSpPr/>
          <p:nvPr/>
        </p:nvCxnSpPr>
        <p:spPr>
          <a:xfrm flipH="1" flipV="1">
            <a:off x="3419475" y="4214813"/>
            <a:ext cx="650875" cy="635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844" name="33843 Conector recto"/>
          <p:cNvCxnSpPr/>
          <p:nvPr/>
        </p:nvCxnSpPr>
        <p:spPr>
          <a:xfrm flipH="1">
            <a:off x="3348038" y="4214813"/>
            <a:ext cx="71437" cy="8255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847" name="33846 Conector recto"/>
          <p:cNvCxnSpPr/>
          <p:nvPr/>
        </p:nvCxnSpPr>
        <p:spPr>
          <a:xfrm flipH="1">
            <a:off x="3059113" y="4292600"/>
            <a:ext cx="288925" cy="21748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850" name="33849 Conector recto"/>
          <p:cNvCxnSpPr/>
          <p:nvPr/>
        </p:nvCxnSpPr>
        <p:spPr>
          <a:xfrm flipH="1" flipV="1">
            <a:off x="2771775" y="4440238"/>
            <a:ext cx="287338" cy="6985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853" name="33852 Conector recto"/>
          <p:cNvCxnSpPr/>
          <p:nvPr/>
        </p:nvCxnSpPr>
        <p:spPr>
          <a:xfrm flipH="1">
            <a:off x="2541588" y="4440238"/>
            <a:ext cx="230187" cy="25717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859" name="33858 Conector recto"/>
          <p:cNvCxnSpPr/>
          <p:nvPr/>
        </p:nvCxnSpPr>
        <p:spPr>
          <a:xfrm flipH="1">
            <a:off x="2124075" y="4697413"/>
            <a:ext cx="417513" cy="10001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862" name="33861 Conector recto"/>
          <p:cNvCxnSpPr/>
          <p:nvPr/>
        </p:nvCxnSpPr>
        <p:spPr>
          <a:xfrm flipH="1">
            <a:off x="1619250" y="4797425"/>
            <a:ext cx="504825"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865" name="33864 Conector recto"/>
          <p:cNvCxnSpPr/>
          <p:nvPr/>
        </p:nvCxnSpPr>
        <p:spPr>
          <a:xfrm flipH="1" flipV="1">
            <a:off x="1547813" y="4697413"/>
            <a:ext cx="71437" cy="10001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868" name="33867 Conector recto"/>
          <p:cNvCxnSpPr/>
          <p:nvPr/>
        </p:nvCxnSpPr>
        <p:spPr>
          <a:xfrm flipH="1" flipV="1">
            <a:off x="1077913" y="3068638"/>
            <a:ext cx="434975" cy="162877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872" name="33871 Conector recto"/>
          <p:cNvCxnSpPr/>
          <p:nvPr/>
        </p:nvCxnSpPr>
        <p:spPr>
          <a:xfrm>
            <a:off x="5364163" y="4581525"/>
            <a:ext cx="107950" cy="5873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875" name="33874 Conector recto"/>
          <p:cNvCxnSpPr/>
          <p:nvPr/>
        </p:nvCxnSpPr>
        <p:spPr>
          <a:xfrm>
            <a:off x="5472113" y="4621213"/>
            <a:ext cx="187325" cy="49053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878" name="33877 Conector recto"/>
          <p:cNvCxnSpPr/>
          <p:nvPr/>
        </p:nvCxnSpPr>
        <p:spPr>
          <a:xfrm>
            <a:off x="5364163" y="4581525"/>
            <a:ext cx="0" cy="2159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881" name="33880 Conector recto"/>
          <p:cNvCxnSpPr/>
          <p:nvPr/>
        </p:nvCxnSpPr>
        <p:spPr>
          <a:xfrm>
            <a:off x="5364163" y="4797425"/>
            <a:ext cx="0" cy="13811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884" name="33883 Conector recto"/>
          <p:cNvCxnSpPr/>
          <p:nvPr/>
        </p:nvCxnSpPr>
        <p:spPr>
          <a:xfrm>
            <a:off x="5364163" y="4935538"/>
            <a:ext cx="588962" cy="32385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887" name="33886 Conector recto"/>
          <p:cNvCxnSpPr/>
          <p:nvPr/>
        </p:nvCxnSpPr>
        <p:spPr>
          <a:xfrm flipH="1">
            <a:off x="5867400" y="5259388"/>
            <a:ext cx="85725" cy="4572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62" name="1 Título"/>
          <p:cNvSpPr txBox="1">
            <a:spLocks/>
          </p:cNvSpPr>
          <p:nvPr/>
        </p:nvSpPr>
        <p:spPr bwMode="auto">
          <a:xfrm rot="288704">
            <a:off x="7758113" y="3319463"/>
            <a:ext cx="8302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ash"/>
                <a:miter lim="800000"/>
                <a:headEnd/>
                <a:tailEnd/>
              </a14:hiddenLine>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lnSpc>
                <a:spcPct val="100000"/>
              </a:lnSpc>
              <a:spcBef>
                <a:spcPct val="0"/>
              </a:spcBef>
              <a:buFontTx/>
              <a:buNone/>
            </a:pPr>
            <a:r>
              <a:rPr lang="es-CL" altLang="es-CL" sz="800" b="1">
                <a:latin typeface="Calibri Light" pitchFamily="34" charset="0"/>
              </a:rPr>
              <a:t>Ciclovía paseo de borde desde Lonquén</a:t>
            </a: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b="1">
              <a:latin typeface="Calibri Light" pitchFamily="34" charset="0"/>
            </a:endParaRPr>
          </a:p>
          <a:p>
            <a:pPr algn="just">
              <a:lnSpc>
                <a:spcPct val="100000"/>
              </a:lnSpc>
              <a:spcBef>
                <a:spcPct val="0"/>
              </a:spcBef>
              <a:buFontTx/>
              <a:buNone/>
            </a:pPr>
            <a:endParaRPr lang="es-CL" altLang="es-CL" sz="2400" b="1">
              <a:latin typeface="Calibri Light" pitchFamily="34" charset="0"/>
            </a:endParaRPr>
          </a:p>
          <a:p>
            <a:pPr algn="just">
              <a:lnSpc>
                <a:spcPct val="100000"/>
              </a:lnSpc>
              <a:spcBef>
                <a:spcPct val="0"/>
              </a:spcBef>
              <a:buFontTx/>
              <a:buNone/>
            </a:pPr>
            <a:endParaRPr lang="es-CL" altLang="es-CL" sz="1800" b="1">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r>
              <a:rPr lang="es-CL" altLang="es-CL" sz="1800" b="1">
                <a:latin typeface="Calibri Light" pitchFamily="34" charset="0"/>
              </a:rPr>
              <a:t>                                       </a:t>
            </a:r>
          </a:p>
        </p:txBody>
      </p:sp>
      <p:sp>
        <p:nvSpPr>
          <p:cNvPr id="164" name="1 Título"/>
          <p:cNvSpPr txBox="1">
            <a:spLocks/>
          </p:cNvSpPr>
          <p:nvPr/>
        </p:nvSpPr>
        <p:spPr bwMode="auto">
          <a:xfrm rot="-4709374">
            <a:off x="5725318" y="5406232"/>
            <a:ext cx="81756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ash"/>
                <a:miter lim="800000"/>
                <a:headEnd/>
                <a:tailEnd/>
              </a14:hiddenLine>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nSpc>
                <a:spcPct val="100000"/>
              </a:lnSpc>
              <a:spcBef>
                <a:spcPct val="0"/>
              </a:spcBef>
              <a:buFontTx/>
              <a:buNone/>
            </a:pPr>
            <a:r>
              <a:rPr lang="es-CL" altLang="es-CL" sz="800" b="1">
                <a:latin typeface="Calibri Light" pitchFamily="34" charset="0"/>
              </a:rPr>
              <a:t>Conexión ciclovía hacia San Bernardo</a:t>
            </a: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b="1">
              <a:latin typeface="Calibri Light" pitchFamily="34" charset="0"/>
            </a:endParaRPr>
          </a:p>
          <a:p>
            <a:pPr algn="just">
              <a:lnSpc>
                <a:spcPct val="100000"/>
              </a:lnSpc>
              <a:spcBef>
                <a:spcPct val="0"/>
              </a:spcBef>
              <a:buFontTx/>
              <a:buNone/>
            </a:pPr>
            <a:endParaRPr lang="es-CL" altLang="es-CL" sz="2400" b="1">
              <a:latin typeface="Calibri Light" pitchFamily="34" charset="0"/>
            </a:endParaRPr>
          </a:p>
          <a:p>
            <a:pPr algn="just">
              <a:lnSpc>
                <a:spcPct val="100000"/>
              </a:lnSpc>
              <a:spcBef>
                <a:spcPct val="0"/>
              </a:spcBef>
              <a:buFontTx/>
              <a:buNone/>
            </a:pPr>
            <a:endParaRPr lang="es-CL" altLang="es-CL" sz="1800" b="1">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r>
              <a:rPr lang="es-CL" altLang="es-CL" sz="1800" b="1">
                <a:latin typeface="Calibri Light" pitchFamily="34" charset="0"/>
              </a:rPr>
              <a:t>                                       </a:t>
            </a:r>
          </a:p>
        </p:txBody>
      </p:sp>
      <p:sp>
        <p:nvSpPr>
          <p:cNvPr id="165" name="1 Título"/>
          <p:cNvSpPr txBox="1">
            <a:spLocks/>
          </p:cNvSpPr>
          <p:nvPr/>
        </p:nvSpPr>
        <p:spPr bwMode="auto">
          <a:xfrm rot="4582355">
            <a:off x="388937" y="2928938"/>
            <a:ext cx="10699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ash"/>
                <a:miter lim="800000"/>
                <a:headEnd/>
                <a:tailEnd/>
              </a14:hiddenLine>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lnSpc>
                <a:spcPct val="100000"/>
              </a:lnSpc>
              <a:spcBef>
                <a:spcPct val="0"/>
              </a:spcBef>
              <a:buFontTx/>
              <a:buNone/>
            </a:pPr>
            <a:r>
              <a:rPr lang="es-CL" altLang="es-CL" sz="800" b="1">
                <a:latin typeface="Calibri Light" pitchFamily="34" charset="0"/>
              </a:rPr>
              <a:t>Conexión ciclovía con Senda multipropósito</a:t>
            </a:r>
            <a:endParaRPr lang="es-CL" altLang="es-CL" sz="2000" b="1">
              <a:latin typeface="Calibri Light" pitchFamily="34" charset="0"/>
            </a:endParaRPr>
          </a:p>
          <a:p>
            <a:pPr algn="just">
              <a:lnSpc>
                <a:spcPct val="100000"/>
              </a:lnSpc>
              <a:spcBef>
                <a:spcPct val="0"/>
              </a:spcBef>
              <a:buFontTx/>
              <a:buNone/>
            </a:pPr>
            <a:endParaRPr lang="es-CL" altLang="es-CL" b="1">
              <a:latin typeface="Calibri Light" pitchFamily="34" charset="0"/>
            </a:endParaRPr>
          </a:p>
          <a:p>
            <a:pPr algn="just">
              <a:lnSpc>
                <a:spcPct val="100000"/>
              </a:lnSpc>
              <a:spcBef>
                <a:spcPct val="0"/>
              </a:spcBef>
              <a:buFontTx/>
              <a:buNone/>
            </a:pPr>
            <a:endParaRPr lang="es-CL" altLang="es-CL" sz="2400" b="1">
              <a:latin typeface="Calibri Light" pitchFamily="34" charset="0"/>
            </a:endParaRPr>
          </a:p>
          <a:p>
            <a:pPr algn="just">
              <a:lnSpc>
                <a:spcPct val="100000"/>
              </a:lnSpc>
              <a:spcBef>
                <a:spcPct val="0"/>
              </a:spcBef>
              <a:buFontTx/>
              <a:buNone/>
            </a:pPr>
            <a:endParaRPr lang="es-CL" altLang="es-CL" sz="1800" b="1">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r>
              <a:rPr lang="es-CL" altLang="es-CL" sz="1800" b="1">
                <a:latin typeface="Calibri Light" pitchFamily="34" charset="0"/>
              </a:rPr>
              <a:t>                                       </a:t>
            </a:r>
          </a:p>
        </p:txBody>
      </p:sp>
      <p:cxnSp>
        <p:nvCxnSpPr>
          <p:cNvPr id="33894" name="33893 Conector recto"/>
          <p:cNvCxnSpPr/>
          <p:nvPr/>
        </p:nvCxnSpPr>
        <p:spPr>
          <a:xfrm flipH="1">
            <a:off x="2711450" y="1557338"/>
            <a:ext cx="2220913" cy="2074862"/>
          </a:xfrm>
          <a:prstGeom prst="line">
            <a:avLst/>
          </a:prstGeom>
          <a:ln w="19050">
            <a:solidFill>
              <a:schemeClr val="accent2">
                <a:lumMod val="75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33900" name="33899 Conector recto"/>
          <p:cNvCxnSpPr/>
          <p:nvPr/>
        </p:nvCxnSpPr>
        <p:spPr>
          <a:xfrm flipH="1">
            <a:off x="1403350" y="3789363"/>
            <a:ext cx="1308100" cy="1630362"/>
          </a:xfrm>
          <a:prstGeom prst="line">
            <a:avLst/>
          </a:prstGeom>
          <a:ln w="19050">
            <a:solidFill>
              <a:schemeClr val="accent2">
                <a:lumMod val="75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33903" name="33902 Conector recto"/>
          <p:cNvCxnSpPr>
            <a:stCxn id="18" idx="7"/>
          </p:cNvCxnSpPr>
          <p:nvPr/>
        </p:nvCxnSpPr>
        <p:spPr>
          <a:xfrm flipV="1">
            <a:off x="5080000" y="1216025"/>
            <a:ext cx="485775" cy="239713"/>
          </a:xfrm>
          <a:prstGeom prst="line">
            <a:avLst/>
          </a:prstGeom>
          <a:ln w="19050">
            <a:solidFill>
              <a:schemeClr val="accent2">
                <a:lumMod val="75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33907" name="33906 Conector recto de flecha"/>
          <p:cNvCxnSpPr/>
          <p:nvPr/>
        </p:nvCxnSpPr>
        <p:spPr>
          <a:xfrm flipH="1" flipV="1">
            <a:off x="2771775" y="3784600"/>
            <a:ext cx="403225" cy="471488"/>
          </a:xfrm>
          <a:prstGeom prst="straightConnector1">
            <a:avLst/>
          </a:prstGeom>
          <a:ln w="190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22" name="1 Título"/>
          <p:cNvSpPr txBox="1">
            <a:spLocks/>
          </p:cNvSpPr>
          <p:nvPr/>
        </p:nvSpPr>
        <p:spPr bwMode="auto">
          <a:xfrm rot="2824899">
            <a:off x="2593181" y="4026694"/>
            <a:ext cx="668338"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ash"/>
                <a:miter lim="800000"/>
                <a:headEnd/>
                <a:tailEnd/>
              </a14:hiddenLine>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lnSpc>
                <a:spcPct val="100000"/>
              </a:lnSpc>
              <a:spcBef>
                <a:spcPct val="0"/>
              </a:spcBef>
              <a:buFontTx/>
              <a:buNone/>
            </a:pPr>
            <a:r>
              <a:rPr lang="es-CL" altLang="es-CL" sz="900" b="1">
                <a:latin typeface="Calibri Light" pitchFamily="34" charset="0"/>
              </a:rPr>
              <a:t>Funicular</a:t>
            </a: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b="1">
              <a:latin typeface="Calibri Light" pitchFamily="34" charset="0"/>
            </a:endParaRPr>
          </a:p>
          <a:p>
            <a:pPr algn="just">
              <a:lnSpc>
                <a:spcPct val="100000"/>
              </a:lnSpc>
              <a:spcBef>
                <a:spcPct val="0"/>
              </a:spcBef>
              <a:buFontTx/>
              <a:buNone/>
            </a:pPr>
            <a:endParaRPr lang="es-CL" altLang="es-CL" sz="2400" b="1">
              <a:latin typeface="Calibri Light" pitchFamily="34" charset="0"/>
            </a:endParaRPr>
          </a:p>
          <a:p>
            <a:pPr algn="just">
              <a:lnSpc>
                <a:spcPct val="100000"/>
              </a:lnSpc>
              <a:spcBef>
                <a:spcPct val="0"/>
              </a:spcBef>
              <a:buFontTx/>
              <a:buNone/>
            </a:pPr>
            <a:endParaRPr lang="es-CL" altLang="es-CL" sz="1800" b="1">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r>
              <a:rPr lang="es-CL" altLang="es-CL" sz="1800" b="1">
                <a:latin typeface="Calibri Light" pitchFamily="34" charset="0"/>
              </a:rPr>
              <a:t>                                       </a:t>
            </a:r>
          </a:p>
        </p:txBody>
      </p:sp>
      <p:sp>
        <p:nvSpPr>
          <p:cNvPr id="223" name="1 Título"/>
          <p:cNvSpPr txBox="1">
            <a:spLocks/>
          </p:cNvSpPr>
          <p:nvPr/>
        </p:nvSpPr>
        <p:spPr bwMode="auto">
          <a:xfrm rot="-2599120">
            <a:off x="3425825" y="2695575"/>
            <a:ext cx="668338"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ash"/>
                <a:miter lim="800000"/>
                <a:headEnd/>
                <a:tailEnd/>
              </a14:hiddenLine>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lnSpc>
                <a:spcPct val="100000"/>
              </a:lnSpc>
              <a:spcBef>
                <a:spcPct val="0"/>
              </a:spcBef>
              <a:buFontTx/>
              <a:buNone/>
            </a:pPr>
            <a:r>
              <a:rPr lang="es-CL" altLang="es-CL" sz="900" b="1">
                <a:latin typeface="Calibri Light" pitchFamily="34" charset="0"/>
              </a:rPr>
              <a:t>Teleférico</a:t>
            </a: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b="1">
              <a:latin typeface="Calibri Light" pitchFamily="34" charset="0"/>
            </a:endParaRPr>
          </a:p>
          <a:p>
            <a:pPr algn="just">
              <a:lnSpc>
                <a:spcPct val="100000"/>
              </a:lnSpc>
              <a:spcBef>
                <a:spcPct val="0"/>
              </a:spcBef>
              <a:buFontTx/>
              <a:buNone/>
            </a:pPr>
            <a:endParaRPr lang="es-CL" altLang="es-CL" sz="2400" b="1">
              <a:latin typeface="Calibri Light" pitchFamily="34" charset="0"/>
            </a:endParaRPr>
          </a:p>
          <a:p>
            <a:pPr algn="just">
              <a:lnSpc>
                <a:spcPct val="100000"/>
              </a:lnSpc>
              <a:spcBef>
                <a:spcPct val="0"/>
              </a:spcBef>
              <a:buFontTx/>
              <a:buNone/>
            </a:pPr>
            <a:endParaRPr lang="es-CL" altLang="es-CL" sz="1800" b="1">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r>
              <a:rPr lang="es-CL" altLang="es-CL" sz="1800" b="1">
                <a:latin typeface="Calibri Light" pitchFamily="34" charset="0"/>
              </a:rPr>
              <a:t>                                       </a:t>
            </a:r>
          </a:p>
        </p:txBody>
      </p:sp>
      <p:sp>
        <p:nvSpPr>
          <p:cNvPr id="224" name="1 Título"/>
          <p:cNvSpPr txBox="1">
            <a:spLocks/>
          </p:cNvSpPr>
          <p:nvPr/>
        </p:nvSpPr>
        <p:spPr bwMode="auto">
          <a:xfrm>
            <a:off x="6149975" y="2794000"/>
            <a:ext cx="13017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ash"/>
                <a:miter lim="800000"/>
                <a:headEnd/>
                <a:tailEnd/>
              </a14:hiddenLine>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lnSpc>
                <a:spcPct val="100000"/>
              </a:lnSpc>
              <a:spcBef>
                <a:spcPct val="0"/>
              </a:spcBef>
              <a:buFontTx/>
              <a:buNone/>
            </a:pPr>
            <a:r>
              <a:rPr lang="es-CL" altLang="es-CL" sz="900" b="1">
                <a:latin typeface="Calibri Light" pitchFamily="34" charset="0"/>
              </a:rPr>
              <a:t>Motocross</a:t>
            </a: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b="1">
              <a:latin typeface="Calibri Light" pitchFamily="34" charset="0"/>
            </a:endParaRPr>
          </a:p>
          <a:p>
            <a:pPr algn="just">
              <a:lnSpc>
                <a:spcPct val="100000"/>
              </a:lnSpc>
              <a:spcBef>
                <a:spcPct val="0"/>
              </a:spcBef>
              <a:buFontTx/>
              <a:buNone/>
            </a:pPr>
            <a:endParaRPr lang="es-CL" altLang="es-CL" sz="2400" b="1">
              <a:latin typeface="Calibri Light" pitchFamily="34" charset="0"/>
            </a:endParaRPr>
          </a:p>
          <a:p>
            <a:pPr algn="just">
              <a:lnSpc>
                <a:spcPct val="100000"/>
              </a:lnSpc>
              <a:spcBef>
                <a:spcPct val="0"/>
              </a:spcBef>
              <a:buFontTx/>
              <a:buNone/>
            </a:pPr>
            <a:endParaRPr lang="es-CL" altLang="es-CL" sz="1800" b="1">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r>
              <a:rPr lang="es-CL" altLang="es-CL" sz="1800" b="1">
                <a:latin typeface="Calibri Light" pitchFamily="34"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down)">
                                      <p:cBhvr>
                                        <p:cTn id="25" dur="500"/>
                                        <p:tgtEl>
                                          <p:spTgt spid="3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down)">
                                      <p:cBhvr>
                                        <p:cTn id="33" dur="500"/>
                                        <p:tgtEl>
                                          <p:spTgt spid="4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ipe(down)">
                                      <p:cBhvr>
                                        <p:cTn id="36" dur="500"/>
                                        <p:tgtEl>
                                          <p:spTgt spid="36"/>
                                        </p:tgtEl>
                                      </p:cBhvr>
                                    </p:animEffect>
                                  </p:childTnLst>
                                </p:cTn>
                              </p:par>
                              <p:par>
                                <p:cTn id="37" presetID="22" presetClass="entr" presetSubtype="4" fill="hold"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wipe(down)">
                                      <p:cBhvr>
                                        <p:cTn id="39" dur="500"/>
                                        <p:tgtEl>
                                          <p:spTgt spid="46"/>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down)">
                                      <p:cBhvr>
                                        <p:cTn id="42" dur="500"/>
                                        <p:tgtEl>
                                          <p:spTgt spid="45"/>
                                        </p:tgtEl>
                                      </p:cBhvr>
                                    </p:animEffect>
                                  </p:childTnLst>
                                </p:cTn>
                              </p:par>
                              <p:par>
                                <p:cTn id="43" presetID="22" presetClass="entr" presetSubtype="4" fill="hold" nodeType="with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down)">
                                      <p:cBhvr>
                                        <p:cTn id="45" dur="500"/>
                                        <p:tgtEl>
                                          <p:spTgt spid="44"/>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wipe(down)">
                                      <p:cBhvr>
                                        <p:cTn id="48" dur="500"/>
                                        <p:tgtEl>
                                          <p:spTgt spid="41"/>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wipe(down)">
                                      <p:cBhvr>
                                        <p:cTn id="51" dur="500"/>
                                        <p:tgtEl>
                                          <p:spTgt spid="40"/>
                                        </p:tgtEl>
                                      </p:cBhvr>
                                    </p:animEffect>
                                  </p:childTnLst>
                                </p:cTn>
                              </p:par>
                              <p:par>
                                <p:cTn id="52" presetID="22" presetClass="entr" presetSubtype="4" fill="hold"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wipe(down)">
                                      <p:cBhvr>
                                        <p:cTn id="54" dur="500"/>
                                        <p:tgtEl>
                                          <p:spTgt spid="42"/>
                                        </p:tgtEl>
                                      </p:cBhvr>
                                    </p:animEffect>
                                  </p:childTnLst>
                                </p:cTn>
                              </p:par>
                              <p:par>
                                <p:cTn id="55" presetID="22" presetClass="entr" presetSubtype="4" fill="hold"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wipe(down)">
                                      <p:cBhvr>
                                        <p:cTn id="57" dur="500"/>
                                        <p:tgtEl>
                                          <p:spTgt spid="38"/>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down)">
                                      <p:cBhvr>
                                        <p:cTn id="60" dur="500"/>
                                        <p:tgtEl>
                                          <p:spTgt spid="33"/>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224"/>
                                        </p:tgtEl>
                                        <p:attrNameLst>
                                          <p:attrName>style.visibility</p:attrName>
                                        </p:attrNameLst>
                                      </p:cBhvr>
                                      <p:to>
                                        <p:strVal val="visible"/>
                                      </p:to>
                                    </p:set>
                                    <p:animEffect transition="in" filter="wipe(down)">
                                      <p:cBhvr>
                                        <p:cTn id="63" dur="500"/>
                                        <p:tgtEl>
                                          <p:spTgt spid="224"/>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4" fill="hold" nodeType="clickEffect">
                                  <p:stCondLst>
                                    <p:cond delay="0"/>
                                  </p:stCondLst>
                                  <p:childTnLst>
                                    <p:set>
                                      <p:cBhvr>
                                        <p:cTn id="67" dur="1" fill="hold">
                                          <p:stCondLst>
                                            <p:cond delay="0"/>
                                          </p:stCondLst>
                                        </p:cTn>
                                        <p:tgtEl>
                                          <p:spTgt spid="33792"/>
                                        </p:tgtEl>
                                        <p:attrNameLst>
                                          <p:attrName>style.visibility</p:attrName>
                                        </p:attrNameLst>
                                      </p:cBhvr>
                                      <p:to>
                                        <p:strVal val="visible"/>
                                      </p:to>
                                    </p:set>
                                    <p:animEffect transition="in" filter="wipe(down)">
                                      <p:cBhvr>
                                        <p:cTn id="68" dur="500"/>
                                        <p:tgtEl>
                                          <p:spTgt spid="33792"/>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162"/>
                                        </p:tgtEl>
                                        <p:attrNameLst>
                                          <p:attrName>style.visibility</p:attrName>
                                        </p:attrNameLst>
                                      </p:cBhvr>
                                      <p:to>
                                        <p:strVal val="visible"/>
                                      </p:to>
                                    </p:set>
                                    <p:animEffect transition="in" filter="wipe(down)">
                                      <p:cBhvr>
                                        <p:cTn id="71" dur="500"/>
                                        <p:tgtEl>
                                          <p:spTgt spid="162"/>
                                        </p:tgtEl>
                                      </p:cBhvr>
                                    </p:animEffect>
                                  </p:childTnLst>
                                </p:cTn>
                              </p:par>
                              <p:par>
                                <p:cTn id="72" presetID="22" presetClass="entr" presetSubtype="4" fill="hold" nodeType="with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wipe(down)">
                                      <p:cBhvr>
                                        <p:cTn id="74" dur="500"/>
                                        <p:tgtEl>
                                          <p:spTgt spid="61"/>
                                        </p:tgtEl>
                                      </p:cBhvr>
                                    </p:animEffect>
                                  </p:childTnLst>
                                </p:cTn>
                              </p:par>
                              <p:par>
                                <p:cTn id="75" presetID="22" presetClass="entr" presetSubtype="4" fill="hold" nodeType="withEffect">
                                  <p:stCondLst>
                                    <p:cond delay="0"/>
                                  </p:stCondLst>
                                  <p:childTnLst>
                                    <p:set>
                                      <p:cBhvr>
                                        <p:cTn id="76" dur="1" fill="hold">
                                          <p:stCondLst>
                                            <p:cond delay="0"/>
                                          </p:stCondLst>
                                        </p:cTn>
                                        <p:tgtEl>
                                          <p:spTgt spid="33795"/>
                                        </p:tgtEl>
                                        <p:attrNameLst>
                                          <p:attrName>style.visibility</p:attrName>
                                        </p:attrNameLst>
                                      </p:cBhvr>
                                      <p:to>
                                        <p:strVal val="visible"/>
                                      </p:to>
                                    </p:set>
                                    <p:animEffect transition="in" filter="wipe(down)">
                                      <p:cBhvr>
                                        <p:cTn id="77" dur="500"/>
                                        <p:tgtEl>
                                          <p:spTgt spid="33795"/>
                                        </p:tgtEl>
                                      </p:cBhvr>
                                    </p:animEffect>
                                  </p:childTnLst>
                                </p:cTn>
                              </p:par>
                              <p:par>
                                <p:cTn id="78" presetID="22" presetClass="entr" presetSubtype="4" fill="hold" nodeType="withEffect">
                                  <p:stCondLst>
                                    <p:cond delay="0"/>
                                  </p:stCondLst>
                                  <p:childTnLst>
                                    <p:set>
                                      <p:cBhvr>
                                        <p:cTn id="79" dur="1" fill="hold">
                                          <p:stCondLst>
                                            <p:cond delay="0"/>
                                          </p:stCondLst>
                                        </p:cTn>
                                        <p:tgtEl>
                                          <p:spTgt spid="33798"/>
                                        </p:tgtEl>
                                        <p:attrNameLst>
                                          <p:attrName>style.visibility</p:attrName>
                                        </p:attrNameLst>
                                      </p:cBhvr>
                                      <p:to>
                                        <p:strVal val="visible"/>
                                      </p:to>
                                    </p:set>
                                    <p:animEffect transition="in" filter="wipe(down)">
                                      <p:cBhvr>
                                        <p:cTn id="80" dur="500"/>
                                        <p:tgtEl>
                                          <p:spTgt spid="33798"/>
                                        </p:tgtEl>
                                      </p:cBhvr>
                                    </p:animEffect>
                                  </p:childTnLst>
                                </p:cTn>
                              </p:par>
                              <p:par>
                                <p:cTn id="81" presetID="22" presetClass="entr" presetSubtype="4" fill="hold" nodeType="withEffect">
                                  <p:stCondLst>
                                    <p:cond delay="0"/>
                                  </p:stCondLst>
                                  <p:childTnLst>
                                    <p:set>
                                      <p:cBhvr>
                                        <p:cTn id="82" dur="1" fill="hold">
                                          <p:stCondLst>
                                            <p:cond delay="0"/>
                                          </p:stCondLst>
                                        </p:cTn>
                                        <p:tgtEl>
                                          <p:spTgt spid="33803"/>
                                        </p:tgtEl>
                                        <p:attrNameLst>
                                          <p:attrName>style.visibility</p:attrName>
                                        </p:attrNameLst>
                                      </p:cBhvr>
                                      <p:to>
                                        <p:strVal val="visible"/>
                                      </p:to>
                                    </p:set>
                                    <p:animEffect transition="in" filter="wipe(down)">
                                      <p:cBhvr>
                                        <p:cTn id="83" dur="500"/>
                                        <p:tgtEl>
                                          <p:spTgt spid="33803"/>
                                        </p:tgtEl>
                                      </p:cBhvr>
                                    </p:animEffect>
                                  </p:childTnLst>
                                </p:cTn>
                              </p:par>
                              <p:par>
                                <p:cTn id="84" presetID="22" presetClass="entr" presetSubtype="4" fill="hold" nodeType="withEffect">
                                  <p:stCondLst>
                                    <p:cond delay="0"/>
                                  </p:stCondLst>
                                  <p:childTnLst>
                                    <p:set>
                                      <p:cBhvr>
                                        <p:cTn id="85" dur="1" fill="hold">
                                          <p:stCondLst>
                                            <p:cond delay="0"/>
                                          </p:stCondLst>
                                        </p:cTn>
                                        <p:tgtEl>
                                          <p:spTgt spid="33806"/>
                                        </p:tgtEl>
                                        <p:attrNameLst>
                                          <p:attrName>style.visibility</p:attrName>
                                        </p:attrNameLst>
                                      </p:cBhvr>
                                      <p:to>
                                        <p:strVal val="visible"/>
                                      </p:to>
                                    </p:set>
                                    <p:animEffect transition="in" filter="wipe(down)">
                                      <p:cBhvr>
                                        <p:cTn id="86" dur="500"/>
                                        <p:tgtEl>
                                          <p:spTgt spid="33806"/>
                                        </p:tgtEl>
                                      </p:cBhvr>
                                    </p:animEffect>
                                  </p:childTnLst>
                                </p:cTn>
                              </p:par>
                              <p:par>
                                <p:cTn id="87" presetID="22" presetClass="entr" presetSubtype="4" fill="hold" nodeType="withEffect">
                                  <p:stCondLst>
                                    <p:cond delay="0"/>
                                  </p:stCondLst>
                                  <p:childTnLst>
                                    <p:set>
                                      <p:cBhvr>
                                        <p:cTn id="88" dur="1" fill="hold">
                                          <p:stCondLst>
                                            <p:cond delay="0"/>
                                          </p:stCondLst>
                                        </p:cTn>
                                        <p:tgtEl>
                                          <p:spTgt spid="33809"/>
                                        </p:tgtEl>
                                        <p:attrNameLst>
                                          <p:attrName>style.visibility</p:attrName>
                                        </p:attrNameLst>
                                      </p:cBhvr>
                                      <p:to>
                                        <p:strVal val="visible"/>
                                      </p:to>
                                    </p:set>
                                    <p:animEffect transition="in" filter="wipe(down)">
                                      <p:cBhvr>
                                        <p:cTn id="89" dur="500"/>
                                        <p:tgtEl>
                                          <p:spTgt spid="33809"/>
                                        </p:tgtEl>
                                      </p:cBhvr>
                                    </p:animEffect>
                                  </p:childTnLst>
                                </p:cTn>
                              </p:par>
                              <p:par>
                                <p:cTn id="90" presetID="22" presetClass="entr" presetSubtype="4" fill="hold" nodeType="withEffect">
                                  <p:stCondLst>
                                    <p:cond delay="0"/>
                                  </p:stCondLst>
                                  <p:childTnLst>
                                    <p:set>
                                      <p:cBhvr>
                                        <p:cTn id="91" dur="1" fill="hold">
                                          <p:stCondLst>
                                            <p:cond delay="0"/>
                                          </p:stCondLst>
                                        </p:cTn>
                                        <p:tgtEl>
                                          <p:spTgt spid="33812"/>
                                        </p:tgtEl>
                                        <p:attrNameLst>
                                          <p:attrName>style.visibility</p:attrName>
                                        </p:attrNameLst>
                                      </p:cBhvr>
                                      <p:to>
                                        <p:strVal val="visible"/>
                                      </p:to>
                                    </p:set>
                                    <p:animEffect transition="in" filter="wipe(down)">
                                      <p:cBhvr>
                                        <p:cTn id="92" dur="500"/>
                                        <p:tgtEl>
                                          <p:spTgt spid="33812"/>
                                        </p:tgtEl>
                                      </p:cBhvr>
                                    </p:animEffect>
                                  </p:childTnLst>
                                </p:cTn>
                              </p:par>
                              <p:par>
                                <p:cTn id="93" presetID="22" presetClass="entr" presetSubtype="4" fill="hold" nodeType="withEffect">
                                  <p:stCondLst>
                                    <p:cond delay="0"/>
                                  </p:stCondLst>
                                  <p:childTnLst>
                                    <p:set>
                                      <p:cBhvr>
                                        <p:cTn id="94" dur="1" fill="hold">
                                          <p:stCondLst>
                                            <p:cond delay="0"/>
                                          </p:stCondLst>
                                        </p:cTn>
                                        <p:tgtEl>
                                          <p:spTgt spid="33815"/>
                                        </p:tgtEl>
                                        <p:attrNameLst>
                                          <p:attrName>style.visibility</p:attrName>
                                        </p:attrNameLst>
                                      </p:cBhvr>
                                      <p:to>
                                        <p:strVal val="visible"/>
                                      </p:to>
                                    </p:set>
                                    <p:animEffect transition="in" filter="wipe(down)">
                                      <p:cBhvr>
                                        <p:cTn id="95" dur="500"/>
                                        <p:tgtEl>
                                          <p:spTgt spid="33815"/>
                                        </p:tgtEl>
                                      </p:cBhvr>
                                    </p:animEffect>
                                  </p:childTnLst>
                                </p:cTn>
                              </p:par>
                              <p:par>
                                <p:cTn id="96" presetID="22" presetClass="entr" presetSubtype="4" fill="hold" nodeType="withEffect">
                                  <p:stCondLst>
                                    <p:cond delay="0"/>
                                  </p:stCondLst>
                                  <p:childTnLst>
                                    <p:set>
                                      <p:cBhvr>
                                        <p:cTn id="97" dur="1" fill="hold">
                                          <p:stCondLst>
                                            <p:cond delay="0"/>
                                          </p:stCondLst>
                                        </p:cTn>
                                        <p:tgtEl>
                                          <p:spTgt spid="33819"/>
                                        </p:tgtEl>
                                        <p:attrNameLst>
                                          <p:attrName>style.visibility</p:attrName>
                                        </p:attrNameLst>
                                      </p:cBhvr>
                                      <p:to>
                                        <p:strVal val="visible"/>
                                      </p:to>
                                    </p:set>
                                    <p:animEffect transition="in" filter="wipe(down)">
                                      <p:cBhvr>
                                        <p:cTn id="98" dur="500"/>
                                        <p:tgtEl>
                                          <p:spTgt spid="33819"/>
                                        </p:tgtEl>
                                      </p:cBhvr>
                                    </p:animEffect>
                                  </p:childTnLst>
                                </p:cTn>
                              </p:par>
                              <p:par>
                                <p:cTn id="99" presetID="22" presetClass="entr" presetSubtype="4" fill="hold" nodeType="withEffect">
                                  <p:stCondLst>
                                    <p:cond delay="0"/>
                                  </p:stCondLst>
                                  <p:childTnLst>
                                    <p:set>
                                      <p:cBhvr>
                                        <p:cTn id="100" dur="1" fill="hold">
                                          <p:stCondLst>
                                            <p:cond delay="0"/>
                                          </p:stCondLst>
                                        </p:cTn>
                                        <p:tgtEl>
                                          <p:spTgt spid="33823"/>
                                        </p:tgtEl>
                                        <p:attrNameLst>
                                          <p:attrName>style.visibility</p:attrName>
                                        </p:attrNameLst>
                                      </p:cBhvr>
                                      <p:to>
                                        <p:strVal val="visible"/>
                                      </p:to>
                                    </p:set>
                                    <p:animEffect transition="in" filter="wipe(down)">
                                      <p:cBhvr>
                                        <p:cTn id="101" dur="500"/>
                                        <p:tgtEl>
                                          <p:spTgt spid="33823"/>
                                        </p:tgtEl>
                                      </p:cBhvr>
                                    </p:animEffect>
                                  </p:childTnLst>
                                </p:cTn>
                              </p:par>
                              <p:par>
                                <p:cTn id="102" presetID="22" presetClass="entr" presetSubtype="4" fill="hold" nodeType="withEffect">
                                  <p:stCondLst>
                                    <p:cond delay="0"/>
                                  </p:stCondLst>
                                  <p:childTnLst>
                                    <p:set>
                                      <p:cBhvr>
                                        <p:cTn id="103" dur="1" fill="hold">
                                          <p:stCondLst>
                                            <p:cond delay="0"/>
                                          </p:stCondLst>
                                        </p:cTn>
                                        <p:tgtEl>
                                          <p:spTgt spid="33826"/>
                                        </p:tgtEl>
                                        <p:attrNameLst>
                                          <p:attrName>style.visibility</p:attrName>
                                        </p:attrNameLst>
                                      </p:cBhvr>
                                      <p:to>
                                        <p:strVal val="visible"/>
                                      </p:to>
                                    </p:set>
                                    <p:animEffect transition="in" filter="wipe(down)">
                                      <p:cBhvr>
                                        <p:cTn id="104" dur="500"/>
                                        <p:tgtEl>
                                          <p:spTgt spid="33826"/>
                                        </p:tgtEl>
                                      </p:cBhvr>
                                    </p:animEffect>
                                  </p:childTnLst>
                                </p:cTn>
                              </p:par>
                              <p:par>
                                <p:cTn id="105" presetID="22" presetClass="entr" presetSubtype="4" fill="hold" nodeType="withEffect">
                                  <p:stCondLst>
                                    <p:cond delay="0"/>
                                  </p:stCondLst>
                                  <p:childTnLst>
                                    <p:set>
                                      <p:cBhvr>
                                        <p:cTn id="106" dur="1" fill="hold">
                                          <p:stCondLst>
                                            <p:cond delay="0"/>
                                          </p:stCondLst>
                                        </p:cTn>
                                        <p:tgtEl>
                                          <p:spTgt spid="33875"/>
                                        </p:tgtEl>
                                        <p:attrNameLst>
                                          <p:attrName>style.visibility</p:attrName>
                                        </p:attrNameLst>
                                      </p:cBhvr>
                                      <p:to>
                                        <p:strVal val="visible"/>
                                      </p:to>
                                    </p:set>
                                    <p:animEffect transition="in" filter="wipe(down)">
                                      <p:cBhvr>
                                        <p:cTn id="107" dur="500"/>
                                        <p:tgtEl>
                                          <p:spTgt spid="33875"/>
                                        </p:tgtEl>
                                      </p:cBhvr>
                                    </p:animEffect>
                                  </p:childTnLst>
                                </p:cTn>
                              </p:par>
                              <p:par>
                                <p:cTn id="108" presetID="22" presetClass="entr" presetSubtype="4" fill="hold" nodeType="withEffect">
                                  <p:stCondLst>
                                    <p:cond delay="0"/>
                                  </p:stCondLst>
                                  <p:childTnLst>
                                    <p:set>
                                      <p:cBhvr>
                                        <p:cTn id="109" dur="1" fill="hold">
                                          <p:stCondLst>
                                            <p:cond delay="0"/>
                                          </p:stCondLst>
                                        </p:cTn>
                                        <p:tgtEl>
                                          <p:spTgt spid="33884"/>
                                        </p:tgtEl>
                                        <p:attrNameLst>
                                          <p:attrName>style.visibility</p:attrName>
                                        </p:attrNameLst>
                                      </p:cBhvr>
                                      <p:to>
                                        <p:strVal val="visible"/>
                                      </p:to>
                                    </p:set>
                                    <p:animEffect transition="in" filter="wipe(down)">
                                      <p:cBhvr>
                                        <p:cTn id="110" dur="500"/>
                                        <p:tgtEl>
                                          <p:spTgt spid="33884"/>
                                        </p:tgtEl>
                                      </p:cBhvr>
                                    </p:animEffect>
                                  </p:childTnLst>
                                </p:cTn>
                              </p:par>
                              <p:par>
                                <p:cTn id="111" presetID="22" presetClass="entr" presetSubtype="4" fill="hold" nodeType="withEffect">
                                  <p:stCondLst>
                                    <p:cond delay="0"/>
                                  </p:stCondLst>
                                  <p:childTnLst>
                                    <p:set>
                                      <p:cBhvr>
                                        <p:cTn id="112" dur="1" fill="hold">
                                          <p:stCondLst>
                                            <p:cond delay="0"/>
                                          </p:stCondLst>
                                        </p:cTn>
                                        <p:tgtEl>
                                          <p:spTgt spid="33887"/>
                                        </p:tgtEl>
                                        <p:attrNameLst>
                                          <p:attrName>style.visibility</p:attrName>
                                        </p:attrNameLst>
                                      </p:cBhvr>
                                      <p:to>
                                        <p:strVal val="visible"/>
                                      </p:to>
                                    </p:set>
                                    <p:animEffect transition="in" filter="wipe(down)">
                                      <p:cBhvr>
                                        <p:cTn id="113" dur="500"/>
                                        <p:tgtEl>
                                          <p:spTgt spid="33887"/>
                                        </p:tgtEl>
                                      </p:cBhvr>
                                    </p:animEffect>
                                  </p:childTnLst>
                                </p:cTn>
                              </p:par>
                              <p:par>
                                <p:cTn id="114" presetID="22" presetClass="entr" presetSubtype="4" fill="hold" grpId="0" nodeType="withEffect">
                                  <p:stCondLst>
                                    <p:cond delay="0"/>
                                  </p:stCondLst>
                                  <p:childTnLst>
                                    <p:set>
                                      <p:cBhvr>
                                        <p:cTn id="115" dur="1" fill="hold">
                                          <p:stCondLst>
                                            <p:cond delay="0"/>
                                          </p:stCondLst>
                                        </p:cTn>
                                        <p:tgtEl>
                                          <p:spTgt spid="164"/>
                                        </p:tgtEl>
                                        <p:attrNameLst>
                                          <p:attrName>style.visibility</p:attrName>
                                        </p:attrNameLst>
                                      </p:cBhvr>
                                      <p:to>
                                        <p:strVal val="visible"/>
                                      </p:to>
                                    </p:set>
                                    <p:animEffect transition="in" filter="wipe(down)">
                                      <p:cBhvr>
                                        <p:cTn id="116" dur="500"/>
                                        <p:tgtEl>
                                          <p:spTgt spid="164"/>
                                        </p:tgtEl>
                                      </p:cBhvr>
                                    </p:animEffect>
                                  </p:childTnLst>
                                </p:cTn>
                              </p:par>
                              <p:par>
                                <p:cTn id="117" presetID="22" presetClass="entr" presetSubtype="4" fill="hold" nodeType="withEffect">
                                  <p:stCondLst>
                                    <p:cond delay="0"/>
                                  </p:stCondLst>
                                  <p:childTnLst>
                                    <p:set>
                                      <p:cBhvr>
                                        <p:cTn id="118" dur="1" fill="hold">
                                          <p:stCondLst>
                                            <p:cond delay="0"/>
                                          </p:stCondLst>
                                        </p:cTn>
                                        <p:tgtEl>
                                          <p:spTgt spid="33878"/>
                                        </p:tgtEl>
                                        <p:attrNameLst>
                                          <p:attrName>style.visibility</p:attrName>
                                        </p:attrNameLst>
                                      </p:cBhvr>
                                      <p:to>
                                        <p:strVal val="visible"/>
                                      </p:to>
                                    </p:set>
                                    <p:animEffect transition="in" filter="wipe(down)">
                                      <p:cBhvr>
                                        <p:cTn id="119" dur="500"/>
                                        <p:tgtEl>
                                          <p:spTgt spid="33878"/>
                                        </p:tgtEl>
                                      </p:cBhvr>
                                    </p:animEffect>
                                  </p:childTnLst>
                                </p:cTn>
                              </p:par>
                              <p:par>
                                <p:cTn id="120" presetID="22" presetClass="entr" presetSubtype="4" fill="hold" nodeType="withEffect">
                                  <p:stCondLst>
                                    <p:cond delay="0"/>
                                  </p:stCondLst>
                                  <p:childTnLst>
                                    <p:set>
                                      <p:cBhvr>
                                        <p:cTn id="121" dur="1" fill="hold">
                                          <p:stCondLst>
                                            <p:cond delay="0"/>
                                          </p:stCondLst>
                                        </p:cTn>
                                        <p:tgtEl>
                                          <p:spTgt spid="33829"/>
                                        </p:tgtEl>
                                        <p:attrNameLst>
                                          <p:attrName>style.visibility</p:attrName>
                                        </p:attrNameLst>
                                      </p:cBhvr>
                                      <p:to>
                                        <p:strVal val="visible"/>
                                      </p:to>
                                    </p:set>
                                    <p:animEffect transition="in" filter="wipe(down)">
                                      <p:cBhvr>
                                        <p:cTn id="122" dur="500"/>
                                        <p:tgtEl>
                                          <p:spTgt spid="33829"/>
                                        </p:tgtEl>
                                      </p:cBhvr>
                                    </p:animEffect>
                                  </p:childTnLst>
                                </p:cTn>
                              </p:par>
                              <p:par>
                                <p:cTn id="123" presetID="22" presetClass="entr" presetSubtype="4" fill="hold" nodeType="withEffect">
                                  <p:stCondLst>
                                    <p:cond delay="0"/>
                                  </p:stCondLst>
                                  <p:childTnLst>
                                    <p:set>
                                      <p:cBhvr>
                                        <p:cTn id="124" dur="1" fill="hold">
                                          <p:stCondLst>
                                            <p:cond delay="0"/>
                                          </p:stCondLst>
                                        </p:cTn>
                                        <p:tgtEl>
                                          <p:spTgt spid="33832"/>
                                        </p:tgtEl>
                                        <p:attrNameLst>
                                          <p:attrName>style.visibility</p:attrName>
                                        </p:attrNameLst>
                                      </p:cBhvr>
                                      <p:to>
                                        <p:strVal val="visible"/>
                                      </p:to>
                                    </p:set>
                                    <p:animEffect transition="in" filter="wipe(down)">
                                      <p:cBhvr>
                                        <p:cTn id="125" dur="500"/>
                                        <p:tgtEl>
                                          <p:spTgt spid="33832"/>
                                        </p:tgtEl>
                                      </p:cBhvr>
                                    </p:animEffect>
                                  </p:childTnLst>
                                </p:cTn>
                              </p:par>
                              <p:par>
                                <p:cTn id="126" presetID="22" presetClass="entr" presetSubtype="4" fill="hold" nodeType="withEffect">
                                  <p:stCondLst>
                                    <p:cond delay="0"/>
                                  </p:stCondLst>
                                  <p:childTnLst>
                                    <p:set>
                                      <p:cBhvr>
                                        <p:cTn id="127" dur="1" fill="hold">
                                          <p:stCondLst>
                                            <p:cond delay="0"/>
                                          </p:stCondLst>
                                        </p:cTn>
                                        <p:tgtEl>
                                          <p:spTgt spid="33835"/>
                                        </p:tgtEl>
                                        <p:attrNameLst>
                                          <p:attrName>style.visibility</p:attrName>
                                        </p:attrNameLst>
                                      </p:cBhvr>
                                      <p:to>
                                        <p:strVal val="visible"/>
                                      </p:to>
                                    </p:set>
                                    <p:animEffect transition="in" filter="wipe(down)">
                                      <p:cBhvr>
                                        <p:cTn id="128" dur="500"/>
                                        <p:tgtEl>
                                          <p:spTgt spid="33835"/>
                                        </p:tgtEl>
                                      </p:cBhvr>
                                    </p:animEffect>
                                  </p:childTnLst>
                                </p:cTn>
                              </p:par>
                              <p:par>
                                <p:cTn id="129" presetID="22" presetClass="entr" presetSubtype="4" fill="hold" nodeType="withEffect">
                                  <p:stCondLst>
                                    <p:cond delay="0"/>
                                  </p:stCondLst>
                                  <p:childTnLst>
                                    <p:set>
                                      <p:cBhvr>
                                        <p:cTn id="130" dur="1" fill="hold">
                                          <p:stCondLst>
                                            <p:cond delay="0"/>
                                          </p:stCondLst>
                                        </p:cTn>
                                        <p:tgtEl>
                                          <p:spTgt spid="33838"/>
                                        </p:tgtEl>
                                        <p:attrNameLst>
                                          <p:attrName>style.visibility</p:attrName>
                                        </p:attrNameLst>
                                      </p:cBhvr>
                                      <p:to>
                                        <p:strVal val="visible"/>
                                      </p:to>
                                    </p:set>
                                    <p:animEffect transition="in" filter="wipe(down)">
                                      <p:cBhvr>
                                        <p:cTn id="131" dur="500"/>
                                        <p:tgtEl>
                                          <p:spTgt spid="33838"/>
                                        </p:tgtEl>
                                      </p:cBhvr>
                                    </p:animEffect>
                                  </p:childTnLst>
                                </p:cTn>
                              </p:par>
                              <p:par>
                                <p:cTn id="132" presetID="22" presetClass="entr" presetSubtype="4" fill="hold" nodeType="withEffect">
                                  <p:stCondLst>
                                    <p:cond delay="0"/>
                                  </p:stCondLst>
                                  <p:childTnLst>
                                    <p:set>
                                      <p:cBhvr>
                                        <p:cTn id="133" dur="1" fill="hold">
                                          <p:stCondLst>
                                            <p:cond delay="0"/>
                                          </p:stCondLst>
                                        </p:cTn>
                                        <p:tgtEl>
                                          <p:spTgt spid="33841"/>
                                        </p:tgtEl>
                                        <p:attrNameLst>
                                          <p:attrName>style.visibility</p:attrName>
                                        </p:attrNameLst>
                                      </p:cBhvr>
                                      <p:to>
                                        <p:strVal val="visible"/>
                                      </p:to>
                                    </p:set>
                                    <p:animEffect transition="in" filter="wipe(down)">
                                      <p:cBhvr>
                                        <p:cTn id="134" dur="500"/>
                                        <p:tgtEl>
                                          <p:spTgt spid="33841"/>
                                        </p:tgtEl>
                                      </p:cBhvr>
                                    </p:animEffect>
                                  </p:childTnLst>
                                </p:cTn>
                              </p:par>
                              <p:par>
                                <p:cTn id="135" presetID="22" presetClass="entr" presetSubtype="4" fill="hold" nodeType="withEffect">
                                  <p:stCondLst>
                                    <p:cond delay="0"/>
                                  </p:stCondLst>
                                  <p:childTnLst>
                                    <p:set>
                                      <p:cBhvr>
                                        <p:cTn id="136" dur="1" fill="hold">
                                          <p:stCondLst>
                                            <p:cond delay="0"/>
                                          </p:stCondLst>
                                        </p:cTn>
                                        <p:tgtEl>
                                          <p:spTgt spid="33844"/>
                                        </p:tgtEl>
                                        <p:attrNameLst>
                                          <p:attrName>style.visibility</p:attrName>
                                        </p:attrNameLst>
                                      </p:cBhvr>
                                      <p:to>
                                        <p:strVal val="visible"/>
                                      </p:to>
                                    </p:set>
                                    <p:animEffect transition="in" filter="wipe(down)">
                                      <p:cBhvr>
                                        <p:cTn id="137" dur="500"/>
                                        <p:tgtEl>
                                          <p:spTgt spid="33844"/>
                                        </p:tgtEl>
                                      </p:cBhvr>
                                    </p:animEffect>
                                  </p:childTnLst>
                                </p:cTn>
                              </p:par>
                              <p:par>
                                <p:cTn id="138" presetID="22" presetClass="entr" presetSubtype="4" fill="hold" nodeType="withEffect">
                                  <p:stCondLst>
                                    <p:cond delay="0"/>
                                  </p:stCondLst>
                                  <p:childTnLst>
                                    <p:set>
                                      <p:cBhvr>
                                        <p:cTn id="139" dur="1" fill="hold">
                                          <p:stCondLst>
                                            <p:cond delay="0"/>
                                          </p:stCondLst>
                                        </p:cTn>
                                        <p:tgtEl>
                                          <p:spTgt spid="33847"/>
                                        </p:tgtEl>
                                        <p:attrNameLst>
                                          <p:attrName>style.visibility</p:attrName>
                                        </p:attrNameLst>
                                      </p:cBhvr>
                                      <p:to>
                                        <p:strVal val="visible"/>
                                      </p:to>
                                    </p:set>
                                    <p:animEffect transition="in" filter="wipe(down)">
                                      <p:cBhvr>
                                        <p:cTn id="140" dur="500"/>
                                        <p:tgtEl>
                                          <p:spTgt spid="33847"/>
                                        </p:tgtEl>
                                      </p:cBhvr>
                                    </p:animEffect>
                                  </p:childTnLst>
                                </p:cTn>
                              </p:par>
                              <p:par>
                                <p:cTn id="141" presetID="22" presetClass="entr" presetSubtype="4" fill="hold" nodeType="withEffect">
                                  <p:stCondLst>
                                    <p:cond delay="0"/>
                                  </p:stCondLst>
                                  <p:childTnLst>
                                    <p:set>
                                      <p:cBhvr>
                                        <p:cTn id="142" dur="1" fill="hold">
                                          <p:stCondLst>
                                            <p:cond delay="0"/>
                                          </p:stCondLst>
                                        </p:cTn>
                                        <p:tgtEl>
                                          <p:spTgt spid="33850"/>
                                        </p:tgtEl>
                                        <p:attrNameLst>
                                          <p:attrName>style.visibility</p:attrName>
                                        </p:attrNameLst>
                                      </p:cBhvr>
                                      <p:to>
                                        <p:strVal val="visible"/>
                                      </p:to>
                                    </p:set>
                                    <p:animEffect transition="in" filter="wipe(down)">
                                      <p:cBhvr>
                                        <p:cTn id="143" dur="500"/>
                                        <p:tgtEl>
                                          <p:spTgt spid="33850"/>
                                        </p:tgtEl>
                                      </p:cBhvr>
                                    </p:animEffect>
                                  </p:childTnLst>
                                </p:cTn>
                              </p:par>
                              <p:par>
                                <p:cTn id="144" presetID="22" presetClass="entr" presetSubtype="4" fill="hold" nodeType="withEffect">
                                  <p:stCondLst>
                                    <p:cond delay="0"/>
                                  </p:stCondLst>
                                  <p:childTnLst>
                                    <p:set>
                                      <p:cBhvr>
                                        <p:cTn id="145" dur="1" fill="hold">
                                          <p:stCondLst>
                                            <p:cond delay="0"/>
                                          </p:stCondLst>
                                        </p:cTn>
                                        <p:tgtEl>
                                          <p:spTgt spid="33853"/>
                                        </p:tgtEl>
                                        <p:attrNameLst>
                                          <p:attrName>style.visibility</p:attrName>
                                        </p:attrNameLst>
                                      </p:cBhvr>
                                      <p:to>
                                        <p:strVal val="visible"/>
                                      </p:to>
                                    </p:set>
                                    <p:animEffect transition="in" filter="wipe(down)">
                                      <p:cBhvr>
                                        <p:cTn id="146" dur="500"/>
                                        <p:tgtEl>
                                          <p:spTgt spid="33853"/>
                                        </p:tgtEl>
                                      </p:cBhvr>
                                    </p:animEffect>
                                  </p:childTnLst>
                                </p:cTn>
                              </p:par>
                              <p:par>
                                <p:cTn id="147" presetID="22" presetClass="entr" presetSubtype="4" fill="hold" nodeType="withEffect">
                                  <p:stCondLst>
                                    <p:cond delay="0"/>
                                  </p:stCondLst>
                                  <p:childTnLst>
                                    <p:set>
                                      <p:cBhvr>
                                        <p:cTn id="148" dur="1" fill="hold">
                                          <p:stCondLst>
                                            <p:cond delay="0"/>
                                          </p:stCondLst>
                                        </p:cTn>
                                        <p:tgtEl>
                                          <p:spTgt spid="33859"/>
                                        </p:tgtEl>
                                        <p:attrNameLst>
                                          <p:attrName>style.visibility</p:attrName>
                                        </p:attrNameLst>
                                      </p:cBhvr>
                                      <p:to>
                                        <p:strVal val="visible"/>
                                      </p:to>
                                    </p:set>
                                    <p:animEffect transition="in" filter="wipe(down)">
                                      <p:cBhvr>
                                        <p:cTn id="149" dur="500"/>
                                        <p:tgtEl>
                                          <p:spTgt spid="33859"/>
                                        </p:tgtEl>
                                      </p:cBhvr>
                                    </p:animEffect>
                                  </p:childTnLst>
                                </p:cTn>
                              </p:par>
                              <p:par>
                                <p:cTn id="150" presetID="22" presetClass="entr" presetSubtype="4" fill="hold" nodeType="withEffect">
                                  <p:stCondLst>
                                    <p:cond delay="0"/>
                                  </p:stCondLst>
                                  <p:childTnLst>
                                    <p:set>
                                      <p:cBhvr>
                                        <p:cTn id="151" dur="1" fill="hold">
                                          <p:stCondLst>
                                            <p:cond delay="0"/>
                                          </p:stCondLst>
                                        </p:cTn>
                                        <p:tgtEl>
                                          <p:spTgt spid="33862"/>
                                        </p:tgtEl>
                                        <p:attrNameLst>
                                          <p:attrName>style.visibility</p:attrName>
                                        </p:attrNameLst>
                                      </p:cBhvr>
                                      <p:to>
                                        <p:strVal val="visible"/>
                                      </p:to>
                                    </p:set>
                                    <p:animEffect transition="in" filter="wipe(down)">
                                      <p:cBhvr>
                                        <p:cTn id="152" dur="500"/>
                                        <p:tgtEl>
                                          <p:spTgt spid="33862"/>
                                        </p:tgtEl>
                                      </p:cBhvr>
                                    </p:animEffect>
                                  </p:childTnLst>
                                </p:cTn>
                              </p:par>
                              <p:par>
                                <p:cTn id="153" presetID="22" presetClass="entr" presetSubtype="4" fill="hold" nodeType="withEffect">
                                  <p:stCondLst>
                                    <p:cond delay="0"/>
                                  </p:stCondLst>
                                  <p:childTnLst>
                                    <p:set>
                                      <p:cBhvr>
                                        <p:cTn id="154" dur="1" fill="hold">
                                          <p:stCondLst>
                                            <p:cond delay="0"/>
                                          </p:stCondLst>
                                        </p:cTn>
                                        <p:tgtEl>
                                          <p:spTgt spid="33865"/>
                                        </p:tgtEl>
                                        <p:attrNameLst>
                                          <p:attrName>style.visibility</p:attrName>
                                        </p:attrNameLst>
                                      </p:cBhvr>
                                      <p:to>
                                        <p:strVal val="visible"/>
                                      </p:to>
                                    </p:set>
                                    <p:animEffect transition="in" filter="wipe(down)">
                                      <p:cBhvr>
                                        <p:cTn id="155" dur="500"/>
                                        <p:tgtEl>
                                          <p:spTgt spid="33865"/>
                                        </p:tgtEl>
                                      </p:cBhvr>
                                    </p:animEffect>
                                  </p:childTnLst>
                                </p:cTn>
                              </p:par>
                              <p:par>
                                <p:cTn id="156" presetID="22" presetClass="entr" presetSubtype="4" fill="hold" nodeType="withEffect">
                                  <p:stCondLst>
                                    <p:cond delay="0"/>
                                  </p:stCondLst>
                                  <p:childTnLst>
                                    <p:set>
                                      <p:cBhvr>
                                        <p:cTn id="157" dur="1" fill="hold">
                                          <p:stCondLst>
                                            <p:cond delay="0"/>
                                          </p:stCondLst>
                                        </p:cTn>
                                        <p:tgtEl>
                                          <p:spTgt spid="33868"/>
                                        </p:tgtEl>
                                        <p:attrNameLst>
                                          <p:attrName>style.visibility</p:attrName>
                                        </p:attrNameLst>
                                      </p:cBhvr>
                                      <p:to>
                                        <p:strVal val="visible"/>
                                      </p:to>
                                    </p:set>
                                    <p:animEffect transition="in" filter="wipe(down)">
                                      <p:cBhvr>
                                        <p:cTn id="158" dur="500"/>
                                        <p:tgtEl>
                                          <p:spTgt spid="33868"/>
                                        </p:tgtEl>
                                      </p:cBhvr>
                                    </p:animEffect>
                                  </p:childTnLst>
                                </p:cTn>
                              </p:par>
                              <p:par>
                                <p:cTn id="159" presetID="22" presetClass="entr" presetSubtype="4" fill="hold" grpId="0" nodeType="withEffect">
                                  <p:stCondLst>
                                    <p:cond delay="0"/>
                                  </p:stCondLst>
                                  <p:childTnLst>
                                    <p:set>
                                      <p:cBhvr>
                                        <p:cTn id="160" dur="1" fill="hold">
                                          <p:stCondLst>
                                            <p:cond delay="0"/>
                                          </p:stCondLst>
                                        </p:cTn>
                                        <p:tgtEl>
                                          <p:spTgt spid="165"/>
                                        </p:tgtEl>
                                        <p:attrNameLst>
                                          <p:attrName>style.visibility</p:attrName>
                                        </p:attrNameLst>
                                      </p:cBhvr>
                                      <p:to>
                                        <p:strVal val="visible"/>
                                      </p:to>
                                    </p:set>
                                    <p:animEffect transition="in" filter="wipe(down)">
                                      <p:cBhvr>
                                        <p:cTn id="161" dur="500"/>
                                        <p:tgtEl>
                                          <p:spTgt spid="165"/>
                                        </p:tgtEl>
                                      </p:cBhvr>
                                    </p:animEffec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42" presetClass="entr" presetSubtype="0" fill="hold" grpId="0" nodeType="clickEffect">
                                  <p:stCondLst>
                                    <p:cond delay="0"/>
                                  </p:stCondLst>
                                  <p:childTnLst>
                                    <p:set>
                                      <p:cBhvr>
                                        <p:cTn id="165" dur="1" fill="hold">
                                          <p:stCondLst>
                                            <p:cond delay="0"/>
                                          </p:stCondLst>
                                        </p:cTn>
                                        <p:tgtEl>
                                          <p:spTgt spid="223"/>
                                        </p:tgtEl>
                                        <p:attrNameLst>
                                          <p:attrName>style.visibility</p:attrName>
                                        </p:attrNameLst>
                                      </p:cBhvr>
                                      <p:to>
                                        <p:strVal val="visible"/>
                                      </p:to>
                                    </p:set>
                                    <p:animEffect transition="in" filter="fade">
                                      <p:cBhvr>
                                        <p:cTn id="166" dur="1000"/>
                                        <p:tgtEl>
                                          <p:spTgt spid="223"/>
                                        </p:tgtEl>
                                      </p:cBhvr>
                                    </p:animEffect>
                                    <p:anim calcmode="lin" valueType="num">
                                      <p:cBhvr>
                                        <p:cTn id="167" dur="1000" fill="hold"/>
                                        <p:tgtEl>
                                          <p:spTgt spid="223"/>
                                        </p:tgtEl>
                                        <p:attrNameLst>
                                          <p:attrName>ppt_x</p:attrName>
                                        </p:attrNameLst>
                                      </p:cBhvr>
                                      <p:tavLst>
                                        <p:tav tm="0">
                                          <p:val>
                                            <p:strVal val="#ppt_x"/>
                                          </p:val>
                                        </p:tav>
                                        <p:tav tm="100000">
                                          <p:val>
                                            <p:strVal val="#ppt_x"/>
                                          </p:val>
                                        </p:tav>
                                      </p:tavLst>
                                    </p:anim>
                                    <p:anim calcmode="lin" valueType="num">
                                      <p:cBhvr>
                                        <p:cTn id="168" dur="1000" fill="hold"/>
                                        <p:tgtEl>
                                          <p:spTgt spid="223"/>
                                        </p:tgtEl>
                                        <p:attrNameLst>
                                          <p:attrName>ppt_y</p:attrName>
                                        </p:attrNameLst>
                                      </p:cBhvr>
                                      <p:tavLst>
                                        <p:tav tm="0">
                                          <p:val>
                                            <p:strVal val="#ppt_y+.1"/>
                                          </p:val>
                                        </p:tav>
                                        <p:tav tm="100000">
                                          <p:val>
                                            <p:strVal val="#ppt_y"/>
                                          </p:val>
                                        </p:tav>
                                      </p:tavLst>
                                    </p:anim>
                                  </p:childTnLst>
                                </p:cTn>
                              </p:par>
                              <p:par>
                                <p:cTn id="169" presetID="42" presetClass="entr" presetSubtype="0" fill="hold" nodeType="withEffect">
                                  <p:stCondLst>
                                    <p:cond delay="0"/>
                                  </p:stCondLst>
                                  <p:childTnLst>
                                    <p:set>
                                      <p:cBhvr>
                                        <p:cTn id="170" dur="1" fill="hold">
                                          <p:stCondLst>
                                            <p:cond delay="0"/>
                                          </p:stCondLst>
                                        </p:cTn>
                                        <p:tgtEl>
                                          <p:spTgt spid="33894"/>
                                        </p:tgtEl>
                                        <p:attrNameLst>
                                          <p:attrName>style.visibility</p:attrName>
                                        </p:attrNameLst>
                                      </p:cBhvr>
                                      <p:to>
                                        <p:strVal val="visible"/>
                                      </p:to>
                                    </p:set>
                                    <p:animEffect transition="in" filter="fade">
                                      <p:cBhvr>
                                        <p:cTn id="171" dur="1000"/>
                                        <p:tgtEl>
                                          <p:spTgt spid="33894"/>
                                        </p:tgtEl>
                                      </p:cBhvr>
                                    </p:animEffect>
                                    <p:anim calcmode="lin" valueType="num">
                                      <p:cBhvr>
                                        <p:cTn id="172" dur="1000" fill="hold"/>
                                        <p:tgtEl>
                                          <p:spTgt spid="33894"/>
                                        </p:tgtEl>
                                        <p:attrNameLst>
                                          <p:attrName>ppt_x</p:attrName>
                                        </p:attrNameLst>
                                      </p:cBhvr>
                                      <p:tavLst>
                                        <p:tav tm="0">
                                          <p:val>
                                            <p:strVal val="#ppt_x"/>
                                          </p:val>
                                        </p:tav>
                                        <p:tav tm="100000">
                                          <p:val>
                                            <p:strVal val="#ppt_x"/>
                                          </p:val>
                                        </p:tav>
                                      </p:tavLst>
                                    </p:anim>
                                    <p:anim calcmode="lin" valueType="num">
                                      <p:cBhvr>
                                        <p:cTn id="173" dur="1000" fill="hold"/>
                                        <p:tgtEl>
                                          <p:spTgt spid="33894"/>
                                        </p:tgtEl>
                                        <p:attrNameLst>
                                          <p:attrName>ppt_y</p:attrName>
                                        </p:attrNameLst>
                                      </p:cBhvr>
                                      <p:tavLst>
                                        <p:tav tm="0">
                                          <p:val>
                                            <p:strVal val="#ppt_y+.1"/>
                                          </p:val>
                                        </p:tav>
                                        <p:tav tm="100000">
                                          <p:val>
                                            <p:strVal val="#ppt_y"/>
                                          </p:val>
                                        </p:tav>
                                      </p:tavLst>
                                    </p:anim>
                                  </p:childTnLst>
                                </p:cTn>
                              </p:par>
                              <p:par>
                                <p:cTn id="174" presetID="42" presetClass="entr" presetSubtype="0" fill="hold" nodeType="withEffect">
                                  <p:stCondLst>
                                    <p:cond delay="0"/>
                                  </p:stCondLst>
                                  <p:childTnLst>
                                    <p:set>
                                      <p:cBhvr>
                                        <p:cTn id="175" dur="1" fill="hold">
                                          <p:stCondLst>
                                            <p:cond delay="0"/>
                                          </p:stCondLst>
                                        </p:cTn>
                                        <p:tgtEl>
                                          <p:spTgt spid="33903"/>
                                        </p:tgtEl>
                                        <p:attrNameLst>
                                          <p:attrName>style.visibility</p:attrName>
                                        </p:attrNameLst>
                                      </p:cBhvr>
                                      <p:to>
                                        <p:strVal val="visible"/>
                                      </p:to>
                                    </p:set>
                                    <p:animEffect transition="in" filter="fade">
                                      <p:cBhvr>
                                        <p:cTn id="176" dur="1000"/>
                                        <p:tgtEl>
                                          <p:spTgt spid="33903"/>
                                        </p:tgtEl>
                                      </p:cBhvr>
                                    </p:animEffect>
                                    <p:anim calcmode="lin" valueType="num">
                                      <p:cBhvr>
                                        <p:cTn id="177" dur="1000" fill="hold"/>
                                        <p:tgtEl>
                                          <p:spTgt spid="33903"/>
                                        </p:tgtEl>
                                        <p:attrNameLst>
                                          <p:attrName>ppt_x</p:attrName>
                                        </p:attrNameLst>
                                      </p:cBhvr>
                                      <p:tavLst>
                                        <p:tav tm="0">
                                          <p:val>
                                            <p:strVal val="#ppt_x"/>
                                          </p:val>
                                        </p:tav>
                                        <p:tav tm="100000">
                                          <p:val>
                                            <p:strVal val="#ppt_x"/>
                                          </p:val>
                                        </p:tav>
                                      </p:tavLst>
                                    </p:anim>
                                    <p:anim calcmode="lin" valueType="num">
                                      <p:cBhvr>
                                        <p:cTn id="178" dur="1000" fill="hold"/>
                                        <p:tgtEl>
                                          <p:spTgt spid="33903"/>
                                        </p:tgtEl>
                                        <p:attrNameLst>
                                          <p:attrName>ppt_y</p:attrName>
                                        </p:attrNameLst>
                                      </p:cBhvr>
                                      <p:tavLst>
                                        <p:tav tm="0">
                                          <p:val>
                                            <p:strVal val="#ppt_y+.1"/>
                                          </p:val>
                                        </p:tav>
                                        <p:tav tm="100000">
                                          <p:val>
                                            <p:strVal val="#ppt_y"/>
                                          </p:val>
                                        </p:tav>
                                      </p:tavLst>
                                    </p:anim>
                                  </p:childTnLst>
                                </p:cTn>
                              </p:par>
                              <p:par>
                                <p:cTn id="179" presetID="42" presetClass="entr" presetSubtype="0" fill="hold" nodeType="withEffect">
                                  <p:stCondLst>
                                    <p:cond delay="0"/>
                                  </p:stCondLst>
                                  <p:childTnLst>
                                    <p:set>
                                      <p:cBhvr>
                                        <p:cTn id="180" dur="1" fill="hold">
                                          <p:stCondLst>
                                            <p:cond delay="0"/>
                                          </p:stCondLst>
                                        </p:cTn>
                                        <p:tgtEl>
                                          <p:spTgt spid="33900"/>
                                        </p:tgtEl>
                                        <p:attrNameLst>
                                          <p:attrName>style.visibility</p:attrName>
                                        </p:attrNameLst>
                                      </p:cBhvr>
                                      <p:to>
                                        <p:strVal val="visible"/>
                                      </p:to>
                                    </p:set>
                                    <p:animEffect transition="in" filter="fade">
                                      <p:cBhvr>
                                        <p:cTn id="181" dur="1000"/>
                                        <p:tgtEl>
                                          <p:spTgt spid="33900"/>
                                        </p:tgtEl>
                                      </p:cBhvr>
                                    </p:animEffect>
                                    <p:anim calcmode="lin" valueType="num">
                                      <p:cBhvr>
                                        <p:cTn id="182" dur="1000" fill="hold"/>
                                        <p:tgtEl>
                                          <p:spTgt spid="33900"/>
                                        </p:tgtEl>
                                        <p:attrNameLst>
                                          <p:attrName>ppt_x</p:attrName>
                                        </p:attrNameLst>
                                      </p:cBhvr>
                                      <p:tavLst>
                                        <p:tav tm="0">
                                          <p:val>
                                            <p:strVal val="#ppt_x"/>
                                          </p:val>
                                        </p:tav>
                                        <p:tav tm="100000">
                                          <p:val>
                                            <p:strVal val="#ppt_x"/>
                                          </p:val>
                                        </p:tav>
                                      </p:tavLst>
                                    </p:anim>
                                    <p:anim calcmode="lin" valueType="num">
                                      <p:cBhvr>
                                        <p:cTn id="183" dur="1000" fill="hold"/>
                                        <p:tgtEl>
                                          <p:spTgt spid="33900"/>
                                        </p:tgtEl>
                                        <p:attrNameLst>
                                          <p:attrName>ppt_y</p:attrName>
                                        </p:attrNameLst>
                                      </p:cBhvr>
                                      <p:tavLst>
                                        <p:tav tm="0">
                                          <p:val>
                                            <p:strVal val="#ppt_y+.1"/>
                                          </p:val>
                                        </p:tav>
                                        <p:tav tm="100000">
                                          <p:val>
                                            <p:strVal val="#ppt_y"/>
                                          </p:val>
                                        </p:tav>
                                      </p:tavLst>
                                    </p:anim>
                                  </p:childTnLst>
                                </p:cTn>
                              </p:par>
                            </p:childTnLst>
                          </p:cTn>
                        </p:par>
                      </p:childTnLst>
                    </p:cTn>
                  </p:par>
                  <p:par>
                    <p:cTn id="184" fill="hold" nodeType="clickPar">
                      <p:stCondLst>
                        <p:cond delay="indefinite"/>
                      </p:stCondLst>
                      <p:childTnLst>
                        <p:par>
                          <p:cTn id="185" fill="hold" nodeType="withGroup">
                            <p:stCondLst>
                              <p:cond delay="0"/>
                            </p:stCondLst>
                            <p:childTnLst>
                              <p:par>
                                <p:cTn id="186" presetID="2" presetClass="entr" presetSubtype="4" fill="hold" grpId="0" nodeType="clickEffect">
                                  <p:stCondLst>
                                    <p:cond delay="0"/>
                                  </p:stCondLst>
                                  <p:childTnLst>
                                    <p:set>
                                      <p:cBhvr>
                                        <p:cTn id="187" dur="1" fill="hold">
                                          <p:stCondLst>
                                            <p:cond delay="0"/>
                                          </p:stCondLst>
                                        </p:cTn>
                                        <p:tgtEl>
                                          <p:spTgt spid="222"/>
                                        </p:tgtEl>
                                        <p:attrNameLst>
                                          <p:attrName>style.visibility</p:attrName>
                                        </p:attrNameLst>
                                      </p:cBhvr>
                                      <p:to>
                                        <p:strVal val="visible"/>
                                      </p:to>
                                    </p:set>
                                    <p:anim calcmode="lin" valueType="num">
                                      <p:cBhvr additive="base">
                                        <p:cTn id="188" dur="500" fill="hold"/>
                                        <p:tgtEl>
                                          <p:spTgt spid="222"/>
                                        </p:tgtEl>
                                        <p:attrNameLst>
                                          <p:attrName>ppt_x</p:attrName>
                                        </p:attrNameLst>
                                      </p:cBhvr>
                                      <p:tavLst>
                                        <p:tav tm="0">
                                          <p:val>
                                            <p:strVal val="#ppt_x"/>
                                          </p:val>
                                        </p:tav>
                                        <p:tav tm="100000">
                                          <p:val>
                                            <p:strVal val="#ppt_x"/>
                                          </p:val>
                                        </p:tav>
                                      </p:tavLst>
                                    </p:anim>
                                    <p:anim calcmode="lin" valueType="num">
                                      <p:cBhvr additive="base">
                                        <p:cTn id="189" dur="500" fill="hold"/>
                                        <p:tgtEl>
                                          <p:spTgt spid="222"/>
                                        </p:tgtEl>
                                        <p:attrNameLst>
                                          <p:attrName>ppt_y</p:attrName>
                                        </p:attrNameLst>
                                      </p:cBhvr>
                                      <p:tavLst>
                                        <p:tav tm="0">
                                          <p:val>
                                            <p:strVal val="1+#ppt_h/2"/>
                                          </p:val>
                                        </p:tav>
                                        <p:tav tm="100000">
                                          <p:val>
                                            <p:strVal val="#ppt_y"/>
                                          </p:val>
                                        </p:tav>
                                      </p:tavLst>
                                    </p:anim>
                                  </p:childTnLst>
                                </p:cTn>
                              </p:par>
                              <p:par>
                                <p:cTn id="190" presetID="2" presetClass="entr" presetSubtype="4" fill="hold" nodeType="withEffect">
                                  <p:stCondLst>
                                    <p:cond delay="0"/>
                                  </p:stCondLst>
                                  <p:childTnLst>
                                    <p:set>
                                      <p:cBhvr>
                                        <p:cTn id="191" dur="1" fill="hold">
                                          <p:stCondLst>
                                            <p:cond delay="0"/>
                                          </p:stCondLst>
                                        </p:cTn>
                                        <p:tgtEl>
                                          <p:spTgt spid="33907"/>
                                        </p:tgtEl>
                                        <p:attrNameLst>
                                          <p:attrName>style.visibility</p:attrName>
                                        </p:attrNameLst>
                                      </p:cBhvr>
                                      <p:to>
                                        <p:strVal val="visible"/>
                                      </p:to>
                                    </p:set>
                                    <p:anim calcmode="lin" valueType="num">
                                      <p:cBhvr additive="base">
                                        <p:cTn id="192" dur="500" fill="hold"/>
                                        <p:tgtEl>
                                          <p:spTgt spid="33907"/>
                                        </p:tgtEl>
                                        <p:attrNameLst>
                                          <p:attrName>ppt_x</p:attrName>
                                        </p:attrNameLst>
                                      </p:cBhvr>
                                      <p:tavLst>
                                        <p:tav tm="0">
                                          <p:val>
                                            <p:strVal val="#ppt_x"/>
                                          </p:val>
                                        </p:tav>
                                        <p:tav tm="100000">
                                          <p:val>
                                            <p:strVal val="#ppt_x"/>
                                          </p:val>
                                        </p:tav>
                                      </p:tavLst>
                                    </p:anim>
                                    <p:anim calcmode="lin" valueType="num">
                                      <p:cBhvr additive="base">
                                        <p:cTn id="193" dur="500" fill="hold"/>
                                        <p:tgtEl>
                                          <p:spTgt spid="339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4" grpId="0" animBg="1"/>
      <p:bldP spid="16" grpId="0" animBg="1"/>
      <p:bldP spid="18" grpId="0" animBg="1"/>
      <p:bldP spid="33" grpId="0"/>
      <p:bldP spid="32" grpId="0" animBg="1"/>
      <p:bldP spid="36" grpId="0"/>
      <p:bldP spid="37" grpId="0"/>
      <p:bldP spid="40" grpId="0"/>
      <p:bldP spid="41" grpId="0"/>
      <p:bldP spid="45" grpId="0"/>
      <p:bldP spid="48" grpId="0"/>
      <p:bldP spid="162" grpId="0"/>
      <p:bldP spid="164" grpId="0"/>
      <p:bldP spid="165" grpId="0"/>
      <p:bldP spid="222" grpId="0"/>
      <p:bldP spid="223" grpId="0"/>
      <p:bldP spid="22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0" y="361950"/>
            <a:ext cx="7200900" cy="431800"/>
          </a:xfrm>
          <a:prstGeom prst="rect">
            <a:avLst/>
          </a:prstGeom>
          <a:solidFill>
            <a:schemeClr val="accent1">
              <a:lumMod val="75000"/>
            </a:schemeClr>
          </a:solidFill>
          <a:ln>
            <a:solidFill>
              <a:schemeClr val="accent1">
                <a:lumMod val="75000"/>
              </a:schemeClr>
            </a:solidFill>
          </a:ln>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nSpc>
                <a:spcPct val="100000"/>
              </a:lnSpc>
              <a:spcBef>
                <a:spcPct val="0"/>
              </a:spcBef>
              <a:buFont typeface="Arial" pitchFamily="34" charset="0"/>
              <a:buNone/>
              <a:defRPr/>
            </a:pPr>
            <a:r>
              <a:rPr lang="es-CL" altLang="es-CL" sz="2400" b="1" dirty="0" smtClean="0">
                <a:solidFill>
                  <a:schemeClr val="bg1"/>
                </a:solidFill>
                <a:latin typeface="Calibri Light" pitchFamily="34" charset="0"/>
              </a:rPr>
              <a:t>Plan Maestro Parque</a:t>
            </a:r>
          </a:p>
        </p:txBody>
      </p:sp>
      <p:pic>
        <p:nvPicPr>
          <p:cNvPr id="47107" name="Picture 4" descr="E:\imagenes entrega\IMAGEN CAMINO A LA VIRGEN 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338" y="1196975"/>
            <a:ext cx="9177338"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0" y="361950"/>
            <a:ext cx="7200900" cy="431800"/>
          </a:xfrm>
          <a:prstGeom prst="rect">
            <a:avLst/>
          </a:prstGeom>
          <a:solidFill>
            <a:schemeClr val="accent1">
              <a:lumMod val="75000"/>
            </a:schemeClr>
          </a:solidFill>
          <a:ln>
            <a:solidFill>
              <a:schemeClr val="accent1">
                <a:lumMod val="75000"/>
              </a:schemeClr>
            </a:solidFill>
          </a:ln>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nSpc>
                <a:spcPct val="100000"/>
              </a:lnSpc>
              <a:spcBef>
                <a:spcPct val="0"/>
              </a:spcBef>
              <a:buFont typeface="Arial" pitchFamily="34" charset="0"/>
              <a:buNone/>
              <a:defRPr/>
            </a:pPr>
            <a:r>
              <a:rPr lang="es-CL" altLang="es-CL" sz="2400" b="1" dirty="0" smtClean="0">
                <a:solidFill>
                  <a:schemeClr val="bg1"/>
                </a:solidFill>
                <a:latin typeface="Calibri Light" pitchFamily="34" charset="0"/>
              </a:rPr>
              <a:t>Plan Maestro Parque</a:t>
            </a:r>
          </a:p>
        </p:txBody>
      </p:sp>
      <p:pic>
        <p:nvPicPr>
          <p:cNvPr id="48131" name="Picture 2" descr="E:\imagenes entrega\Lagun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268413"/>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0" y="361950"/>
            <a:ext cx="7200900" cy="431800"/>
          </a:xfrm>
          <a:prstGeom prst="rect">
            <a:avLst/>
          </a:prstGeom>
          <a:solidFill>
            <a:schemeClr val="accent1">
              <a:lumMod val="75000"/>
            </a:schemeClr>
          </a:solidFill>
          <a:ln>
            <a:solidFill>
              <a:schemeClr val="accent1">
                <a:lumMod val="75000"/>
              </a:schemeClr>
            </a:solidFill>
          </a:ln>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nSpc>
                <a:spcPct val="100000"/>
              </a:lnSpc>
              <a:spcBef>
                <a:spcPct val="0"/>
              </a:spcBef>
              <a:buFont typeface="Arial" pitchFamily="34" charset="0"/>
              <a:buNone/>
              <a:defRPr/>
            </a:pPr>
            <a:r>
              <a:rPr lang="es-CL" altLang="es-CL" sz="2400" b="1" dirty="0" smtClean="0">
                <a:solidFill>
                  <a:schemeClr val="bg1"/>
                </a:solidFill>
                <a:latin typeface="Calibri Light" pitchFamily="34" charset="0"/>
              </a:rPr>
              <a:t>Plan Maestro Parque</a:t>
            </a:r>
          </a:p>
        </p:txBody>
      </p:sp>
      <p:pic>
        <p:nvPicPr>
          <p:cNvPr id="49155" name="Picture 3" descr="E:\imagenes entrega\anfiteatro 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875" y="1125538"/>
            <a:ext cx="9159875" cy="515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0" y="361950"/>
            <a:ext cx="7200900" cy="431800"/>
          </a:xfrm>
          <a:prstGeom prst="rect">
            <a:avLst/>
          </a:prstGeom>
          <a:solidFill>
            <a:schemeClr val="accent1">
              <a:lumMod val="75000"/>
            </a:schemeClr>
          </a:solidFill>
          <a:ln>
            <a:solidFill>
              <a:schemeClr val="accent1">
                <a:lumMod val="75000"/>
              </a:schemeClr>
            </a:solidFill>
          </a:ln>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nSpc>
                <a:spcPct val="100000"/>
              </a:lnSpc>
              <a:spcBef>
                <a:spcPct val="0"/>
              </a:spcBef>
              <a:buFont typeface="Arial" pitchFamily="34" charset="0"/>
              <a:buNone/>
              <a:defRPr/>
            </a:pPr>
            <a:r>
              <a:rPr lang="es-CL" altLang="es-CL" sz="2400" b="1" dirty="0" smtClean="0">
                <a:solidFill>
                  <a:schemeClr val="bg1"/>
                </a:solidFill>
                <a:latin typeface="Calibri Light" pitchFamily="34" charset="0"/>
              </a:rPr>
              <a:t>Plan Maestro Parque</a:t>
            </a:r>
          </a:p>
        </p:txBody>
      </p:sp>
      <p:pic>
        <p:nvPicPr>
          <p:cNvPr id="50179" name="Picture 2" descr="Imágenes integradas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162050"/>
            <a:ext cx="9144000"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0" y="361950"/>
            <a:ext cx="7200900" cy="431800"/>
          </a:xfrm>
          <a:prstGeom prst="rect">
            <a:avLst/>
          </a:prstGeom>
          <a:solidFill>
            <a:schemeClr val="accent1">
              <a:lumMod val="75000"/>
            </a:schemeClr>
          </a:solidFill>
          <a:ln>
            <a:solidFill>
              <a:schemeClr val="accent1">
                <a:lumMod val="75000"/>
              </a:schemeClr>
            </a:solidFill>
          </a:ln>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nSpc>
                <a:spcPct val="100000"/>
              </a:lnSpc>
              <a:spcBef>
                <a:spcPct val="0"/>
              </a:spcBef>
              <a:buFont typeface="Arial" pitchFamily="34" charset="0"/>
              <a:buNone/>
              <a:defRPr/>
            </a:pPr>
            <a:r>
              <a:rPr lang="es-CL" altLang="es-CL" sz="2400" b="1" dirty="0" smtClean="0">
                <a:solidFill>
                  <a:schemeClr val="bg1"/>
                </a:solidFill>
                <a:latin typeface="Calibri Light" pitchFamily="34" charset="0"/>
              </a:rPr>
              <a:t>Plan Maestro Parque</a:t>
            </a:r>
          </a:p>
        </p:txBody>
      </p:sp>
      <p:pic>
        <p:nvPicPr>
          <p:cNvPr id="51203" name="Picture 2" descr="Imágenes integradas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125538"/>
            <a:ext cx="9144000"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0" y="361950"/>
            <a:ext cx="7200900" cy="431800"/>
          </a:xfrm>
          <a:prstGeom prst="rect">
            <a:avLst/>
          </a:prstGeom>
          <a:solidFill>
            <a:schemeClr val="accent1">
              <a:lumMod val="75000"/>
            </a:schemeClr>
          </a:solidFill>
          <a:ln>
            <a:solidFill>
              <a:schemeClr val="accent1">
                <a:lumMod val="75000"/>
              </a:schemeClr>
            </a:solidFill>
          </a:ln>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nSpc>
                <a:spcPct val="100000"/>
              </a:lnSpc>
              <a:spcBef>
                <a:spcPct val="0"/>
              </a:spcBef>
              <a:buFont typeface="Arial" pitchFamily="34" charset="0"/>
              <a:buNone/>
              <a:defRPr/>
            </a:pPr>
            <a:r>
              <a:rPr lang="es-CL" altLang="es-CL" sz="2400" b="1" dirty="0" smtClean="0">
                <a:solidFill>
                  <a:schemeClr val="bg1"/>
                </a:solidFill>
                <a:latin typeface="Calibri Light" pitchFamily="34" charset="0"/>
              </a:rPr>
              <a:t>Plan Maestro Parque</a:t>
            </a:r>
          </a:p>
        </p:txBody>
      </p:sp>
      <p:pic>
        <p:nvPicPr>
          <p:cNvPr id="52227" name="Picture 2" descr="Imágenes integradas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052513"/>
            <a:ext cx="9251950" cy="519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hape 53"/>
          <p:cNvSpPr txBox="1">
            <a:spLocks noChangeArrowheads="1"/>
          </p:cNvSpPr>
          <p:nvPr/>
        </p:nvSpPr>
        <p:spPr bwMode="auto">
          <a:xfrm>
            <a:off x="-36513" y="117475"/>
            <a:ext cx="7200901" cy="431800"/>
          </a:xfrm>
          <a:prstGeom prst="rect">
            <a:avLst/>
          </a:prstGeom>
          <a:solidFill>
            <a:srgbClr val="2E75B6"/>
          </a:solidFill>
          <a:ln w="9525" cap="sq">
            <a:solidFill>
              <a:srgbClr val="2E75B6"/>
            </a:solidFill>
            <a:miter lim="800000"/>
            <a:headEnd/>
            <a:tailEnd/>
          </a:ln>
        </p:spPr>
        <p:txBody>
          <a:bodyPr lIns="90000" tIns="46800" rIns="90000" bIns="46800"/>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nSpc>
                <a:spcPct val="100000"/>
              </a:lnSpc>
              <a:spcBef>
                <a:spcPct val="0"/>
              </a:spcBef>
              <a:buClr>
                <a:srgbClr val="FFFFFF"/>
              </a:buClr>
              <a:buSzPct val="25000"/>
              <a:buFont typeface="Calibri" pitchFamily="34" charset="0"/>
              <a:buNone/>
            </a:pPr>
            <a:r>
              <a:rPr lang="en-US" altLang="es-CL" sz="2400" b="1">
                <a:solidFill>
                  <a:srgbClr val="FFFFFF"/>
                </a:solidFill>
                <a:sym typeface="Calibri" pitchFamily="34" charset="0"/>
              </a:rPr>
              <a:t>Presupuesto Parque Metropolitano</a:t>
            </a:r>
          </a:p>
        </p:txBody>
      </p:sp>
      <p:graphicFrame>
        <p:nvGraphicFramePr>
          <p:cNvPr id="6" name="5 Tabla"/>
          <p:cNvGraphicFramePr>
            <a:graphicFrameLocks noGrp="1"/>
          </p:cNvGraphicFramePr>
          <p:nvPr/>
        </p:nvGraphicFramePr>
        <p:xfrm>
          <a:off x="179388" y="765175"/>
          <a:ext cx="8640763" cy="6097621"/>
        </p:xfrm>
        <a:graphic>
          <a:graphicData uri="http://schemas.openxmlformats.org/drawingml/2006/table">
            <a:tbl>
              <a:tblPr/>
              <a:tblGrid>
                <a:gridCol w="1485392"/>
                <a:gridCol w="684007"/>
                <a:gridCol w="2169398"/>
                <a:gridCol w="1516566"/>
                <a:gridCol w="1138267"/>
                <a:gridCol w="1647133"/>
              </a:tblGrid>
              <a:tr h="243838">
                <a:tc>
                  <a:txBody>
                    <a:bodyPr/>
                    <a:lstStyle/>
                    <a:p>
                      <a:pPr algn="ctr" fontAlgn="ctr"/>
                      <a:r>
                        <a:rPr lang="es-CL" sz="800" b="1" i="0" u="none" strike="noStrike" dirty="0">
                          <a:solidFill>
                            <a:srgbClr val="FFFFFF"/>
                          </a:solidFill>
                          <a:effectLst/>
                          <a:latin typeface="Calibri"/>
                        </a:rPr>
                        <a:t>ZONA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gridSpan="2">
                  <a:txBody>
                    <a:bodyPr/>
                    <a:lstStyle/>
                    <a:p>
                      <a:pPr algn="ctr" fontAlgn="ctr"/>
                      <a:r>
                        <a:rPr lang="es-CL" sz="800" b="1" i="0" u="none" strike="noStrike" dirty="0">
                          <a:solidFill>
                            <a:srgbClr val="FFFFFF"/>
                          </a:solidFill>
                          <a:effectLst/>
                          <a:latin typeface="Calibri"/>
                        </a:rPr>
                        <a:t>ITEM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hMerge="1">
                  <a:txBody>
                    <a:bodyPr/>
                    <a:lstStyle/>
                    <a:p>
                      <a:pPr algn="ctr" fontAlgn="ctr"/>
                      <a:endParaRPr lang="es-CL" sz="600" b="1" i="0" u="none" strike="noStrike">
                        <a:solidFill>
                          <a:srgbClr val="FFFFFF"/>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fontAlgn="ctr"/>
                      <a:r>
                        <a:rPr lang="es-CL" sz="800" b="1" i="0" u="none" strike="noStrike">
                          <a:solidFill>
                            <a:srgbClr val="FFFFFF"/>
                          </a:solidFill>
                          <a:effectLst/>
                          <a:latin typeface="Calibri"/>
                        </a:rPr>
                        <a:t>EXTENSIÓN DE EMPLAZAMIENTO M2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fontAlgn="ctr"/>
                      <a:r>
                        <a:rPr lang="es-CL" sz="800" b="1" i="0" u="none" strike="noStrike">
                          <a:solidFill>
                            <a:srgbClr val="FFFFFF"/>
                          </a:solidFill>
                          <a:effectLst/>
                          <a:latin typeface="Calibri"/>
                        </a:rPr>
                        <a:t>TOTAL UF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fontAlgn="ctr"/>
                      <a:r>
                        <a:rPr lang="es-CL" sz="800" b="1" i="0" u="none" strike="noStrike">
                          <a:solidFill>
                            <a:srgbClr val="FFFFFF"/>
                          </a:solidFill>
                          <a:effectLst/>
                          <a:latin typeface="Calibri"/>
                        </a:rPr>
                        <a:t>TOTAL en M$</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r>
              <a:tr h="121919">
                <a:tc rowSpan="5">
                  <a:txBody>
                    <a:bodyPr/>
                    <a:lstStyle/>
                    <a:p>
                      <a:pPr algn="ctr" fontAlgn="ctr"/>
                      <a:r>
                        <a:rPr lang="es-CL" sz="800" b="1" i="0" u="none" strike="noStrike" dirty="0">
                          <a:solidFill>
                            <a:srgbClr val="000000"/>
                          </a:solidFill>
                          <a:effectLst/>
                          <a:latin typeface="Calibri"/>
                        </a:rPr>
                        <a:t>DEPORTES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gridSpan="3">
                  <a:txBody>
                    <a:bodyPr/>
                    <a:lstStyle/>
                    <a:p>
                      <a:pPr algn="l" fontAlgn="ctr"/>
                      <a:r>
                        <a:rPr lang="es-CL" sz="800" b="0" i="0" u="none" strike="noStrike">
                          <a:solidFill>
                            <a:srgbClr val="000000"/>
                          </a:solidFill>
                          <a:effectLst/>
                          <a:latin typeface="Calibri"/>
                        </a:rPr>
                        <a:t>Multicanchas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s-CL" sz="600" b="0"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c>
                  <a:txBody>
                    <a:bodyPr/>
                    <a:lstStyle/>
                    <a:p>
                      <a:pPr algn="ctr" fontAlgn="ctr"/>
                      <a:r>
                        <a:rPr lang="es-CL" sz="800" b="0" i="0" u="none" strike="noStrike">
                          <a:solidFill>
                            <a:srgbClr val="000000"/>
                          </a:solidFill>
                          <a:effectLst/>
                          <a:latin typeface="Calibri"/>
                        </a:rPr>
                        <a:t>122,00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800" b="0" i="0" u="none" strike="noStrike">
                          <a:solidFill>
                            <a:srgbClr val="000000"/>
                          </a:solidFill>
                          <a:effectLst/>
                          <a:latin typeface="Calibri"/>
                        </a:rPr>
                        <a:t>85.227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1919">
                <a:tc vMerge="1">
                  <a:txBody>
                    <a:bodyPr/>
                    <a:lstStyle/>
                    <a:p>
                      <a:endParaRPr lang="es-CL"/>
                    </a:p>
                  </a:txBody>
                  <a:tcPr/>
                </a:tc>
                <a:tc gridSpan="3">
                  <a:txBody>
                    <a:bodyPr/>
                    <a:lstStyle/>
                    <a:p>
                      <a:pPr algn="l" fontAlgn="ctr"/>
                      <a:r>
                        <a:rPr lang="es-CL" sz="800" b="0" i="0" u="none" strike="noStrike">
                          <a:solidFill>
                            <a:srgbClr val="000000"/>
                          </a:solidFill>
                          <a:effectLst/>
                          <a:latin typeface="Calibri"/>
                        </a:rPr>
                        <a:t>Camarines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s-CL" sz="600" b="0"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c>
                  <a:txBody>
                    <a:bodyPr/>
                    <a:lstStyle/>
                    <a:p>
                      <a:pPr algn="ctr" fontAlgn="ctr"/>
                      <a:r>
                        <a:rPr lang="es-CL" sz="800" b="0" i="0" u="none" strike="noStrike">
                          <a:solidFill>
                            <a:srgbClr val="000000"/>
                          </a:solidFill>
                          <a:effectLst/>
                          <a:latin typeface="Calibri"/>
                        </a:rPr>
                        <a:t>52,00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800" b="0" i="0" u="none" strike="noStrike">
                          <a:solidFill>
                            <a:srgbClr val="000000"/>
                          </a:solidFill>
                          <a:effectLst/>
                          <a:latin typeface="Calibri"/>
                        </a:rPr>
                        <a:t>98.188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1919">
                <a:tc vMerge="1">
                  <a:txBody>
                    <a:bodyPr/>
                    <a:lstStyle/>
                    <a:p>
                      <a:endParaRPr lang="es-CL"/>
                    </a:p>
                  </a:txBody>
                  <a:tcPr/>
                </a:tc>
                <a:tc gridSpan="3">
                  <a:txBody>
                    <a:bodyPr/>
                    <a:lstStyle/>
                    <a:p>
                      <a:pPr algn="l" fontAlgn="ctr"/>
                      <a:r>
                        <a:rPr lang="es-CL" sz="800" b="0" i="0" u="none" strike="noStrike">
                          <a:solidFill>
                            <a:srgbClr val="000000"/>
                          </a:solidFill>
                          <a:effectLst/>
                          <a:latin typeface="Calibri"/>
                        </a:rPr>
                        <a:t>Skatepark</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s-CL" sz="500" b="0"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c>
                  <a:txBody>
                    <a:bodyPr/>
                    <a:lstStyle/>
                    <a:p>
                      <a:pPr algn="ctr" fontAlgn="ctr"/>
                      <a:r>
                        <a:rPr lang="es-CL" sz="800" b="0" i="0" u="none" strike="noStrike">
                          <a:solidFill>
                            <a:srgbClr val="000000"/>
                          </a:solidFill>
                          <a:effectLst/>
                          <a:latin typeface="Calibri"/>
                        </a:rPr>
                        <a:t>14,00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800" b="0" i="0" u="none" strike="noStrike">
                          <a:solidFill>
                            <a:srgbClr val="000000"/>
                          </a:solidFill>
                          <a:effectLst/>
                          <a:latin typeface="Calibri"/>
                        </a:rPr>
                        <a:t>245.470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1919">
                <a:tc vMerge="1">
                  <a:txBody>
                    <a:bodyPr/>
                    <a:lstStyle/>
                    <a:p>
                      <a:endParaRPr lang="es-CL"/>
                    </a:p>
                  </a:txBody>
                  <a:tcPr/>
                </a:tc>
                <a:tc gridSpan="3">
                  <a:txBody>
                    <a:bodyPr/>
                    <a:lstStyle/>
                    <a:p>
                      <a:pPr algn="l" fontAlgn="ctr"/>
                      <a:r>
                        <a:rPr lang="es-CL" sz="800" b="0" i="0" u="none" strike="noStrike">
                          <a:solidFill>
                            <a:srgbClr val="000000"/>
                          </a:solidFill>
                          <a:effectLst/>
                          <a:latin typeface="Calibri"/>
                        </a:rPr>
                        <a:t>Bikepark</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ctr"/>
                      <a:endParaRPr lang="es-CL" sz="500" b="0"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tc>
                  <a:txBody>
                    <a:bodyPr/>
                    <a:lstStyle/>
                    <a:p>
                      <a:pPr algn="ctr" fontAlgn="ctr"/>
                      <a:r>
                        <a:rPr lang="es-CL" sz="800" b="0" i="0" u="none" strike="noStrike">
                          <a:solidFill>
                            <a:srgbClr val="000000"/>
                          </a:solidFill>
                          <a:effectLst/>
                          <a:latin typeface="Calibri"/>
                        </a:rPr>
                        <a:t>3060,00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800" b="0" i="0" u="none" strike="noStrike">
                          <a:solidFill>
                            <a:srgbClr val="000000"/>
                          </a:solidFill>
                          <a:effectLst/>
                          <a:latin typeface="Calibri"/>
                        </a:rPr>
                        <a:t>176.738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919">
                <a:tc vMerge="1">
                  <a:txBody>
                    <a:bodyPr/>
                    <a:lstStyle/>
                    <a:p>
                      <a:endParaRPr lang="es-CL"/>
                    </a:p>
                  </a:txBody>
                  <a:tcPr/>
                </a:tc>
                <a:tc gridSpan="2">
                  <a:txBody>
                    <a:bodyPr/>
                    <a:lstStyle/>
                    <a:p>
                      <a:pPr algn="ctr" fontAlgn="ctr"/>
                      <a:r>
                        <a:rPr lang="es-CL" sz="800" b="1" i="0" u="none" strike="noStrike" dirty="0">
                          <a:solidFill>
                            <a:srgbClr val="000000"/>
                          </a:solidFill>
                          <a:effectLst/>
                          <a:latin typeface="Calibri"/>
                        </a:rPr>
                        <a:t>SUBTOTAL 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pPr algn="ctr" fontAlgn="ctr"/>
                      <a:endParaRPr lang="es-CL" sz="500" b="1"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fontAlgn="ctr"/>
                      <a:r>
                        <a:rPr lang="es-CL" sz="800" b="1" i="0" u="none" strike="noStrike" dirty="0">
                          <a:solidFill>
                            <a:srgbClr val="000000"/>
                          </a:solidFill>
                          <a:effectLst/>
                          <a:latin typeface="Calibri"/>
                        </a:rPr>
                        <a:t>2.520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s-CL" sz="800" b="1" i="0" u="none" strike="noStrike" dirty="0">
                          <a:solidFill>
                            <a:srgbClr val="000000"/>
                          </a:solidFill>
                          <a:effectLst/>
                          <a:latin typeface="Calibri"/>
                        </a:rPr>
                        <a:t>3248,00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s-CL" sz="800" b="1" i="0" u="none" strike="noStrike" dirty="0">
                          <a:solidFill>
                            <a:srgbClr val="000000"/>
                          </a:solidFill>
                          <a:effectLst/>
                          <a:latin typeface="Calibri"/>
                        </a:rPr>
                        <a:t>605.623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121919">
                <a:tc rowSpan="11">
                  <a:txBody>
                    <a:bodyPr/>
                    <a:lstStyle/>
                    <a:p>
                      <a:pPr algn="ctr" fontAlgn="ctr"/>
                      <a:r>
                        <a:rPr lang="es-CL" sz="800" b="1" i="0" u="none" strike="noStrike" dirty="0">
                          <a:solidFill>
                            <a:srgbClr val="000000"/>
                          </a:solidFill>
                          <a:effectLst/>
                          <a:latin typeface="Calibri"/>
                        </a:rPr>
                        <a:t>ESPARCIMIENTO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gridSpan="3">
                  <a:txBody>
                    <a:bodyPr/>
                    <a:lstStyle/>
                    <a:p>
                      <a:pPr algn="l" fontAlgn="ctr"/>
                      <a:r>
                        <a:rPr lang="es-CL" sz="800" b="0" i="0" u="none" strike="noStrike" dirty="0">
                          <a:solidFill>
                            <a:srgbClr val="000000"/>
                          </a:solidFill>
                          <a:effectLst/>
                          <a:latin typeface="Calibri"/>
                        </a:rPr>
                        <a:t>Laguna artificial navegable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s-CL" sz="500" b="0"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c>
                  <a:txBody>
                    <a:bodyPr/>
                    <a:lstStyle/>
                    <a:p>
                      <a:pPr algn="ctr" fontAlgn="ctr"/>
                      <a:r>
                        <a:rPr lang="es-CL" sz="800" b="0" i="0" u="none" strike="noStrike">
                          <a:solidFill>
                            <a:srgbClr val="000000"/>
                          </a:solidFill>
                          <a:effectLst/>
                          <a:latin typeface="Calibri"/>
                        </a:rPr>
                        <a:t>59460,00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800" b="0" i="0" u="none" strike="noStrike">
                          <a:solidFill>
                            <a:srgbClr val="000000"/>
                          </a:solidFill>
                          <a:effectLst/>
                          <a:latin typeface="Calibri"/>
                        </a:rPr>
                        <a:t>1.674.963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1919">
                <a:tc vMerge="1">
                  <a:txBody>
                    <a:bodyPr/>
                    <a:lstStyle/>
                    <a:p>
                      <a:endParaRPr lang="es-CL"/>
                    </a:p>
                  </a:txBody>
                  <a:tcPr/>
                </a:tc>
                <a:tc gridSpan="3">
                  <a:txBody>
                    <a:bodyPr/>
                    <a:lstStyle/>
                    <a:p>
                      <a:pPr algn="l" fontAlgn="ctr"/>
                      <a:r>
                        <a:rPr lang="es-CL" sz="800" b="0" i="0" u="none" strike="noStrike" dirty="0">
                          <a:solidFill>
                            <a:srgbClr val="000000"/>
                          </a:solidFill>
                          <a:effectLst/>
                          <a:latin typeface="Calibri"/>
                        </a:rPr>
                        <a:t>Laguna artificial riego (ampliación)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s-CL" sz="500" b="0"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c>
                  <a:txBody>
                    <a:bodyPr/>
                    <a:lstStyle/>
                    <a:p>
                      <a:pPr algn="ctr" fontAlgn="ctr"/>
                      <a:r>
                        <a:rPr lang="es-CL" sz="800" b="0" i="0" u="none" strike="noStrike">
                          <a:solidFill>
                            <a:srgbClr val="000000"/>
                          </a:solidFill>
                          <a:effectLst/>
                          <a:latin typeface="Calibri"/>
                        </a:rPr>
                        <a:t>19200,00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800" b="0" i="0" u="none" strike="noStrike">
                          <a:solidFill>
                            <a:srgbClr val="000000"/>
                          </a:solidFill>
                          <a:effectLst/>
                          <a:latin typeface="Calibri"/>
                        </a:rPr>
                        <a:t>471.302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1919">
                <a:tc vMerge="1">
                  <a:txBody>
                    <a:bodyPr/>
                    <a:lstStyle/>
                    <a:p>
                      <a:endParaRPr lang="es-CL"/>
                    </a:p>
                  </a:txBody>
                  <a:tcPr/>
                </a:tc>
                <a:tc gridSpan="3">
                  <a:txBody>
                    <a:bodyPr/>
                    <a:lstStyle/>
                    <a:p>
                      <a:pPr algn="l" fontAlgn="ctr"/>
                      <a:r>
                        <a:rPr lang="es-CL" sz="800" b="0" i="0" u="none" strike="noStrike" dirty="0">
                          <a:solidFill>
                            <a:srgbClr val="000000"/>
                          </a:solidFill>
                          <a:effectLst/>
                          <a:latin typeface="Calibri"/>
                        </a:rPr>
                        <a:t>Circuito de Juegos inclusivos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s-CL" sz="500" b="0"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c>
                  <a:txBody>
                    <a:bodyPr/>
                    <a:lstStyle/>
                    <a:p>
                      <a:pPr algn="ctr" fontAlgn="ctr"/>
                      <a:r>
                        <a:rPr lang="es-CL" sz="800" b="0" i="0" u="none" strike="noStrike">
                          <a:solidFill>
                            <a:srgbClr val="000000"/>
                          </a:solidFill>
                          <a:effectLst/>
                          <a:latin typeface="Calibri"/>
                        </a:rPr>
                        <a:t>373,90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800" b="0" i="0" u="none" strike="noStrike">
                          <a:solidFill>
                            <a:srgbClr val="000000"/>
                          </a:solidFill>
                          <a:effectLst/>
                          <a:latin typeface="Calibri"/>
                        </a:rPr>
                        <a:t>9.178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1919">
                <a:tc vMerge="1">
                  <a:txBody>
                    <a:bodyPr/>
                    <a:lstStyle/>
                    <a:p>
                      <a:endParaRPr lang="es-CL"/>
                    </a:p>
                  </a:txBody>
                  <a:tcPr/>
                </a:tc>
                <a:tc gridSpan="3">
                  <a:txBody>
                    <a:bodyPr/>
                    <a:lstStyle/>
                    <a:p>
                      <a:pPr algn="l" fontAlgn="ctr"/>
                      <a:r>
                        <a:rPr lang="es-CL" sz="800" b="0" i="0" u="none" strike="noStrike" dirty="0">
                          <a:solidFill>
                            <a:srgbClr val="000000"/>
                          </a:solidFill>
                          <a:effectLst/>
                          <a:latin typeface="Calibri"/>
                        </a:rPr>
                        <a:t>Mobiliario complementarios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s-CL" sz="500" b="0"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c>
                  <a:txBody>
                    <a:bodyPr/>
                    <a:lstStyle/>
                    <a:p>
                      <a:pPr algn="ctr" fontAlgn="ctr"/>
                      <a:r>
                        <a:rPr lang="es-CL" sz="800" b="0" i="0" u="none" strike="noStrike">
                          <a:solidFill>
                            <a:srgbClr val="000000"/>
                          </a:solidFill>
                          <a:effectLst/>
                          <a:latin typeface="Calibri"/>
                        </a:rPr>
                        <a:t>1551,35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800" b="0" i="0" u="none" strike="noStrike">
                          <a:solidFill>
                            <a:srgbClr val="000000"/>
                          </a:solidFill>
                          <a:effectLst/>
                          <a:latin typeface="Calibri"/>
                        </a:rPr>
                        <a:t>38.081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1919">
                <a:tc vMerge="1">
                  <a:txBody>
                    <a:bodyPr/>
                    <a:lstStyle/>
                    <a:p>
                      <a:endParaRPr lang="es-CL"/>
                    </a:p>
                  </a:txBody>
                  <a:tcPr/>
                </a:tc>
                <a:tc gridSpan="3">
                  <a:txBody>
                    <a:bodyPr/>
                    <a:lstStyle/>
                    <a:p>
                      <a:pPr algn="l" fontAlgn="ctr"/>
                      <a:r>
                        <a:rPr lang="es-CL" sz="800" b="0" i="0" u="none" strike="noStrike" dirty="0">
                          <a:solidFill>
                            <a:srgbClr val="000000"/>
                          </a:solidFill>
                          <a:effectLst/>
                          <a:latin typeface="Calibri"/>
                        </a:rPr>
                        <a:t>Circuito de juegos de cuerda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s-CL" sz="500" b="0"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c>
                  <a:txBody>
                    <a:bodyPr/>
                    <a:lstStyle/>
                    <a:p>
                      <a:pPr algn="ctr" fontAlgn="ctr"/>
                      <a:r>
                        <a:rPr lang="es-CL" sz="800" b="0" i="0" u="none" strike="noStrike">
                          <a:solidFill>
                            <a:srgbClr val="000000"/>
                          </a:solidFill>
                          <a:effectLst/>
                          <a:latin typeface="Calibri"/>
                        </a:rPr>
                        <a:t>2412,23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800" b="0" i="0" u="none" strike="noStrike">
                          <a:solidFill>
                            <a:srgbClr val="000000"/>
                          </a:solidFill>
                          <a:effectLst/>
                          <a:latin typeface="Calibri"/>
                        </a:rPr>
                        <a:t>59.213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1919">
                <a:tc vMerge="1">
                  <a:txBody>
                    <a:bodyPr/>
                    <a:lstStyle/>
                    <a:p>
                      <a:endParaRPr lang="es-CL"/>
                    </a:p>
                  </a:txBody>
                  <a:tcPr/>
                </a:tc>
                <a:tc gridSpan="3">
                  <a:txBody>
                    <a:bodyPr/>
                    <a:lstStyle/>
                    <a:p>
                      <a:pPr algn="l" fontAlgn="ctr"/>
                      <a:r>
                        <a:rPr lang="es-CL" sz="800" b="0" i="0" u="none" strike="noStrike" dirty="0">
                          <a:solidFill>
                            <a:srgbClr val="000000"/>
                          </a:solidFill>
                          <a:effectLst/>
                          <a:latin typeface="Calibri"/>
                        </a:rPr>
                        <a:t>Circuito de Juegos infantiles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s-CL" sz="500" b="0"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c>
                  <a:txBody>
                    <a:bodyPr/>
                    <a:lstStyle/>
                    <a:p>
                      <a:pPr algn="ctr" fontAlgn="ctr"/>
                      <a:r>
                        <a:rPr lang="es-CL" sz="800" b="0" i="0" u="none" strike="noStrike">
                          <a:solidFill>
                            <a:srgbClr val="000000"/>
                          </a:solidFill>
                          <a:effectLst/>
                          <a:latin typeface="Calibri"/>
                        </a:rPr>
                        <a:t>521,04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800" b="0" i="0" u="none" strike="noStrike">
                          <a:solidFill>
                            <a:srgbClr val="000000"/>
                          </a:solidFill>
                          <a:effectLst/>
                          <a:latin typeface="Calibri"/>
                        </a:rPr>
                        <a:t>12.790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1919">
                <a:tc vMerge="1">
                  <a:txBody>
                    <a:bodyPr/>
                    <a:lstStyle/>
                    <a:p>
                      <a:endParaRPr lang="es-CL"/>
                    </a:p>
                  </a:txBody>
                  <a:tcPr/>
                </a:tc>
                <a:tc gridSpan="3">
                  <a:txBody>
                    <a:bodyPr/>
                    <a:lstStyle/>
                    <a:p>
                      <a:pPr algn="l" fontAlgn="ctr"/>
                      <a:r>
                        <a:rPr lang="es-CL" sz="800" b="0" i="0" u="none" strike="noStrike" dirty="0">
                          <a:solidFill>
                            <a:srgbClr val="000000"/>
                          </a:solidFill>
                          <a:effectLst/>
                          <a:latin typeface="Calibri"/>
                        </a:rPr>
                        <a:t>Juegos de agua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s-CL" sz="500" b="0"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c>
                  <a:txBody>
                    <a:bodyPr/>
                    <a:lstStyle/>
                    <a:p>
                      <a:pPr algn="ctr" fontAlgn="ctr"/>
                      <a:r>
                        <a:rPr lang="es-CL" sz="800" b="0" i="0" u="none" strike="noStrike">
                          <a:solidFill>
                            <a:srgbClr val="000000"/>
                          </a:solidFill>
                          <a:effectLst/>
                          <a:latin typeface="Calibri"/>
                        </a:rPr>
                        <a:t>2444,29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800" b="0" i="0" u="none" strike="noStrike">
                          <a:solidFill>
                            <a:srgbClr val="000000"/>
                          </a:solidFill>
                          <a:effectLst/>
                          <a:latin typeface="Calibri"/>
                        </a:rPr>
                        <a:t>60.000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1919">
                <a:tc vMerge="1">
                  <a:txBody>
                    <a:bodyPr/>
                    <a:lstStyle/>
                    <a:p>
                      <a:endParaRPr lang="es-CL"/>
                    </a:p>
                  </a:txBody>
                  <a:tcPr/>
                </a:tc>
                <a:tc gridSpan="3">
                  <a:txBody>
                    <a:bodyPr/>
                    <a:lstStyle/>
                    <a:p>
                      <a:pPr algn="l" fontAlgn="ctr"/>
                      <a:r>
                        <a:rPr lang="es-CL" sz="800" b="0" i="0" u="none" strike="noStrike" dirty="0" err="1">
                          <a:solidFill>
                            <a:srgbClr val="000000"/>
                          </a:solidFill>
                          <a:effectLst/>
                          <a:latin typeface="Calibri"/>
                        </a:rPr>
                        <a:t>Àrea</a:t>
                      </a:r>
                      <a:r>
                        <a:rPr lang="es-CL" sz="800" b="0" i="0" u="none" strike="noStrike" dirty="0">
                          <a:solidFill>
                            <a:srgbClr val="000000"/>
                          </a:solidFill>
                          <a:effectLst/>
                          <a:latin typeface="Calibri"/>
                        </a:rPr>
                        <a:t> de </a:t>
                      </a:r>
                      <a:r>
                        <a:rPr lang="es-CL" sz="800" b="0" i="0" u="none" strike="noStrike" dirty="0" err="1">
                          <a:solidFill>
                            <a:srgbClr val="000000"/>
                          </a:solidFill>
                          <a:effectLst/>
                          <a:latin typeface="Calibri"/>
                        </a:rPr>
                        <a:t>Pic-nic</a:t>
                      </a:r>
                      <a:endParaRPr lang="es-CL" sz="800" b="0" i="0" u="none" strike="noStrike" dirty="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s-CL" sz="500" b="0" i="0" u="none" strike="noStrike" dirty="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c>
                  <a:txBody>
                    <a:bodyPr/>
                    <a:lstStyle/>
                    <a:p>
                      <a:pPr algn="ctr" fontAlgn="ctr"/>
                      <a:r>
                        <a:rPr lang="es-CL" sz="800" b="0" i="0" u="none" strike="noStrike">
                          <a:solidFill>
                            <a:srgbClr val="000000"/>
                          </a:solidFill>
                          <a:effectLst/>
                          <a:latin typeface="Calibri"/>
                        </a:rPr>
                        <a:t>1414,76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800" b="0" i="0" u="none" strike="noStrike">
                          <a:solidFill>
                            <a:srgbClr val="000000"/>
                          </a:solidFill>
                          <a:effectLst/>
                          <a:latin typeface="Calibri"/>
                        </a:rPr>
                        <a:t>34.728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1919">
                <a:tc vMerge="1">
                  <a:txBody>
                    <a:bodyPr/>
                    <a:lstStyle/>
                    <a:p>
                      <a:endParaRPr lang="es-CL"/>
                    </a:p>
                  </a:txBody>
                  <a:tcPr/>
                </a:tc>
                <a:tc gridSpan="3">
                  <a:txBody>
                    <a:bodyPr/>
                    <a:lstStyle/>
                    <a:p>
                      <a:pPr algn="l" fontAlgn="ctr"/>
                      <a:r>
                        <a:rPr lang="es-CL" sz="800" b="0" i="0" u="none" strike="noStrike" dirty="0">
                          <a:solidFill>
                            <a:srgbClr val="000000"/>
                          </a:solidFill>
                          <a:effectLst/>
                          <a:latin typeface="Calibri"/>
                        </a:rPr>
                        <a:t>Áreas verdes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s-CL" sz="500" b="0"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c>
                  <a:txBody>
                    <a:bodyPr/>
                    <a:lstStyle/>
                    <a:p>
                      <a:pPr algn="ctr" fontAlgn="ctr"/>
                      <a:r>
                        <a:rPr lang="es-CL" sz="800" b="0" i="0" u="none" strike="noStrike">
                          <a:solidFill>
                            <a:srgbClr val="000000"/>
                          </a:solidFill>
                          <a:effectLst/>
                          <a:latin typeface="Calibri"/>
                        </a:rPr>
                        <a:t>700,00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800" b="0" i="0" u="none" strike="noStrike">
                          <a:solidFill>
                            <a:srgbClr val="000000"/>
                          </a:solidFill>
                          <a:effectLst/>
                          <a:latin typeface="Calibri"/>
                        </a:rPr>
                        <a:t>196.216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1919">
                <a:tc vMerge="1">
                  <a:txBody>
                    <a:bodyPr/>
                    <a:lstStyle/>
                    <a:p>
                      <a:endParaRPr lang="es-CL"/>
                    </a:p>
                  </a:txBody>
                  <a:tcPr/>
                </a:tc>
                <a:tc gridSpan="3">
                  <a:txBody>
                    <a:bodyPr/>
                    <a:lstStyle/>
                    <a:p>
                      <a:pPr algn="l" fontAlgn="ctr"/>
                      <a:r>
                        <a:rPr lang="es-CL" sz="800" b="0" i="0" u="none" strike="noStrike" dirty="0">
                          <a:solidFill>
                            <a:srgbClr val="000000"/>
                          </a:solidFill>
                          <a:effectLst/>
                          <a:latin typeface="Calibri"/>
                        </a:rPr>
                        <a:t>Circuito deportivo    (Maquinas de ejercicios)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ctr"/>
                      <a:endParaRPr lang="es-CL" sz="500" b="0" i="0" u="none" strike="noStrike" dirty="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tc>
                  <a:txBody>
                    <a:bodyPr/>
                    <a:lstStyle/>
                    <a:p>
                      <a:pPr algn="ctr" fontAlgn="ctr"/>
                      <a:r>
                        <a:rPr lang="es-CL" sz="800" b="0" i="0" u="none" strike="noStrike">
                          <a:solidFill>
                            <a:srgbClr val="000000"/>
                          </a:solidFill>
                          <a:effectLst/>
                          <a:latin typeface="Calibri"/>
                        </a:rPr>
                        <a:t>364,90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800" b="0" i="0" u="none" strike="noStrike">
                          <a:solidFill>
                            <a:srgbClr val="000000"/>
                          </a:solidFill>
                          <a:effectLst/>
                          <a:latin typeface="Calibri"/>
                        </a:rPr>
                        <a:t>15.755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919">
                <a:tc vMerge="1">
                  <a:txBody>
                    <a:bodyPr/>
                    <a:lstStyle/>
                    <a:p>
                      <a:endParaRPr lang="es-CL"/>
                    </a:p>
                  </a:txBody>
                  <a:tcPr/>
                </a:tc>
                <a:tc gridSpan="2">
                  <a:txBody>
                    <a:bodyPr/>
                    <a:lstStyle/>
                    <a:p>
                      <a:pPr algn="ctr" fontAlgn="ctr"/>
                      <a:r>
                        <a:rPr lang="es-CL" sz="800" b="1" i="0" u="none" strike="noStrike" dirty="0">
                          <a:solidFill>
                            <a:srgbClr val="000000"/>
                          </a:solidFill>
                          <a:effectLst/>
                          <a:latin typeface="Calibri"/>
                        </a:rPr>
                        <a:t>SUBTOTAL 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pPr algn="ctr" fontAlgn="ctr"/>
                      <a:endParaRPr lang="es-CL" sz="500" b="1"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fontAlgn="ctr"/>
                      <a:r>
                        <a:rPr lang="es-CL" sz="800" b="1" i="0" u="none" strike="noStrike" dirty="0">
                          <a:solidFill>
                            <a:srgbClr val="000000"/>
                          </a:solidFill>
                          <a:effectLst/>
                          <a:latin typeface="Calibri"/>
                        </a:rPr>
                        <a:t>133.282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s-CL" sz="800" b="1" i="0" u="none" strike="noStrike" dirty="0">
                          <a:solidFill>
                            <a:srgbClr val="000000"/>
                          </a:solidFill>
                          <a:effectLst/>
                          <a:latin typeface="Calibri"/>
                        </a:rPr>
                        <a:t>4923,95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s-CL" sz="800" b="1" i="0" u="none" strike="noStrike" dirty="0">
                          <a:solidFill>
                            <a:srgbClr val="000000"/>
                          </a:solidFill>
                          <a:effectLst/>
                          <a:latin typeface="Calibri"/>
                        </a:rPr>
                        <a:t>2.572.226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121919">
                <a:tc rowSpan="3">
                  <a:txBody>
                    <a:bodyPr/>
                    <a:lstStyle/>
                    <a:p>
                      <a:pPr algn="ctr" fontAlgn="ctr"/>
                      <a:r>
                        <a:rPr lang="es-CL" sz="800" b="1" i="0" u="none" strike="noStrike" dirty="0">
                          <a:solidFill>
                            <a:srgbClr val="000000"/>
                          </a:solidFill>
                          <a:effectLst/>
                          <a:latin typeface="Calibri"/>
                        </a:rPr>
                        <a:t>CIRCULACIONES EN EL PLANO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gridSpan="3">
                  <a:txBody>
                    <a:bodyPr/>
                    <a:lstStyle/>
                    <a:p>
                      <a:pPr algn="l" fontAlgn="ctr"/>
                      <a:r>
                        <a:rPr lang="es-CL" sz="800" b="0" i="0" u="none" strike="noStrike" dirty="0">
                          <a:solidFill>
                            <a:srgbClr val="000000"/>
                          </a:solidFill>
                          <a:effectLst/>
                          <a:latin typeface="Calibri"/>
                        </a:rPr>
                        <a:t>Senderos en plano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s-CL" sz="500" b="0"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c>
                  <a:txBody>
                    <a:bodyPr/>
                    <a:lstStyle/>
                    <a:p>
                      <a:pPr algn="ctr" fontAlgn="ctr"/>
                      <a:r>
                        <a:rPr lang="es-CL" sz="800" b="0" i="0" u="none" strike="noStrike">
                          <a:solidFill>
                            <a:srgbClr val="000000"/>
                          </a:solidFill>
                          <a:effectLst/>
                          <a:latin typeface="Calibri"/>
                        </a:rPr>
                        <a:t>37897,50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800" b="0" i="0" u="none" strike="noStrike">
                          <a:solidFill>
                            <a:srgbClr val="000000"/>
                          </a:solidFill>
                          <a:effectLst/>
                          <a:latin typeface="Calibri"/>
                        </a:rPr>
                        <a:t>930.269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1919">
                <a:tc vMerge="1">
                  <a:txBody>
                    <a:bodyPr/>
                    <a:lstStyle/>
                    <a:p>
                      <a:endParaRPr lang="es-CL"/>
                    </a:p>
                  </a:txBody>
                  <a:tcPr/>
                </a:tc>
                <a:tc gridSpan="3">
                  <a:txBody>
                    <a:bodyPr/>
                    <a:lstStyle/>
                    <a:p>
                      <a:pPr algn="l" fontAlgn="ctr"/>
                      <a:r>
                        <a:rPr lang="es-CL" sz="800" b="0" i="0" u="none" strike="noStrike">
                          <a:solidFill>
                            <a:srgbClr val="000000"/>
                          </a:solidFill>
                          <a:effectLst/>
                          <a:latin typeface="Calibri"/>
                        </a:rPr>
                        <a:t>Ruta vehicular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ctr"/>
                      <a:endParaRPr lang="es-CL" sz="500" b="0"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tc>
                  <a:txBody>
                    <a:bodyPr/>
                    <a:lstStyle/>
                    <a:p>
                      <a:pPr algn="ctr" fontAlgn="ctr"/>
                      <a:r>
                        <a:rPr lang="es-CL" sz="800" b="0" i="0" u="none" strike="noStrike">
                          <a:solidFill>
                            <a:srgbClr val="000000"/>
                          </a:solidFill>
                          <a:effectLst/>
                          <a:latin typeface="Calibri"/>
                        </a:rPr>
                        <a:t>11130,00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800" b="0" i="0" u="none" strike="noStrike">
                          <a:solidFill>
                            <a:srgbClr val="000000"/>
                          </a:solidFill>
                          <a:effectLst/>
                          <a:latin typeface="Calibri"/>
                        </a:rPr>
                        <a:t>273.208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919">
                <a:tc vMerge="1">
                  <a:txBody>
                    <a:bodyPr/>
                    <a:lstStyle/>
                    <a:p>
                      <a:endParaRPr lang="es-CL"/>
                    </a:p>
                  </a:txBody>
                  <a:tcPr/>
                </a:tc>
                <a:tc gridSpan="2">
                  <a:txBody>
                    <a:bodyPr/>
                    <a:lstStyle/>
                    <a:p>
                      <a:pPr algn="ctr" fontAlgn="ctr"/>
                      <a:r>
                        <a:rPr lang="es-CL" sz="800" b="1" i="0" u="none" strike="noStrike" dirty="0">
                          <a:solidFill>
                            <a:srgbClr val="000000"/>
                          </a:solidFill>
                          <a:effectLst/>
                          <a:latin typeface="Calibri"/>
                        </a:rPr>
                        <a:t>SUTOTAL 5 (A+B)</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pPr algn="ctr" fontAlgn="ctr"/>
                      <a:endParaRPr lang="es-CL" sz="500" b="1"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fontAlgn="ctr"/>
                      <a:r>
                        <a:rPr lang="es-CL" sz="800" b="1" i="0" u="none" strike="noStrike" dirty="0">
                          <a:solidFill>
                            <a:srgbClr val="000000"/>
                          </a:solidFill>
                          <a:effectLst/>
                          <a:latin typeface="Calibri"/>
                        </a:rPr>
                        <a:t>63.073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s-CL" sz="800" b="1" i="0" u="none" strike="noStrike" dirty="0">
                          <a:solidFill>
                            <a:srgbClr val="000000"/>
                          </a:solidFill>
                          <a:effectLst/>
                          <a:latin typeface="Calibri"/>
                        </a:rPr>
                        <a:t>49027,50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s-CL" sz="800" b="1" i="0" u="none" strike="noStrike" dirty="0">
                          <a:solidFill>
                            <a:srgbClr val="000000"/>
                          </a:solidFill>
                          <a:effectLst/>
                          <a:latin typeface="Calibri"/>
                        </a:rPr>
                        <a:t>1.203.477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198746">
                <a:tc rowSpan="2">
                  <a:txBody>
                    <a:bodyPr/>
                    <a:lstStyle/>
                    <a:p>
                      <a:pPr algn="ctr" fontAlgn="ctr"/>
                      <a:r>
                        <a:rPr lang="es-CL" sz="800" b="1" i="0" u="none" strike="noStrike" dirty="0">
                          <a:solidFill>
                            <a:srgbClr val="000000"/>
                          </a:solidFill>
                          <a:effectLst/>
                          <a:latin typeface="Calibri"/>
                        </a:rPr>
                        <a:t>CIRCULACIONES EN EL CERRO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gridSpan="3">
                  <a:txBody>
                    <a:bodyPr/>
                    <a:lstStyle/>
                    <a:p>
                      <a:pPr algn="l" fontAlgn="ctr"/>
                      <a:r>
                        <a:rPr lang="es-CL" sz="800" b="0" i="0" u="none" strike="noStrike" dirty="0">
                          <a:solidFill>
                            <a:srgbClr val="000000"/>
                          </a:solidFill>
                          <a:effectLst/>
                          <a:latin typeface="Calibri"/>
                        </a:rPr>
                        <a:t>Senderos de media altura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ctr"/>
                      <a:endParaRPr lang="es-CL" sz="500" b="0" i="0" u="none" strike="noStrike" dirty="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tc>
                  <a:txBody>
                    <a:bodyPr/>
                    <a:lstStyle/>
                    <a:p>
                      <a:pPr algn="ctr" fontAlgn="ctr"/>
                      <a:r>
                        <a:rPr lang="es-CL" sz="800" b="0" i="0" u="none" strike="noStrike">
                          <a:solidFill>
                            <a:srgbClr val="000000"/>
                          </a:solidFill>
                          <a:effectLst/>
                          <a:latin typeface="Calibri"/>
                        </a:rPr>
                        <a:t>36825,00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800" b="0" i="0" u="none" strike="noStrike">
                          <a:solidFill>
                            <a:srgbClr val="000000"/>
                          </a:solidFill>
                          <a:effectLst/>
                          <a:latin typeface="Calibri"/>
                        </a:rPr>
                        <a:t>903.943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919">
                <a:tc vMerge="1">
                  <a:txBody>
                    <a:bodyPr/>
                    <a:lstStyle/>
                    <a:p>
                      <a:endParaRPr lang="es-CL"/>
                    </a:p>
                  </a:txBody>
                  <a:tcPr/>
                </a:tc>
                <a:tc gridSpan="2">
                  <a:txBody>
                    <a:bodyPr/>
                    <a:lstStyle/>
                    <a:p>
                      <a:pPr algn="ctr" fontAlgn="ctr"/>
                      <a:r>
                        <a:rPr lang="es-CL" sz="800" b="1" i="0" u="none" strike="noStrike" dirty="0">
                          <a:solidFill>
                            <a:srgbClr val="000000"/>
                          </a:solidFill>
                          <a:effectLst/>
                          <a:latin typeface="Calibri"/>
                        </a:rPr>
                        <a:t>SUTOTAL 4 (A+B+C)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pPr algn="ctr" fontAlgn="ctr"/>
                      <a:endParaRPr lang="es-CL" sz="500" b="1"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fontAlgn="ctr"/>
                      <a:r>
                        <a:rPr lang="es-CL" sz="800" b="1" i="0" u="none" strike="noStrike" dirty="0">
                          <a:solidFill>
                            <a:srgbClr val="000000"/>
                          </a:solidFill>
                          <a:effectLst/>
                          <a:latin typeface="Calibri"/>
                        </a:rPr>
                        <a:t>9.750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s-CL" sz="800" b="1" i="0" u="none" strike="noStrike" dirty="0">
                          <a:solidFill>
                            <a:srgbClr val="000000"/>
                          </a:solidFill>
                          <a:effectLst/>
                          <a:latin typeface="Calibri"/>
                        </a:rPr>
                        <a:t>36825,00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s-CL" sz="800" b="1" i="0" u="none" strike="noStrike" dirty="0">
                          <a:solidFill>
                            <a:srgbClr val="000000"/>
                          </a:solidFill>
                          <a:effectLst/>
                          <a:latin typeface="Calibri"/>
                        </a:rPr>
                        <a:t>903.943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121919">
                <a:tc rowSpan="2">
                  <a:txBody>
                    <a:bodyPr/>
                    <a:lstStyle/>
                    <a:p>
                      <a:pPr algn="ctr" fontAlgn="ctr"/>
                      <a:r>
                        <a:rPr lang="es-CL" sz="800" b="1" i="0" u="none" strike="noStrike" dirty="0">
                          <a:solidFill>
                            <a:srgbClr val="000000"/>
                          </a:solidFill>
                          <a:effectLst/>
                          <a:latin typeface="Calibri"/>
                        </a:rPr>
                        <a:t>ILUMINACIÓN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gridSpan="3">
                  <a:txBody>
                    <a:bodyPr/>
                    <a:lstStyle/>
                    <a:p>
                      <a:pPr algn="l" fontAlgn="ctr"/>
                      <a:r>
                        <a:rPr lang="es-CL" sz="800" b="0" i="0" u="none" strike="noStrike" dirty="0">
                          <a:solidFill>
                            <a:srgbClr val="000000"/>
                          </a:solidFill>
                          <a:effectLst/>
                          <a:latin typeface="Calibri"/>
                        </a:rPr>
                        <a:t>Luminarias recorridos en plano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ctr"/>
                      <a:endParaRPr lang="es-CL" sz="500" b="0"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tc>
                  <a:txBody>
                    <a:bodyPr/>
                    <a:lstStyle/>
                    <a:p>
                      <a:pPr algn="ctr" fontAlgn="ctr"/>
                      <a:r>
                        <a:rPr lang="es-CL" sz="800" b="0" i="0" u="none" strike="noStrike">
                          <a:solidFill>
                            <a:srgbClr val="000000"/>
                          </a:solidFill>
                          <a:effectLst/>
                          <a:latin typeface="Calibri"/>
                        </a:rPr>
                        <a:t>3039,07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800" b="0" i="0" u="none" strike="noStrike">
                          <a:solidFill>
                            <a:srgbClr val="000000"/>
                          </a:solidFill>
                          <a:effectLst/>
                          <a:latin typeface="Calibri"/>
                        </a:rPr>
                        <a:t>74.600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833">
                <a:tc vMerge="1">
                  <a:txBody>
                    <a:bodyPr/>
                    <a:lstStyle/>
                    <a:p>
                      <a:endParaRPr lang="es-CL"/>
                    </a:p>
                  </a:txBody>
                  <a:tcPr/>
                </a:tc>
                <a:tc gridSpan="2">
                  <a:txBody>
                    <a:bodyPr/>
                    <a:lstStyle/>
                    <a:p>
                      <a:pPr algn="ctr" fontAlgn="ctr"/>
                      <a:r>
                        <a:rPr lang="es-CL" sz="800" b="1" i="0" u="none" strike="noStrike" dirty="0">
                          <a:solidFill>
                            <a:srgbClr val="000000"/>
                          </a:solidFill>
                          <a:effectLst/>
                          <a:latin typeface="Calibri"/>
                        </a:rPr>
                        <a:t>SUTOTAL 6 (A+B)</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pPr algn="ctr" fontAlgn="ctr"/>
                      <a:endParaRPr lang="es-CL" sz="500" b="1" i="0" u="none" strike="noStrike" dirty="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fontAlgn="ctr"/>
                      <a:r>
                        <a:rPr lang="es-CL" sz="800" b="1" i="0" u="none" strike="noStrike" dirty="0">
                          <a:solidFill>
                            <a:srgbClr val="000000"/>
                          </a:solidFill>
                          <a:effectLst/>
                          <a:latin typeface="Calibri"/>
                        </a:rPr>
                        <a:t>63.073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s-CL" sz="800" b="1" i="0" u="none" strike="noStrike" dirty="0">
                          <a:solidFill>
                            <a:srgbClr val="000000"/>
                          </a:solidFill>
                          <a:effectLst/>
                          <a:latin typeface="Calibri"/>
                        </a:rPr>
                        <a:t>3039,07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s-CL" sz="800" b="1" i="0" u="none" strike="noStrike" dirty="0">
                          <a:solidFill>
                            <a:srgbClr val="000000"/>
                          </a:solidFill>
                          <a:effectLst/>
                          <a:latin typeface="Calibri"/>
                        </a:rPr>
                        <a:t>74.600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121919">
                <a:tc rowSpan="2">
                  <a:txBody>
                    <a:bodyPr/>
                    <a:lstStyle/>
                    <a:p>
                      <a:pPr algn="ctr" fontAlgn="ctr"/>
                      <a:r>
                        <a:rPr lang="es-CL" sz="800" b="1" i="0" u="none" strike="noStrike" dirty="0">
                          <a:solidFill>
                            <a:srgbClr val="000000"/>
                          </a:solidFill>
                          <a:effectLst/>
                          <a:latin typeface="Calibri"/>
                        </a:rPr>
                        <a:t>HABILITACIÓN CUMBRE 1                                    (VIRGEN)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gridSpan="3">
                  <a:txBody>
                    <a:bodyPr/>
                    <a:lstStyle/>
                    <a:p>
                      <a:pPr algn="l" fontAlgn="ctr"/>
                      <a:r>
                        <a:rPr lang="es-CL" sz="800" b="0" i="0" u="none" strike="noStrike" dirty="0">
                          <a:solidFill>
                            <a:srgbClr val="000000"/>
                          </a:solidFill>
                          <a:effectLst/>
                          <a:latin typeface="Calibri"/>
                        </a:rPr>
                        <a:t>Explanadas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ctr"/>
                      <a:endParaRPr lang="es-CL" sz="500" b="0" i="0" u="none" strike="noStrike" dirty="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tc>
                  <a:txBody>
                    <a:bodyPr/>
                    <a:lstStyle/>
                    <a:p>
                      <a:pPr algn="ctr" fontAlgn="ctr"/>
                      <a:r>
                        <a:rPr lang="es-CL" sz="800" b="0" i="0" u="none" strike="noStrike">
                          <a:solidFill>
                            <a:srgbClr val="000000"/>
                          </a:solidFill>
                          <a:effectLst/>
                          <a:latin typeface="Calibri"/>
                        </a:rPr>
                        <a:t>5900,00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800" b="0" i="0" u="none" strike="noStrike">
                          <a:solidFill>
                            <a:srgbClr val="000000"/>
                          </a:solidFill>
                          <a:effectLst/>
                          <a:latin typeface="Calibri"/>
                        </a:rPr>
                        <a:t>144.745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919">
                <a:tc vMerge="1">
                  <a:txBody>
                    <a:bodyPr/>
                    <a:lstStyle/>
                    <a:p>
                      <a:endParaRPr lang="es-CL"/>
                    </a:p>
                  </a:txBody>
                  <a:tcPr/>
                </a:tc>
                <a:tc gridSpan="2">
                  <a:txBody>
                    <a:bodyPr/>
                    <a:lstStyle/>
                    <a:p>
                      <a:pPr algn="ctr" fontAlgn="ctr"/>
                      <a:r>
                        <a:rPr lang="es-CL" sz="800" b="1" i="0" u="none" strike="noStrike" dirty="0">
                          <a:solidFill>
                            <a:srgbClr val="000000"/>
                          </a:solidFill>
                          <a:effectLst/>
                          <a:latin typeface="Calibri"/>
                        </a:rPr>
                        <a:t>SUBTOTAL 7 (A+B)</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pPr algn="ctr" fontAlgn="ctr"/>
                      <a:endParaRPr lang="es-CL" sz="500" b="1"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fontAlgn="ctr"/>
                      <a:r>
                        <a:rPr lang="es-CL" sz="800" b="1" i="0" u="none" strike="noStrike" dirty="0">
                          <a:solidFill>
                            <a:srgbClr val="000000"/>
                          </a:solidFill>
                          <a:effectLst/>
                          <a:latin typeface="Calibri"/>
                        </a:rPr>
                        <a:t>1.300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s-CL" sz="800" b="1" i="0" u="none" strike="noStrike" dirty="0">
                          <a:solidFill>
                            <a:srgbClr val="000000"/>
                          </a:solidFill>
                          <a:effectLst/>
                          <a:latin typeface="Calibri"/>
                        </a:rPr>
                        <a:t>5900,00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s-CL" sz="800" b="1" i="0" u="none" strike="noStrike" dirty="0">
                          <a:solidFill>
                            <a:srgbClr val="000000"/>
                          </a:solidFill>
                          <a:effectLst/>
                          <a:latin typeface="Calibri"/>
                        </a:rPr>
                        <a:t>144.745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121919">
                <a:tc rowSpan="2">
                  <a:txBody>
                    <a:bodyPr/>
                    <a:lstStyle/>
                    <a:p>
                      <a:pPr algn="ctr" fontAlgn="ctr"/>
                      <a:r>
                        <a:rPr lang="es-CL" sz="800" b="1" i="0" u="none" strike="noStrike" dirty="0">
                          <a:solidFill>
                            <a:srgbClr val="000000"/>
                          </a:solidFill>
                          <a:effectLst/>
                          <a:latin typeface="Calibri"/>
                        </a:rPr>
                        <a:t>TERRAZA DE DISTRIBUCIÓN 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gridSpan="3">
                  <a:txBody>
                    <a:bodyPr/>
                    <a:lstStyle/>
                    <a:p>
                      <a:pPr algn="l" fontAlgn="ctr"/>
                      <a:r>
                        <a:rPr lang="es-CL" sz="800" b="0" i="0" u="none" strike="noStrike" dirty="0">
                          <a:solidFill>
                            <a:srgbClr val="000000"/>
                          </a:solidFill>
                          <a:effectLst/>
                          <a:latin typeface="Calibri"/>
                        </a:rPr>
                        <a:t>Explanadas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ctr"/>
                      <a:endParaRPr lang="es-CL" sz="500" b="0"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tc>
                  <a:txBody>
                    <a:bodyPr/>
                    <a:lstStyle/>
                    <a:p>
                      <a:pPr algn="ctr" fontAlgn="ctr"/>
                      <a:r>
                        <a:rPr lang="es-CL" sz="800" b="0" i="0" u="none" strike="noStrike">
                          <a:solidFill>
                            <a:srgbClr val="000000"/>
                          </a:solidFill>
                          <a:effectLst/>
                          <a:latin typeface="Calibri"/>
                        </a:rPr>
                        <a:t>5900,00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800" b="0" i="0" u="none" strike="noStrike">
                          <a:solidFill>
                            <a:srgbClr val="000000"/>
                          </a:solidFill>
                          <a:effectLst/>
                          <a:latin typeface="Calibri"/>
                        </a:rPr>
                        <a:t>144.827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711">
                <a:tc vMerge="1">
                  <a:txBody>
                    <a:bodyPr/>
                    <a:lstStyle/>
                    <a:p>
                      <a:endParaRPr lang="es-CL"/>
                    </a:p>
                  </a:txBody>
                  <a:tcPr/>
                </a:tc>
                <a:tc gridSpan="2">
                  <a:txBody>
                    <a:bodyPr/>
                    <a:lstStyle/>
                    <a:p>
                      <a:pPr algn="ctr" fontAlgn="ctr"/>
                      <a:r>
                        <a:rPr lang="es-CL" sz="800" b="1" i="0" u="none" strike="noStrike" dirty="0">
                          <a:solidFill>
                            <a:srgbClr val="000000"/>
                          </a:solidFill>
                          <a:effectLst/>
                          <a:latin typeface="Calibri"/>
                        </a:rPr>
                        <a:t>SUBTOTAL 8 (A+B)</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pPr algn="ctr" fontAlgn="ctr"/>
                      <a:endParaRPr lang="es-CL" sz="500" b="1"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fontAlgn="ctr"/>
                      <a:r>
                        <a:rPr lang="es-CL" sz="800" b="1" i="0" u="none" strike="noStrike" dirty="0">
                          <a:solidFill>
                            <a:srgbClr val="000000"/>
                          </a:solidFill>
                          <a:effectLst/>
                          <a:latin typeface="Calibri"/>
                        </a:rPr>
                        <a:t>1.300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s-CL" sz="800" b="1" i="0" u="none" strike="noStrike" dirty="0">
                          <a:solidFill>
                            <a:srgbClr val="000000"/>
                          </a:solidFill>
                          <a:effectLst/>
                          <a:latin typeface="Calibri"/>
                        </a:rPr>
                        <a:t>5900,00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s-CL" sz="800" b="1" i="0" u="none" strike="noStrike" dirty="0">
                          <a:solidFill>
                            <a:srgbClr val="000000"/>
                          </a:solidFill>
                          <a:effectLst/>
                          <a:latin typeface="Calibri"/>
                        </a:rPr>
                        <a:t>144.827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121919">
                <a:tc rowSpan="2">
                  <a:txBody>
                    <a:bodyPr/>
                    <a:lstStyle/>
                    <a:p>
                      <a:pPr algn="ctr" fontAlgn="ctr"/>
                      <a:r>
                        <a:rPr lang="es-CL" sz="800" b="1" i="0" u="none" strike="noStrike" dirty="0">
                          <a:solidFill>
                            <a:srgbClr val="000000"/>
                          </a:solidFill>
                          <a:effectLst/>
                          <a:latin typeface="Calibri"/>
                        </a:rPr>
                        <a:t>HABILITACIÓN CUMBRE 2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gridSpan="3">
                  <a:txBody>
                    <a:bodyPr/>
                    <a:lstStyle/>
                    <a:p>
                      <a:pPr algn="l" fontAlgn="ctr"/>
                      <a:r>
                        <a:rPr lang="es-CL" sz="800" b="0" i="0" u="none" strike="noStrike" dirty="0">
                          <a:solidFill>
                            <a:srgbClr val="000000"/>
                          </a:solidFill>
                          <a:effectLst/>
                          <a:latin typeface="Calibri"/>
                        </a:rPr>
                        <a:t>Explanadas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ctr"/>
                      <a:endParaRPr lang="es-CL" sz="500" b="0" i="0" u="none" strike="noStrike" dirty="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tc>
                  <a:txBody>
                    <a:bodyPr/>
                    <a:lstStyle/>
                    <a:p>
                      <a:pPr algn="ctr" fontAlgn="ctr"/>
                      <a:r>
                        <a:rPr lang="es-CL" sz="800" b="0" i="0" u="none" strike="noStrike">
                          <a:solidFill>
                            <a:srgbClr val="000000"/>
                          </a:solidFill>
                          <a:effectLst/>
                          <a:latin typeface="Calibri"/>
                        </a:rPr>
                        <a:t>6500,00</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800" b="0" i="0" u="none" strike="noStrike">
                          <a:solidFill>
                            <a:srgbClr val="000000"/>
                          </a:solidFill>
                          <a:effectLst/>
                          <a:latin typeface="Calibri"/>
                        </a:rPr>
                        <a:t>144.827 </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711">
                <a:tc vMerge="1">
                  <a:txBody>
                    <a:bodyPr/>
                    <a:lstStyle/>
                    <a:p>
                      <a:endParaRPr lang="es-CL"/>
                    </a:p>
                  </a:txBody>
                  <a:tcPr/>
                </a:tc>
                <a:tc gridSpan="2">
                  <a:txBody>
                    <a:bodyPr/>
                    <a:lstStyle/>
                    <a:p>
                      <a:pPr algn="ctr" fontAlgn="ctr"/>
                      <a:r>
                        <a:rPr lang="es-CL" sz="800" b="1" i="0" u="none" strike="noStrike" dirty="0">
                          <a:solidFill>
                            <a:srgbClr val="000000"/>
                          </a:solidFill>
                          <a:effectLst/>
                          <a:latin typeface="Calibri"/>
                        </a:rPr>
                        <a:t>SUBTOTAL 8 (A+B)</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pPr algn="ctr" fontAlgn="ctr"/>
                      <a:endParaRPr lang="es-CL" sz="500" b="1"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fontAlgn="ctr"/>
                      <a:r>
                        <a:rPr lang="es-CL" sz="800" b="1" i="0" u="none" strike="noStrike" dirty="0">
                          <a:solidFill>
                            <a:srgbClr val="000000"/>
                          </a:solidFill>
                          <a:effectLst/>
                          <a:latin typeface="Calibri"/>
                        </a:rPr>
                        <a:t>1.500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s-CL" sz="800" b="1" i="0" u="none" strike="noStrike" dirty="0">
                          <a:solidFill>
                            <a:srgbClr val="000000"/>
                          </a:solidFill>
                          <a:effectLst/>
                          <a:latin typeface="Calibri"/>
                        </a:rPr>
                        <a:t>6500,00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s-CL" sz="800" b="1" i="0" u="none" strike="noStrike" dirty="0">
                          <a:solidFill>
                            <a:srgbClr val="000000"/>
                          </a:solidFill>
                          <a:effectLst/>
                          <a:latin typeface="Calibri"/>
                        </a:rPr>
                        <a:t>144.827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121919">
                <a:tc rowSpan="2">
                  <a:txBody>
                    <a:bodyPr/>
                    <a:lstStyle/>
                    <a:p>
                      <a:pPr algn="ctr" fontAlgn="ctr"/>
                      <a:r>
                        <a:rPr lang="es-CL" sz="800" b="1" i="0" u="none" strike="noStrike" dirty="0">
                          <a:solidFill>
                            <a:srgbClr val="000000"/>
                          </a:solidFill>
                          <a:effectLst/>
                          <a:latin typeface="Calibri"/>
                        </a:rPr>
                        <a:t>TERRAZA DE DISTRIBUCIÓN 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gridSpan="3">
                  <a:txBody>
                    <a:bodyPr/>
                    <a:lstStyle/>
                    <a:p>
                      <a:pPr algn="l" fontAlgn="ctr"/>
                      <a:r>
                        <a:rPr lang="es-CL" sz="800" b="0" i="0" u="none" strike="noStrike" dirty="0">
                          <a:solidFill>
                            <a:srgbClr val="000000"/>
                          </a:solidFill>
                          <a:effectLst/>
                          <a:latin typeface="Calibri"/>
                        </a:rPr>
                        <a:t>Explanadas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ctr"/>
                      <a:endParaRPr lang="es-CL" sz="500" b="0" i="0" u="none" strike="noStrike" dirty="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tc>
                  <a:txBody>
                    <a:bodyPr/>
                    <a:lstStyle/>
                    <a:p>
                      <a:pPr algn="ctr" fontAlgn="ctr"/>
                      <a:r>
                        <a:rPr lang="es-CL" sz="800" b="0" i="0" u="none" strike="noStrike">
                          <a:solidFill>
                            <a:srgbClr val="000000"/>
                          </a:solidFill>
                          <a:effectLst/>
                          <a:latin typeface="Calibri"/>
                        </a:rPr>
                        <a:t>5900,00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800" b="0" i="0" u="none" strike="noStrike">
                          <a:solidFill>
                            <a:srgbClr val="000000"/>
                          </a:solidFill>
                          <a:effectLst/>
                          <a:latin typeface="Calibri"/>
                        </a:rPr>
                        <a:t>144.827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711">
                <a:tc vMerge="1">
                  <a:txBody>
                    <a:bodyPr/>
                    <a:lstStyle/>
                    <a:p>
                      <a:endParaRPr lang="es-CL"/>
                    </a:p>
                  </a:txBody>
                  <a:tcPr/>
                </a:tc>
                <a:tc gridSpan="2">
                  <a:txBody>
                    <a:bodyPr/>
                    <a:lstStyle/>
                    <a:p>
                      <a:pPr algn="ctr" fontAlgn="ctr"/>
                      <a:r>
                        <a:rPr lang="es-CL" sz="800" b="1" i="0" u="none" strike="noStrike" dirty="0">
                          <a:solidFill>
                            <a:srgbClr val="000000"/>
                          </a:solidFill>
                          <a:effectLst/>
                          <a:latin typeface="Calibri"/>
                        </a:rPr>
                        <a:t>SUBTOTAL 8 (A+B)</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pPr algn="ctr" fontAlgn="ctr"/>
                      <a:endParaRPr lang="es-CL" sz="500" b="1"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fontAlgn="ctr"/>
                      <a:r>
                        <a:rPr lang="es-CL" sz="800" b="1" i="0" u="none" strike="noStrike" dirty="0">
                          <a:solidFill>
                            <a:srgbClr val="000000"/>
                          </a:solidFill>
                          <a:effectLst/>
                          <a:latin typeface="Calibri"/>
                        </a:rPr>
                        <a:t>1.300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s-CL" sz="800" b="1" i="0" u="none" strike="noStrike" dirty="0">
                          <a:solidFill>
                            <a:srgbClr val="000000"/>
                          </a:solidFill>
                          <a:effectLst/>
                          <a:latin typeface="Calibri"/>
                        </a:rPr>
                        <a:t>5900,00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s-CL" sz="800" b="1" i="0" u="none" strike="noStrike" dirty="0">
                          <a:solidFill>
                            <a:srgbClr val="000000"/>
                          </a:solidFill>
                          <a:effectLst/>
                          <a:latin typeface="Calibri"/>
                        </a:rPr>
                        <a:t>144.827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121919">
                <a:tc rowSpan="2">
                  <a:txBody>
                    <a:bodyPr/>
                    <a:lstStyle/>
                    <a:p>
                      <a:pPr algn="ctr" fontAlgn="ctr"/>
                      <a:r>
                        <a:rPr lang="es-CL" sz="800" b="1" i="0" u="none" strike="noStrike" dirty="0">
                          <a:solidFill>
                            <a:srgbClr val="000000"/>
                          </a:solidFill>
                          <a:effectLst/>
                          <a:latin typeface="Calibri"/>
                        </a:rPr>
                        <a:t>HABILITACIÓN CUMBRE 3                                    (Centro de observación)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gridSpan="3">
                  <a:txBody>
                    <a:bodyPr/>
                    <a:lstStyle/>
                    <a:p>
                      <a:pPr algn="l" fontAlgn="ctr"/>
                      <a:r>
                        <a:rPr lang="es-CL" sz="800" b="0" i="0" u="none" strike="noStrike" dirty="0">
                          <a:solidFill>
                            <a:srgbClr val="000000"/>
                          </a:solidFill>
                          <a:effectLst/>
                          <a:latin typeface="Calibri"/>
                        </a:rPr>
                        <a:t>Explanadas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ctr"/>
                      <a:endParaRPr lang="es-CL" sz="500" b="0" i="0" u="none" strike="noStrike" dirty="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tc>
                  <a:txBody>
                    <a:bodyPr/>
                    <a:lstStyle/>
                    <a:p>
                      <a:pPr algn="ctr" fontAlgn="ctr"/>
                      <a:r>
                        <a:rPr lang="es-CL" sz="800" b="0" i="0" u="none" strike="noStrike">
                          <a:solidFill>
                            <a:srgbClr val="000000"/>
                          </a:solidFill>
                          <a:effectLst/>
                          <a:latin typeface="Calibri"/>
                        </a:rPr>
                        <a:t>6500,00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800" b="0" i="0" u="none" strike="noStrike">
                          <a:solidFill>
                            <a:srgbClr val="000000"/>
                          </a:solidFill>
                          <a:effectLst/>
                          <a:latin typeface="Calibri"/>
                        </a:rPr>
                        <a:t>159.555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963">
                <a:tc vMerge="1">
                  <a:txBody>
                    <a:bodyPr/>
                    <a:lstStyle/>
                    <a:p>
                      <a:endParaRPr lang="es-CL"/>
                    </a:p>
                  </a:txBody>
                  <a:tcPr/>
                </a:tc>
                <a:tc gridSpan="2">
                  <a:txBody>
                    <a:bodyPr/>
                    <a:lstStyle/>
                    <a:p>
                      <a:pPr algn="ctr" fontAlgn="ctr"/>
                      <a:r>
                        <a:rPr lang="es-CL" sz="800" b="1" i="0" u="none" strike="noStrike" dirty="0">
                          <a:solidFill>
                            <a:srgbClr val="000000"/>
                          </a:solidFill>
                          <a:effectLst/>
                          <a:latin typeface="Calibri"/>
                        </a:rPr>
                        <a:t>SUBTOTAL 9 (A+B)</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pPr algn="ctr" fontAlgn="ctr"/>
                      <a:endParaRPr lang="es-CL" sz="500" b="1"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fontAlgn="ctr"/>
                      <a:r>
                        <a:rPr lang="es-CL" sz="800" b="1" i="0" u="none" strike="noStrike" dirty="0">
                          <a:solidFill>
                            <a:srgbClr val="000000"/>
                          </a:solidFill>
                          <a:effectLst/>
                          <a:latin typeface="Calibri"/>
                        </a:rPr>
                        <a:t>1.300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s-CL" sz="800" b="1" i="0" u="none" strike="noStrike" dirty="0">
                          <a:solidFill>
                            <a:srgbClr val="000000"/>
                          </a:solidFill>
                          <a:effectLst/>
                          <a:latin typeface="Calibri"/>
                        </a:rPr>
                        <a:t>6500,00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s-CL" sz="800" b="1" i="0" u="none" strike="noStrike" dirty="0">
                          <a:solidFill>
                            <a:srgbClr val="000000"/>
                          </a:solidFill>
                          <a:effectLst/>
                          <a:latin typeface="Calibri"/>
                        </a:rPr>
                        <a:t>159.555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121919">
                <a:tc rowSpan="2">
                  <a:txBody>
                    <a:bodyPr/>
                    <a:lstStyle/>
                    <a:p>
                      <a:pPr algn="ctr" fontAlgn="ctr"/>
                      <a:r>
                        <a:rPr lang="es-CL" sz="800" b="1" i="0" u="none" strike="noStrike" dirty="0">
                          <a:solidFill>
                            <a:srgbClr val="000000"/>
                          </a:solidFill>
                          <a:effectLst/>
                          <a:latin typeface="Calibri"/>
                        </a:rPr>
                        <a:t>ANFITEATRO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gridSpan="3">
                  <a:txBody>
                    <a:bodyPr/>
                    <a:lstStyle/>
                    <a:p>
                      <a:pPr algn="l" fontAlgn="ctr"/>
                      <a:r>
                        <a:rPr lang="es-CL" sz="800" b="0" i="0" u="none" strike="noStrike" dirty="0">
                          <a:solidFill>
                            <a:srgbClr val="000000"/>
                          </a:solidFill>
                          <a:effectLst/>
                          <a:latin typeface="Calibri"/>
                        </a:rPr>
                        <a:t>Este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ctr"/>
                      <a:endParaRPr lang="es-CL" sz="500" b="0"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tc>
                  <a:txBody>
                    <a:bodyPr/>
                    <a:lstStyle/>
                    <a:p>
                      <a:pPr algn="ctr" fontAlgn="ctr"/>
                      <a:r>
                        <a:rPr lang="es-CL" sz="800" b="0" i="0" u="none" strike="noStrike">
                          <a:solidFill>
                            <a:srgbClr val="000000"/>
                          </a:solidFill>
                          <a:effectLst/>
                          <a:latin typeface="Calibri"/>
                        </a:rPr>
                        <a:t>16500,00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800" b="0" i="0" u="none" strike="noStrike">
                          <a:solidFill>
                            <a:srgbClr val="000000"/>
                          </a:solidFill>
                          <a:effectLst/>
                          <a:latin typeface="Calibri"/>
                        </a:rPr>
                        <a:t>405.025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577">
                <a:tc vMerge="1">
                  <a:txBody>
                    <a:bodyPr/>
                    <a:lstStyle/>
                    <a:p>
                      <a:endParaRPr lang="es-CL"/>
                    </a:p>
                  </a:txBody>
                  <a:tcPr/>
                </a:tc>
                <a:tc gridSpan="2">
                  <a:txBody>
                    <a:bodyPr/>
                    <a:lstStyle/>
                    <a:p>
                      <a:pPr algn="ctr" fontAlgn="ctr"/>
                      <a:r>
                        <a:rPr lang="es-CL" sz="800" b="1" i="0" u="none" strike="noStrike" dirty="0">
                          <a:solidFill>
                            <a:srgbClr val="000000"/>
                          </a:solidFill>
                          <a:effectLst/>
                          <a:latin typeface="Calibri"/>
                        </a:rPr>
                        <a:t>SUTOTAL 10 (A+B+C+D)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pPr algn="ctr" fontAlgn="ctr"/>
                      <a:endParaRPr lang="es-CL" sz="500" b="1"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fontAlgn="ctr"/>
                      <a:r>
                        <a:rPr lang="es-CL" sz="800" b="1" i="0" u="none" strike="noStrike" dirty="0">
                          <a:solidFill>
                            <a:srgbClr val="000000"/>
                          </a:solidFill>
                          <a:effectLst/>
                          <a:latin typeface="Calibri"/>
                        </a:rPr>
                        <a:t>3000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s-CL" sz="800" b="1" i="0" u="none" strike="noStrike" dirty="0">
                          <a:solidFill>
                            <a:srgbClr val="000000"/>
                          </a:solidFill>
                          <a:effectLst/>
                          <a:latin typeface="Calibri"/>
                        </a:rPr>
                        <a:t>16500,00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s-CL" sz="800" b="1" i="0" u="none" strike="noStrike" dirty="0">
                          <a:solidFill>
                            <a:srgbClr val="000000"/>
                          </a:solidFill>
                          <a:effectLst/>
                          <a:latin typeface="Calibri"/>
                        </a:rPr>
                        <a:t>405.025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121919">
                <a:tc rowSpan="2">
                  <a:txBody>
                    <a:bodyPr/>
                    <a:lstStyle/>
                    <a:p>
                      <a:pPr algn="ctr" fontAlgn="ctr"/>
                      <a:r>
                        <a:rPr lang="es-CL" sz="800" b="1" i="0" u="none" strike="noStrike" dirty="0">
                          <a:solidFill>
                            <a:srgbClr val="000000"/>
                          </a:solidFill>
                          <a:effectLst/>
                          <a:latin typeface="Calibri"/>
                        </a:rPr>
                        <a:t>RED  TELEFERICO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gridSpan="3">
                  <a:txBody>
                    <a:bodyPr/>
                    <a:lstStyle/>
                    <a:p>
                      <a:pPr algn="l" fontAlgn="ctr"/>
                      <a:r>
                        <a:rPr lang="es-CL" sz="800" b="0" i="0" u="none" strike="noStrike" dirty="0">
                          <a:solidFill>
                            <a:srgbClr val="000000"/>
                          </a:solidFill>
                          <a:effectLst/>
                          <a:latin typeface="Calibri"/>
                        </a:rPr>
                        <a:t>Tramo 1 (ML)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ctr"/>
                      <a:endParaRPr lang="es-CL" sz="500" b="0"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tc>
                  <a:txBody>
                    <a:bodyPr/>
                    <a:lstStyle/>
                    <a:p>
                      <a:pPr algn="ctr" fontAlgn="ctr"/>
                      <a:r>
                        <a:rPr lang="es-CL" sz="800" b="0" i="0" u="none" strike="noStrike" dirty="0">
                          <a:solidFill>
                            <a:srgbClr val="000000"/>
                          </a:solidFill>
                          <a:effectLst/>
                          <a:latin typeface="Calibri"/>
                        </a:rPr>
                        <a:t>112030,07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800" b="0" i="0" u="none" strike="noStrike">
                          <a:solidFill>
                            <a:srgbClr val="000000"/>
                          </a:solidFill>
                          <a:effectLst/>
                          <a:latin typeface="Calibri"/>
                        </a:rPr>
                        <a:t>2.750.000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919">
                <a:tc vMerge="1">
                  <a:txBody>
                    <a:bodyPr/>
                    <a:lstStyle/>
                    <a:p>
                      <a:endParaRPr lang="es-CL"/>
                    </a:p>
                  </a:txBody>
                  <a:tcPr/>
                </a:tc>
                <a:tc gridSpan="2">
                  <a:txBody>
                    <a:bodyPr/>
                    <a:lstStyle/>
                    <a:p>
                      <a:pPr algn="ctr" fontAlgn="ctr"/>
                      <a:r>
                        <a:rPr lang="es-CL" sz="800" b="1" i="0" u="none" strike="noStrike" dirty="0">
                          <a:solidFill>
                            <a:srgbClr val="000000"/>
                          </a:solidFill>
                          <a:effectLst/>
                          <a:latin typeface="Calibri"/>
                        </a:rPr>
                        <a:t>SUTOTAL 11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pPr algn="ctr" fontAlgn="ctr"/>
                      <a:endParaRPr lang="es-CL" sz="500" b="1"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fontAlgn="ctr"/>
                      <a:r>
                        <a:rPr lang="es-CL" sz="800" b="1" i="0" u="none" strike="noStrike" dirty="0">
                          <a:solidFill>
                            <a:srgbClr val="000000"/>
                          </a:solidFill>
                          <a:effectLst/>
                          <a:latin typeface="Calibri"/>
                        </a:rPr>
                        <a:t>1200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s-CL" sz="800" b="1" i="0" u="none" strike="noStrike" dirty="0">
                          <a:solidFill>
                            <a:srgbClr val="000000"/>
                          </a:solidFill>
                          <a:effectLst/>
                          <a:latin typeface="Calibri"/>
                        </a:rPr>
                        <a:t>112030,07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s-CL" sz="800" b="1" i="0" u="none" strike="noStrike" dirty="0">
                          <a:solidFill>
                            <a:srgbClr val="000000"/>
                          </a:solidFill>
                          <a:effectLst/>
                          <a:latin typeface="Calibri"/>
                        </a:rPr>
                        <a:t>2.750.000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132973">
                <a:tc rowSpan="2">
                  <a:txBody>
                    <a:bodyPr/>
                    <a:lstStyle/>
                    <a:p>
                      <a:pPr algn="ctr" fontAlgn="ctr"/>
                      <a:r>
                        <a:rPr lang="es-CL" sz="800" b="1" i="0" u="none" strike="noStrike" dirty="0">
                          <a:solidFill>
                            <a:srgbClr val="000000"/>
                          </a:solidFill>
                          <a:effectLst/>
                          <a:latin typeface="Calibri"/>
                        </a:rPr>
                        <a:t>EQUIPAMIENTO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gridSpan="3">
                  <a:txBody>
                    <a:bodyPr/>
                    <a:lstStyle/>
                    <a:p>
                      <a:pPr algn="l" fontAlgn="ctr"/>
                      <a:r>
                        <a:rPr lang="es-CL" sz="800" b="0" i="0" u="none" strike="noStrike" dirty="0">
                          <a:solidFill>
                            <a:srgbClr val="000000"/>
                          </a:solidFill>
                          <a:effectLst/>
                          <a:latin typeface="Calibri"/>
                        </a:rPr>
                        <a:t>Mobiliario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ctr"/>
                      <a:endParaRPr lang="es-CL" sz="500" b="0"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tc>
                  <a:txBody>
                    <a:bodyPr/>
                    <a:lstStyle/>
                    <a:p>
                      <a:pPr algn="ctr" fontAlgn="ctr"/>
                      <a:r>
                        <a:rPr lang="es-CL" sz="800" b="0" i="0" u="none" strike="noStrike" dirty="0">
                          <a:solidFill>
                            <a:srgbClr val="000000"/>
                          </a:solidFill>
                          <a:effectLst/>
                          <a:latin typeface="Calibri"/>
                        </a:rPr>
                        <a:t>1.223,14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s-CL" sz="800" b="0" i="0" u="none" strike="noStrike">
                          <a:solidFill>
                            <a:srgbClr val="000000"/>
                          </a:solidFill>
                          <a:effectLst/>
                          <a:latin typeface="Calibri"/>
                        </a:rPr>
                        <a:t>30.024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263">
                <a:tc vMerge="1">
                  <a:txBody>
                    <a:bodyPr/>
                    <a:lstStyle/>
                    <a:p>
                      <a:endParaRPr lang="es-CL"/>
                    </a:p>
                  </a:txBody>
                  <a:tcPr/>
                </a:tc>
                <a:tc gridSpan="2">
                  <a:txBody>
                    <a:bodyPr/>
                    <a:lstStyle/>
                    <a:p>
                      <a:pPr algn="ctr" fontAlgn="ctr"/>
                      <a:r>
                        <a:rPr lang="es-CL" sz="800" b="1" i="0" u="none" strike="noStrike" dirty="0">
                          <a:solidFill>
                            <a:srgbClr val="000000"/>
                          </a:solidFill>
                          <a:effectLst/>
                          <a:latin typeface="Calibri"/>
                        </a:rPr>
                        <a:t>SUTOTAL 12 (A+B+C+D)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pPr algn="ctr" fontAlgn="ctr"/>
                      <a:endParaRPr lang="es-CL" sz="500" b="1"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fontAlgn="ctr"/>
                      <a:r>
                        <a:rPr lang="es-CL" sz="800" b="1" i="0" u="none" strike="noStrike" dirty="0">
                          <a:solidFill>
                            <a:srgbClr val="000000"/>
                          </a:solidFill>
                          <a:effectLst/>
                          <a:latin typeface="Calibri"/>
                        </a:rPr>
                        <a:t>24.000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s-CL" sz="800" b="1" i="0" u="none" strike="noStrike" dirty="0">
                          <a:solidFill>
                            <a:srgbClr val="000000"/>
                          </a:solidFill>
                          <a:effectLst/>
                          <a:latin typeface="Calibri"/>
                        </a:rPr>
                        <a:t>1223,14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s-CL" sz="800" b="1" i="0" u="none" strike="noStrike" dirty="0">
                          <a:solidFill>
                            <a:srgbClr val="000000"/>
                          </a:solidFill>
                          <a:effectLst/>
                          <a:latin typeface="Calibri"/>
                        </a:rPr>
                        <a:t>30.024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150133">
                <a:tc rowSpan="2">
                  <a:txBody>
                    <a:bodyPr/>
                    <a:lstStyle/>
                    <a:p>
                      <a:pPr algn="ctr" fontAlgn="ctr"/>
                      <a:r>
                        <a:rPr lang="es-CL" sz="800" b="1" i="0" u="none" strike="noStrike" dirty="0">
                          <a:solidFill>
                            <a:srgbClr val="000000"/>
                          </a:solidFill>
                          <a:effectLst/>
                          <a:latin typeface="Calibri"/>
                        </a:rPr>
                        <a:t>SISTEMA DE RIEGO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gridSpan="3">
                  <a:txBody>
                    <a:bodyPr/>
                    <a:lstStyle/>
                    <a:p>
                      <a:pPr algn="l" fontAlgn="ctr"/>
                      <a:r>
                        <a:rPr lang="es-CL" sz="800" b="0" i="0" u="none" strike="noStrike">
                          <a:solidFill>
                            <a:srgbClr val="000000"/>
                          </a:solidFill>
                          <a:effectLst/>
                          <a:latin typeface="Calibri"/>
                        </a:rPr>
                        <a:t>ZONA 1                       (Explanada base)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fontAlgn="ctr"/>
                      <a:endParaRPr lang="es-CL" sz="500" b="0" i="0" u="none" strike="noStrike">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L"/>
                    </a:p>
                  </a:txBody>
                  <a:tcPr/>
                </a:tc>
                <a:tc>
                  <a:txBody>
                    <a:bodyPr/>
                    <a:lstStyle/>
                    <a:p>
                      <a:pPr algn="ctr" fontAlgn="ctr"/>
                      <a:r>
                        <a:rPr lang="es-CL" sz="800" b="0" i="0" u="none" strike="noStrike" dirty="0">
                          <a:solidFill>
                            <a:srgbClr val="000000"/>
                          </a:solidFill>
                          <a:effectLst/>
                          <a:latin typeface="Calibri"/>
                        </a:rPr>
                        <a:t>6326,00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800" b="0" i="0" u="none" strike="noStrike" dirty="0">
                          <a:solidFill>
                            <a:srgbClr val="000000"/>
                          </a:solidFill>
                          <a:effectLst/>
                          <a:latin typeface="Calibri"/>
                        </a:rPr>
                        <a:t>155.284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919">
                <a:tc vMerge="1">
                  <a:txBody>
                    <a:bodyPr/>
                    <a:lstStyle/>
                    <a:p>
                      <a:endParaRPr lang="es-CL"/>
                    </a:p>
                  </a:txBody>
                  <a:tcPr/>
                </a:tc>
                <a:tc gridSpan="2">
                  <a:txBody>
                    <a:bodyPr/>
                    <a:lstStyle/>
                    <a:p>
                      <a:pPr algn="l" fontAlgn="b"/>
                      <a:r>
                        <a:rPr lang="es-CL" sz="800" b="1" i="0" u="none" strike="noStrike">
                          <a:solidFill>
                            <a:srgbClr val="000000"/>
                          </a:solidFill>
                          <a:effectLst/>
                          <a:latin typeface="Calibri"/>
                        </a:rPr>
                        <a:t>SUTOTAL 13 (A+B+C)</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pPr algn="l" fontAlgn="b"/>
                      <a:endParaRPr lang="es-CL" sz="500" b="1"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fontAlgn="b"/>
                      <a:r>
                        <a:rPr lang="es-CL" sz="800" b="1" i="0" u="none" strike="noStrike">
                          <a:solidFill>
                            <a:srgbClr val="000000"/>
                          </a:solidFill>
                          <a:effectLst/>
                          <a:latin typeface="Calibri"/>
                        </a:rPr>
                        <a:t>34775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s-CL" sz="800" b="1" i="0" u="none" strike="noStrike" dirty="0">
                          <a:solidFill>
                            <a:srgbClr val="000000"/>
                          </a:solidFill>
                          <a:effectLst/>
                          <a:latin typeface="Calibri"/>
                        </a:rPr>
                        <a:t>6326,00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s-CL" sz="800" b="1" i="0" u="none" strike="noStrike" dirty="0">
                          <a:solidFill>
                            <a:srgbClr val="000000"/>
                          </a:solidFill>
                          <a:effectLst/>
                          <a:latin typeface="Calibri"/>
                        </a:rPr>
                        <a:t>155.284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152399">
                <a:tc gridSpan="5">
                  <a:txBody>
                    <a:bodyPr/>
                    <a:lstStyle/>
                    <a:p>
                      <a:pPr algn="l" fontAlgn="b"/>
                      <a:r>
                        <a:rPr lang="es-CL" sz="1000" b="1" i="0" u="none" strike="noStrike" dirty="0">
                          <a:solidFill>
                            <a:srgbClr val="000000"/>
                          </a:solidFill>
                          <a:effectLst/>
                          <a:latin typeface="Calibri"/>
                        </a:rPr>
                        <a:t>TOTAL BRUTO en M$</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a:txBody>
                    <a:bodyPr/>
                    <a:lstStyle/>
                    <a:p>
                      <a:pPr algn="r" fontAlgn="b"/>
                      <a:r>
                        <a:rPr lang="es-CL" sz="1000" b="1" i="0" u="none" strike="noStrike" dirty="0">
                          <a:solidFill>
                            <a:srgbClr val="000000"/>
                          </a:solidFill>
                          <a:effectLst/>
                          <a:latin typeface="Calibri"/>
                        </a:rPr>
                        <a:t>9.438.984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152399">
                <a:tc gridSpan="5">
                  <a:txBody>
                    <a:bodyPr/>
                    <a:lstStyle/>
                    <a:p>
                      <a:pPr algn="l" fontAlgn="b"/>
                      <a:r>
                        <a:rPr lang="es-CL" sz="1000" b="1" i="0" u="none" strike="noStrike" dirty="0">
                          <a:solidFill>
                            <a:srgbClr val="FFFFFF"/>
                          </a:solidFill>
                          <a:effectLst/>
                          <a:latin typeface="Calibri"/>
                        </a:rPr>
                        <a:t>TOTAL NETO en M$</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a:txBody>
                    <a:bodyPr/>
                    <a:lstStyle/>
                    <a:p>
                      <a:pPr algn="r" fontAlgn="b"/>
                      <a:r>
                        <a:rPr lang="es-CL" sz="1000" b="1" i="0" u="none" strike="noStrike" dirty="0">
                          <a:solidFill>
                            <a:srgbClr val="FFFFFF"/>
                          </a:solidFill>
                          <a:effectLst/>
                          <a:latin typeface="Calibri"/>
                        </a:rPr>
                        <a:t>11.232.392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r>
              <a:tr h="121919">
                <a:tc gridSpan="2">
                  <a:txBody>
                    <a:bodyPr/>
                    <a:lstStyle/>
                    <a:p>
                      <a:pPr algn="l" fontAlgn="b"/>
                      <a:endParaRPr lang="es-CL" sz="800" b="0" i="0" u="none" strike="noStrike" dirty="0">
                        <a:solidFill>
                          <a:srgbClr val="000000"/>
                        </a:solidFill>
                        <a:effectLst/>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c>
                  <a:txBody>
                    <a:bodyPr/>
                    <a:lstStyle/>
                    <a:p>
                      <a:pPr algn="ctr" fontAlgn="ctr"/>
                      <a:endParaRPr lang="es-CL" sz="800" b="0" i="0" u="none" strike="noStrike" dirty="0">
                        <a:solidFill>
                          <a:srgbClr val="000000"/>
                        </a:solidFill>
                        <a:effectLst/>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L" sz="800" b="0" i="0" u="none" strike="noStrike" dirty="0">
                        <a:solidFill>
                          <a:srgbClr val="000000"/>
                        </a:solidFill>
                        <a:effectLst/>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s-CL" sz="800" b="0" i="0" u="none" strike="noStrike" dirty="0">
                        <a:solidFill>
                          <a:srgbClr val="000000"/>
                        </a:solidFill>
                        <a:effectLst/>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s-CL" sz="800" b="0" i="0" u="none" strike="noStrike" dirty="0">
                        <a:solidFill>
                          <a:srgbClr val="000000"/>
                        </a:solidFill>
                        <a:effectLst/>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r>
              <a:tr h="121919">
                <a:tc gridSpan="2">
                  <a:txBody>
                    <a:bodyPr/>
                    <a:lstStyle/>
                    <a:p>
                      <a:pPr algn="ctr" fontAlgn="ctr"/>
                      <a:r>
                        <a:rPr lang="es-CL" sz="800" b="0" i="0" u="none" strike="noStrike">
                          <a:solidFill>
                            <a:srgbClr val="000000"/>
                          </a:solidFill>
                          <a:effectLst/>
                          <a:latin typeface="Calibri"/>
                        </a:rPr>
                        <a:t>VALOR UF</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CL"/>
                    </a:p>
                  </a:txBody>
                  <a:tcPr/>
                </a:tc>
                <a:tc>
                  <a:txBody>
                    <a:bodyPr/>
                    <a:lstStyle/>
                    <a:p>
                      <a:pPr algn="ctr" fontAlgn="ctr"/>
                      <a:r>
                        <a:rPr lang="es-CL" sz="800" b="0" i="0" u="none" strike="noStrike">
                          <a:solidFill>
                            <a:srgbClr val="000000"/>
                          </a:solidFill>
                          <a:effectLst/>
                          <a:latin typeface="Calibri"/>
                        </a:rPr>
                        <a:t> $                                  24.533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L" sz="800" b="0" i="0" u="none" strike="noStrike">
                        <a:solidFill>
                          <a:srgbClr val="000000"/>
                        </a:solidFill>
                        <a:effectLst/>
                        <a:latin typeface="Calibri"/>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CL" sz="8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s-CL" sz="800" b="0" i="0" u="none" strike="noStrike" dirty="0">
                        <a:solidFill>
                          <a:srgbClr val="000000"/>
                        </a:solidFill>
                        <a:effectLst/>
                        <a:latin typeface="Calibri"/>
                      </a:endParaRPr>
                    </a:p>
                  </a:txBody>
                  <a:tcPr marL="0" marR="0" marT="0" marB="0" anchor="b">
                    <a:lnL>
                      <a:noFill/>
                    </a:lnL>
                    <a:lnR>
                      <a:noFill/>
                    </a:lnR>
                    <a:lnT>
                      <a:noFill/>
                    </a:lnT>
                    <a:lnB>
                      <a:noFill/>
                    </a:lnB>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 Título"/>
          <p:cNvSpPr txBox="1">
            <a:spLocks/>
          </p:cNvSpPr>
          <p:nvPr/>
        </p:nvSpPr>
        <p:spPr bwMode="auto">
          <a:xfrm>
            <a:off x="35496" y="188913"/>
            <a:ext cx="7200901" cy="431800"/>
          </a:xfrm>
          <a:prstGeom prst="rect">
            <a:avLst/>
          </a:prstGeom>
          <a:solidFill>
            <a:schemeClr val="accent1">
              <a:lumMod val="75000"/>
            </a:schemeClr>
          </a:solidFill>
          <a:ln>
            <a:solidFill>
              <a:schemeClr val="accent1">
                <a:lumMod val="75000"/>
              </a:schemeClr>
            </a:solidFill>
          </a:ln>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nSpc>
                <a:spcPct val="100000"/>
              </a:lnSpc>
              <a:spcBef>
                <a:spcPct val="0"/>
              </a:spcBef>
              <a:buFont typeface="Arial" pitchFamily="34" charset="0"/>
              <a:buNone/>
              <a:defRPr/>
            </a:pPr>
            <a:r>
              <a:rPr lang="es-CL" altLang="es-CL" sz="2400" b="1" dirty="0" smtClean="0">
                <a:solidFill>
                  <a:schemeClr val="bg1"/>
                </a:solidFill>
                <a:latin typeface="Calibri Light" pitchFamily="34" charset="0"/>
              </a:rPr>
              <a:t>     Antecedentes</a:t>
            </a:r>
          </a:p>
        </p:txBody>
      </p:sp>
      <p:sp>
        <p:nvSpPr>
          <p:cNvPr id="27653" name="1 Título"/>
          <p:cNvSpPr txBox="1">
            <a:spLocks/>
          </p:cNvSpPr>
          <p:nvPr/>
        </p:nvSpPr>
        <p:spPr bwMode="auto">
          <a:xfrm>
            <a:off x="467544" y="1412776"/>
            <a:ext cx="8280920"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buNone/>
            </a:pPr>
            <a:r>
              <a:rPr lang="es-CL" sz="1200" dirty="0"/>
              <a:t>La ciudad de Santiago se ubica en la depresión intermedia, con un gran desarrollo en superficie urbana, ocupa 75.000 </a:t>
            </a:r>
            <a:r>
              <a:rPr lang="es-CL" sz="1200" dirty="0" smtClean="0"/>
              <a:t>Ha. </a:t>
            </a:r>
            <a:r>
              <a:rPr lang="es-CL" sz="1200" dirty="0"/>
              <a:t>Su población proyectada al 2015 es de 7.206.025 h</a:t>
            </a:r>
            <a:r>
              <a:rPr lang="es-CL" sz="1200" dirty="0" smtClean="0"/>
              <a:t>abitantes </a:t>
            </a:r>
            <a:r>
              <a:rPr lang="es-CL" sz="1200" dirty="0"/>
              <a:t>y posee una densidad de 468 </a:t>
            </a:r>
            <a:r>
              <a:rPr lang="es-CL" sz="1200" dirty="0" smtClean="0"/>
              <a:t>hab./</a:t>
            </a:r>
            <a:r>
              <a:rPr lang="es-CL" sz="1200" dirty="0"/>
              <a:t>km</a:t>
            </a:r>
            <a:r>
              <a:rPr lang="es-CL" sz="1200" baseline="30000" dirty="0"/>
              <a:t>2</a:t>
            </a:r>
            <a:r>
              <a:rPr lang="es-CL" sz="1200" dirty="0"/>
              <a:t>, está rodeada de cordones montañosos y se inserta dentro de la “eco-región mediterránea de Chile”.</a:t>
            </a:r>
          </a:p>
          <a:p>
            <a:pPr algn="just">
              <a:buNone/>
            </a:pPr>
            <a:r>
              <a:rPr lang="es-CL" sz="1200" dirty="0"/>
              <a:t>El aumento de zonas residenciales en los sectores altos de las comunas de Huechuraba, Lo Barnechea, Las Condes, Peñalolén, La Florida y Puente Alto, y en general la periferia de Santiago, ha provocado la desaparición de miles de hectáreas de vegetación natural. En promedio, cada año se utilizan 640 </a:t>
            </a:r>
            <a:r>
              <a:rPr lang="es-CL" sz="1200" dirty="0" smtClean="0"/>
              <a:t>ha., </a:t>
            </a:r>
            <a:r>
              <a:rPr lang="es-CL" sz="1200" dirty="0"/>
              <a:t>para el crecimiento de Santiago (Observatorio </a:t>
            </a:r>
            <a:r>
              <a:rPr lang="es-CL" sz="1200" cap="all" dirty="0"/>
              <a:t>Urbano MINVU)</a:t>
            </a:r>
            <a:r>
              <a:rPr lang="es-CL" sz="1200" dirty="0"/>
              <a:t>, esta expansión ha estado asociada a importantes pérdidas de hábitats naturales de alto valor ambiental y paisajístico.</a:t>
            </a:r>
          </a:p>
          <a:p>
            <a:pPr algn="just">
              <a:buNone/>
            </a:pPr>
            <a:r>
              <a:rPr lang="es-CL" sz="1200" dirty="0"/>
              <a:t>Por otra parte, en lo que respecta a áreas verdes, el gran Santiago en promedio posee 4,5 m</a:t>
            </a:r>
            <a:r>
              <a:rPr lang="es-CL" sz="1200" baseline="30000" dirty="0"/>
              <a:t>2</a:t>
            </a:r>
            <a:r>
              <a:rPr lang="es-CL" sz="1200" dirty="0"/>
              <a:t>/hab., no obstante el estándar más aceptado es el de OMS de 9m</a:t>
            </a:r>
            <a:r>
              <a:rPr lang="es-CL" sz="1200" baseline="30000" dirty="0"/>
              <a:t>2</a:t>
            </a:r>
            <a:r>
              <a:rPr lang="es-CL" sz="1200" dirty="0"/>
              <a:t>/hab.</a:t>
            </a:r>
          </a:p>
          <a:p>
            <a:pPr algn="just"/>
            <a:endParaRPr lang="es-MX" sz="1200" dirty="0" smtClean="0"/>
          </a:p>
          <a:p>
            <a:pPr algn="just"/>
            <a:endParaRPr lang="es-MX" sz="1200" dirty="0" smtClean="0"/>
          </a:p>
          <a:p>
            <a:pPr algn="just"/>
            <a:endParaRPr lang="es-MX" sz="1200" dirty="0"/>
          </a:p>
          <a:p>
            <a:pPr algn="just"/>
            <a:endParaRPr lang="es-MX" sz="1200" dirty="0" smtClean="0"/>
          </a:p>
          <a:p>
            <a:pPr algn="just"/>
            <a:endParaRPr lang="es-MX" sz="1200" dirty="0"/>
          </a:p>
          <a:p>
            <a:pPr algn="just">
              <a:buNone/>
            </a:pPr>
            <a:endParaRPr lang="es-CL" sz="1200" dirty="0" smtClean="0"/>
          </a:p>
          <a:p>
            <a:pPr algn="just">
              <a:buNone/>
            </a:pPr>
            <a:r>
              <a:rPr lang="es-CL" sz="1200" dirty="0" smtClean="0"/>
              <a:t>Durante </a:t>
            </a:r>
            <a:r>
              <a:rPr lang="es-CL" sz="1200" dirty="0"/>
              <a:t>las próximas décadas, Santiago continuará aumentando su población, la variación inter censal 2002-2012 fue de 15,3%, lo que generará  presión sobre los sistemas naturales. En consecuencia se deben buscar alternativas enfocadas a la protección, desarrollo y correcta distribución de las áreas verdes</a:t>
            </a:r>
          </a:p>
        </p:txBody>
      </p:sp>
      <p:graphicFrame>
        <p:nvGraphicFramePr>
          <p:cNvPr id="2" name="1 Tabla"/>
          <p:cNvGraphicFramePr>
            <a:graphicFrameLocks noGrp="1"/>
          </p:cNvGraphicFramePr>
          <p:nvPr>
            <p:extLst>
              <p:ext uri="{D42A27DB-BD31-4B8C-83A1-F6EECF244321}">
                <p14:modId xmlns:p14="http://schemas.microsoft.com/office/powerpoint/2010/main" val="2191854436"/>
              </p:ext>
            </p:extLst>
          </p:nvPr>
        </p:nvGraphicFramePr>
        <p:xfrm>
          <a:off x="2771800" y="3501008"/>
          <a:ext cx="2664297" cy="838200"/>
        </p:xfrm>
        <a:graphic>
          <a:graphicData uri="http://schemas.openxmlformats.org/drawingml/2006/table">
            <a:tbl>
              <a:tblPr firstRow="1" firstCol="1" bandRow="1">
                <a:tableStyleId>{5C22544A-7EE6-4342-B048-85BDC9FD1C3A}</a:tableStyleId>
              </a:tblPr>
              <a:tblGrid>
                <a:gridCol w="1450292"/>
                <a:gridCol w="767761"/>
                <a:gridCol w="446244"/>
              </a:tblGrid>
              <a:tr h="0">
                <a:tc>
                  <a:txBody>
                    <a:bodyPr/>
                    <a:lstStyle/>
                    <a:p>
                      <a:pPr algn="ctr">
                        <a:spcAft>
                          <a:spcPts val="0"/>
                        </a:spcAft>
                      </a:pPr>
                      <a:r>
                        <a:rPr lang="es-CL" sz="1100" dirty="0">
                          <a:effectLst/>
                        </a:rPr>
                        <a:t>Uso del suelo</a:t>
                      </a:r>
                      <a:endParaRPr lang="es-CL" sz="1200" dirty="0">
                        <a:effectLst/>
                        <a:latin typeface="Times New Roman"/>
                        <a:ea typeface="Times New Roman"/>
                      </a:endParaRPr>
                    </a:p>
                  </a:txBody>
                  <a:tcPr marL="68580" marR="68580" marT="0" marB="0" anchor="ctr"/>
                </a:tc>
                <a:tc>
                  <a:txBody>
                    <a:bodyPr/>
                    <a:lstStyle/>
                    <a:p>
                      <a:pPr algn="ctr">
                        <a:spcAft>
                          <a:spcPts val="0"/>
                        </a:spcAft>
                      </a:pPr>
                      <a:r>
                        <a:rPr lang="es-CL" sz="1100">
                          <a:effectLst/>
                        </a:rPr>
                        <a:t>Ha</a:t>
                      </a:r>
                      <a:endParaRPr lang="es-CL" sz="1200">
                        <a:effectLst/>
                        <a:latin typeface="Times New Roman"/>
                        <a:ea typeface="Times New Roman"/>
                      </a:endParaRPr>
                    </a:p>
                  </a:txBody>
                  <a:tcPr marL="68580" marR="68580" marT="0" marB="0" anchor="ctr"/>
                </a:tc>
                <a:tc>
                  <a:txBody>
                    <a:bodyPr/>
                    <a:lstStyle/>
                    <a:p>
                      <a:pPr algn="ctr">
                        <a:spcAft>
                          <a:spcPts val="0"/>
                        </a:spcAft>
                      </a:pPr>
                      <a:r>
                        <a:rPr lang="es-CL" sz="1100">
                          <a:effectLst/>
                        </a:rPr>
                        <a:t>%</a:t>
                      </a:r>
                      <a:endParaRPr lang="es-CL" sz="1200">
                        <a:effectLst/>
                        <a:latin typeface="Times New Roman"/>
                        <a:ea typeface="Times New Roman"/>
                      </a:endParaRPr>
                    </a:p>
                  </a:txBody>
                  <a:tcPr marL="68580" marR="68580" marT="0" marB="0" anchor="ctr"/>
                </a:tc>
              </a:tr>
              <a:tr h="0">
                <a:tc>
                  <a:txBody>
                    <a:bodyPr/>
                    <a:lstStyle/>
                    <a:p>
                      <a:pPr>
                        <a:spcAft>
                          <a:spcPts val="0"/>
                        </a:spcAft>
                      </a:pPr>
                      <a:r>
                        <a:rPr lang="es-CL" sz="1100">
                          <a:effectLst/>
                        </a:rPr>
                        <a:t>Urbano</a:t>
                      </a:r>
                      <a:endParaRPr lang="es-CL" sz="1200">
                        <a:effectLst/>
                        <a:latin typeface="Times New Roman"/>
                        <a:ea typeface="Times New Roman"/>
                      </a:endParaRPr>
                    </a:p>
                  </a:txBody>
                  <a:tcPr marL="68580" marR="68580" marT="0" marB="0" anchor="ctr"/>
                </a:tc>
                <a:tc>
                  <a:txBody>
                    <a:bodyPr/>
                    <a:lstStyle/>
                    <a:p>
                      <a:pPr algn="r">
                        <a:spcAft>
                          <a:spcPts val="0"/>
                        </a:spcAft>
                      </a:pPr>
                      <a:r>
                        <a:rPr lang="es-CL" sz="1100">
                          <a:effectLst/>
                        </a:rPr>
                        <a:t>75.705</a:t>
                      </a:r>
                      <a:endParaRPr lang="es-CL" sz="1200">
                        <a:effectLst/>
                        <a:latin typeface="Times New Roman"/>
                        <a:ea typeface="Times New Roman"/>
                      </a:endParaRPr>
                    </a:p>
                  </a:txBody>
                  <a:tcPr marL="68580" marR="68580" marT="0" marB="0" anchor="ctr"/>
                </a:tc>
                <a:tc>
                  <a:txBody>
                    <a:bodyPr/>
                    <a:lstStyle/>
                    <a:p>
                      <a:pPr algn="r">
                        <a:spcAft>
                          <a:spcPts val="0"/>
                        </a:spcAft>
                      </a:pPr>
                      <a:r>
                        <a:rPr lang="es-CL" sz="1100">
                          <a:effectLst/>
                        </a:rPr>
                        <a:t>4,9</a:t>
                      </a:r>
                      <a:endParaRPr lang="es-CL" sz="1200">
                        <a:effectLst/>
                        <a:latin typeface="Times New Roman"/>
                        <a:ea typeface="Times New Roman"/>
                      </a:endParaRPr>
                    </a:p>
                  </a:txBody>
                  <a:tcPr marL="68580" marR="68580" marT="0" marB="0" anchor="ctr"/>
                </a:tc>
              </a:tr>
              <a:tr h="0">
                <a:tc>
                  <a:txBody>
                    <a:bodyPr/>
                    <a:lstStyle/>
                    <a:p>
                      <a:pPr>
                        <a:spcAft>
                          <a:spcPts val="0"/>
                        </a:spcAft>
                      </a:pPr>
                      <a:r>
                        <a:rPr lang="es-CL" sz="1100">
                          <a:effectLst/>
                        </a:rPr>
                        <a:t>Agrícola</a:t>
                      </a:r>
                      <a:endParaRPr lang="es-CL" sz="1200">
                        <a:effectLst/>
                        <a:latin typeface="Times New Roman"/>
                        <a:ea typeface="Times New Roman"/>
                      </a:endParaRPr>
                    </a:p>
                  </a:txBody>
                  <a:tcPr marL="68580" marR="68580" marT="0" marB="0" anchor="ctr"/>
                </a:tc>
                <a:tc>
                  <a:txBody>
                    <a:bodyPr/>
                    <a:lstStyle/>
                    <a:p>
                      <a:pPr algn="r">
                        <a:spcAft>
                          <a:spcPts val="0"/>
                        </a:spcAft>
                      </a:pPr>
                      <a:r>
                        <a:rPr lang="es-CL" sz="1100">
                          <a:effectLst/>
                        </a:rPr>
                        <a:t>235.243</a:t>
                      </a:r>
                      <a:endParaRPr lang="es-CL" sz="1200">
                        <a:effectLst/>
                        <a:latin typeface="Times New Roman"/>
                        <a:ea typeface="Times New Roman"/>
                      </a:endParaRPr>
                    </a:p>
                  </a:txBody>
                  <a:tcPr marL="68580" marR="68580" marT="0" marB="0" anchor="ctr"/>
                </a:tc>
                <a:tc>
                  <a:txBody>
                    <a:bodyPr/>
                    <a:lstStyle/>
                    <a:p>
                      <a:pPr algn="r">
                        <a:spcAft>
                          <a:spcPts val="0"/>
                        </a:spcAft>
                      </a:pPr>
                      <a:r>
                        <a:rPr lang="es-CL" sz="1100">
                          <a:effectLst/>
                        </a:rPr>
                        <a:t>15,2</a:t>
                      </a:r>
                      <a:endParaRPr lang="es-CL" sz="1200">
                        <a:effectLst/>
                        <a:latin typeface="Times New Roman"/>
                        <a:ea typeface="Times New Roman"/>
                      </a:endParaRPr>
                    </a:p>
                  </a:txBody>
                  <a:tcPr marL="68580" marR="68580" marT="0" marB="0" anchor="ctr"/>
                </a:tc>
              </a:tr>
              <a:tr h="0">
                <a:tc>
                  <a:txBody>
                    <a:bodyPr/>
                    <a:lstStyle/>
                    <a:p>
                      <a:pPr>
                        <a:spcAft>
                          <a:spcPts val="0"/>
                        </a:spcAft>
                      </a:pPr>
                      <a:r>
                        <a:rPr lang="es-CL" sz="1100" dirty="0">
                          <a:effectLst/>
                        </a:rPr>
                        <a:t>Patrimonio Natural</a:t>
                      </a:r>
                      <a:endParaRPr lang="es-CL" sz="1200" dirty="0">
                        <a:effectLst/>
                        <a:latin typeface="Times New Roman"/>
                        <a:ea typeface="Times New Roman"/>
                      </a:endParaRPr>
                    </a:p>
                  </a:txBody>
                  <a:tcPr marL="68580" marR="68580" marT="0" marB="0" anchor="ctr"/>
                </a:tc>
                <a:tc>
                  <a:txBody>
                    <a:bodyPr/>
                    <a:lstStyle/>
                    <a:p>
                      <a:pPr algn="r">
                        <a:spcAft>
                          <a:spcPts val="0"/>
                        </a:spcAft>
                      </a:pPr>
                      <a:r>
                        <a:rPr lang="es-CL" sz="1100" dirty="0" smtClean="0">
                          <a:effectLst/>
                        </a:rPr>
                        <a:t>1.229.389</a:t>
                      </a:r>
                      <a:endParaRPr lang="es-CL" sz="1200" dirty="0">
                        <a:effectLst/>
                        <a:latin typeface="Times New Roman"/>
                        <a:ea typeface="Times New Roman"/>
                      </a:endParaRPr>
                    </a:p>
                  </a:txBody>
                  <a:tcPr marL="68580" marR="68580" marT="0" marB="0" anchor="ctr"/>
                </a:tc>
                <a:tc>
                  <a:txBody>
                    <a:bodyPr/>
                    <a:lstStyle/>
                    <a:p>
                      <a:pPr algn="r">
                        <a:spcAft>
                          <a:spcPts val="0"/>
                        </a:spcAft>
                      </a:pPr>
                      <a:r>
                        <a:rPr lang="es-CL" sz="1100">
                          <a:effectLst/>
                        </a:rPr>
                        <a:t>79,9</a:t>
                      </a:r>
                      <a:endParaRPr lang="es-CL" sz="1200">
                        <a:effectLst/>
                        <a:latin typeface="Times New Roman"/>
                        <a:ea typeface="Times New Roman"/>
                      </a:endParaRPr>
                    </a:p>
                  </a:txBody>
                  <a:tcPr marL="68580" marR="68580" marT="0" marB="0" anchor="ctr"/>
                </a:tc>
              </a:tr>
              <a:tr h="0">
                <a:tc>
                  <a:txBody>
                    <a:bodyPr/>
                    <a:lstStyle/>
                    <a:p>
                      <a:pPr>
                        <a:spcAft>
                          <a:spcPts val="0"/>
                        </a:spcAft>
                      </a:pPr>
                      <a:r>
                        <a:rPr lang="es-CL" sz="1100">
                          <a:effectLst/>
                        </a:rPr>
                        <a:t>Total</a:t>
                      </a:r>
                      <a:endParaRPr lang="es-CL" sz="1200">
                        <a:effectLst/>
                        <a:latin typeface="Times New Roman"/>
                        <a:ea typeface="Times New Roman"/>
                      </a:endParaRPr>
                    </a:p>
                  </a:txBody>
                  <a:tcPr marL="68580" marR="68580" marT="0" marB="0" anchor="ctr"/>
                </a:tc>
                <a:tc>
                  <a:txBody>
                    <a:bodyPr/>
                    <a:lstStyle/>
                    <a:p>
                      <a:pPr algn="r">
                        <a:spcAft>
                          <a:spcPts val="0"/>
                        </a:spcAft>
                      </a:pPr>
                      <a:r>
                        <a:rPr lang="es-CL" sz="1100">
                          <a:effectLst/>
                        </a:rPr>
                        <a:t>1.540.337</a:t>
                      </a:r>
                      <a:endParaRPr lang="es-CL" sz="1200">
                        <a:effectLst/>
                        <a:latin typeface="Times New Roman"/>
                        <a:ea typeface="Times New Roman"/>
                      </a:endParaRPr>
                    </a:p>
                  </a:txBody>
                  <a:tcPr marL="68580" marR="68580" marT="0" marB="0" anchor="ctr"/>
                </a:tc>
                <a:tc>
                  <a:txBody>
                    <a:bodyPr/>
                    <a:lstStyle/>
                    <a:p>
                      <a:pPr algn="r">
                        <a:spcAft>
                          <a:spcPts val="0"/>
                        </a:spcAft>
                      </a:pPr>
                      <a:r>
                        <a:rPr lang="es-CL" sz="1100" dirty="0">
                          <a:effectLst/>
                        </a:rPr>
                        <a:t>100</a:t>
                      </a:r>
                      <a:endParaRPr lang="es-CL" sz="1200" dirty="0">
                        <a:effectLst/>
                        <a:latin typeface="Times New Roman"/>
                        <a:ea typeface="Times New Roman"/>
                      </a:endParaRPr>
                    </a:p>
                  </a:txBody>
                  <a:tcPr marL="68580" marR="68580" marT="0" marB="0" anchor="ctr"/>
                </a:tc>
              </a:tr>
            </a:tbl>
          </a:graphicData>
        </a:graphic>
      </p:graphicFrame>
      <p:sp>
        <p:nvSpPr>
          <p:cNvPr id="3" name="Rectangle 7"/>
          <p:cNvSpPr>
            <a:spLocks noChangeArrowheads="1"/>
          </p:cNvSpPr>
          <p:nvPr/>
        </p:nvSpPr>
        <p:spPr bwMode="auto">
          <a:xfrm>
            <a:off x="2987824" y="4365104"/>
            <a:ext cx="244827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L" altLang="es-CL" sz="800" b="0" i="0" u="none" strike="noStrike" cap="none" normalizeH="0" baseline="0" dirty="0" smtClean="0">
                <a:ln>
                  <a:noFill/>
                </a:ln>
                <a:solidFill>
                  <a:schemeClr val="tx1"/>
                </a:solidFill>
                <a:effectLst/>
                <a:latin typeface="Calibri" pitchFamily="34" charset="0"/>
                <a:ea typeface="ヒラギノ角ゴ Pro W3" charset="-128"/>
                <a:cs typeface="Arial" pitchFamily="34" charset="0"/>
              </a:rPr>
              <a:t>Fuente Carta de Uso del Suelo 2012, GORE RMS</a:t>
            </a:r>
            <a:endParaRPr kumimoji="0" lang="es-CL" altLang="es-CL" sz="1800" b="0" i="0" u="none" strike="noStrike" cap="none" normalizeH="0" baseline="0" dirty="0" smtClean="0">
              <a:ln>
                <a:noFill/>
              </a:ln>
              <a:solidFill>
                <a:schemeClr val="tx1"/>
              </a:solidFill>
              <a:effectLst/>
              <a:latin typeface="Arial" pitchFamily="34" charset="0"/>
              <a:ea typeface="ヒラギノ角ゴ Pro W3" charset="-128"/>
            </a:endParaRPr>
          </a:p>
        </p:txBody>
      </p:sp>
    </p:spTree>
    <p:extLst>
      <p:ext uri="{BB962C8B-B14F-4D97-AF65-F5344CB8AC3E}">
        <p14:creationId xmlns:p14="http://schemas.microsoft.com/office/powerpoint/2010/main" val="2124598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1403350" cy="6858000"/>
          </a:xfrm>
          <a:prstGeom prst="rect">
            <a:avLst/>
          </a:prstGeom>
          <a:solidFill>
            <a:schemeClr val="accent1">
              <a:lumMod val="5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dirty="0"/>
              <a:t>Q</a:t>
            </a:r>
          </a:p>
        </p:txBody>
      </p:sp>
      <p:sp>
        <p:nvSpPr>
          <p:cNvPr id="3" name="1 Título"/>
          <p:cNvSpPr txBox="1">
            <a:spLocks/>
          </p:cNvSpPr>
          <p:nvPr/>
        </p:nvSpPr>
        <p:spPr bwMode="auto">
          <a:xfrm>
            <a:off x="150813" y="1020763"/>
            <a:ext cx="1089025" cy="463550"/>
          </a:xfrm>
          <a:prstGeom prst="rect">
            <a:avLst/>
          </a:prstGeom>
          <a:solidFill>
            <a:schemeClr val="accent1">
              <a:lumMod val="20000"/>
              <a:lumOff val="80000"/>
            </a:schemeClr>
          </a:solidFill>
          <a:ln>
            <a:solidFill>
              <a:schemeClr val="accent1">
                <a:lumMod val="75000"/>
              </a:schemeClr>
            </a:solidFill>
          </a:ln>
        </p:spPr>
        <p:txBody>
          <a:bodyPr/>
          <a:lstStyle>
            <a:defPPr>
              <a:defRPr lang="es-ES"/>
            </a:defPPr>
            <a:lvl1pPr defTabSz="457200">
              <a:lnSpc>
                <a:spcPct val="100000"/>
              </a:lnSpc>
              <a:buFont typeface="Arial" pitchFamily="34" charset="0"/>
              <a:buNone/>
              <a:defRPr sz="1100" b="1">
                <a:solidFill>
                  <a:schemeClr val="accent1">
                    <a:lumMod val="60000"/>
                    <a:lumOff val="40000"/>
                  </a:schemeClr>
                </a:solidFill>
                <a:latin typeface="Calibri Light" pitchFamily="34" charset="0"/>
              </a:defRPr>
            </a:lvl1pPr>
            <a:lvl2pPr marL="742950" indent="-285750" defTabSz="457200">
              <a:lnSpc>
                <a:spcPct val="90000"/>
              </a:lnSpc>
              <a:spcBef>
                <a:spcPts val="500"/>
              </a:spcBef>
              <a:buFont typeface="Arial" pitchFamily="34" charset="0"/>
              <a:buChar char="•"/>
              <a:defRPr sz="2400">
                <a:latin typeface="Calibri" pitchFamily="34" charset="0"/>
              </a:defRPr>
            </a:lvl2pPr>
            <a:lvl3pPr marL="1143000" indent="-228600" defTabSz="457200">
              <a:lnSpc>
                <a:spcPct val="90000"/>
              </a:lnSpc>
              <a:spcBef>
                <a:spcPts val="500"/>
              </a:spcBef>
              <a:buFont typeface="Arial" pitchFamily="34" charset="0"/>
              <a:buChar char="•"/>
              <a:defRPr sz="2000">
                <a:latin typeface="Calibri" pitchFamily="34" charset="0"/>
              </a:defRPr>
            </a:lvl3pPr>
            <a:lvl4pPr marL="1600200" indent="-228600" defTabSz="457200">
              <a:lnSpc>
                <a:spcPct val="90000"/>
              </a:lnSpc>
              <a:spcBef>
                <a:spcPts val="500"/>
              </a:spcBef>
              <a:buFont typeface="Arial" pitchFamily="34" charset="0"/>
              <a:buChar char="•"/>
              <a:defRPr>
                <a:latin typeface="Calibri" pitchFamily="34" charset="0"/>
              </a:defRPr>
            </a:lvl4pPr>
            <a:lvl5pPr marL="2057400" indent="-228600" defTabSz="457200">
              <a:lnSpc>
                <a:spcPct val="90000"/>
              </a:lnSpc>
              <a:spcBef>
                <a:spcPts val="500"/>
              </a:spcBef>
              <a:buFont typeface="Arial" pitchFamily="34" charset="0"/>
              <a:buChar char="•"/>
              <a:defRPr>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latin typeface="Calibri" pitchFamily="34" charset="0"/>
              </a:defRPr>
            </a:lvl9pPr>
          </a:lstStyle>
          <a:p>
            <a:pPr>
              <a:defRPr/>
            </a:pPr>
            <a:r>
              <a:rPr lang="es-CL" altLang="es-CL" dirty="0" smtClean="0"/>
              <a:t>1. Introducción</a:t>
            </a:r>
          </a:p>
        </p:txBody>
      </p:sp>
      <p:sp>
        <p:nvSpPr>
          <p:cNvPr id="12" name="1 Título"/>
          <p:cNvSpPr txBox="1">
            <a:spLocks/>
          </p:cNvSpPr>
          <p:nvPr/>
        </p:nvSpPr>
        <p:spPr bwMode="auto">
          <a:xfrm>
            <a:off x="157163" y="1557338"/>
            <a:ext cx="1089025" cy="576262"/>
          </a:xfrm>
          <a:prstGeom prst="rect">
            <a:avLst/>
          </a:prstGeom>
          <a:solidFill>
            <a:schemeClr val="accent1">
              <a:lumMod val="20000"/>
              <a:lumOff val="80000"/>
            </a:schemeClr>
          </a:solidFill>
          <a:ln>
            <a:solidFill>
              <a:schemeClr val="accent1">
                <a:lumMod val="75000"/>
              </a:schemeClr>
            </a:solidFill>
          </a:ln>
        </p:spPr>
        <p:txBody>
          <a:bodyPr/>
          <a:lstStyle>
            <a:defPPr>
              <a:defRPr lang="es-ES"/>
            </a:defPPr>
            <a:lvl1pPr defTabSz="457200">
              <a:lnSpc>
                <a:spcPct val="100000"/>
              </a:lnSpc>
              <a:buFont typeface="Arial" pitchFamily="34" charset="0"/>
              <a:buNone/>
              <a:defRPr sz="1100" b="1">
                <a:solidFill>
                  <a:schemeClr val="accent1">
                    <a:lumMod val="60000"/>
                    <a:lumOff val="40000"/>
                  </a:schemeClr>
                </a:solidFill>
                <a:latin typeface="Calibri Light" pitchFamily="34" charset="0"/>
              </a:defRPr>
            </a:lvl1pPr>
            <a:lvl2pPr marL="742950" indent="-285750" defTabSz="457200">
              <a:lnSpc>
                <a:spcPct val="90000"/>
              </a:lnSpc>
              <a:spcBef>
                <a:spcPts val="500"/>
              </a:spcBef>
              <a:buFont typeface="Arial" pitchFamily="34" charset="0"/>
              <a:buChar char="•"/>
              <a:defRPr sz="2400">
                <a:latin typeface="Calibri" pitchFamily="34" charset="0"/>
              </a:defRPr>
            </a:lvl2pPr>
            <a:lvl3pPr marL="1143000" indent="-228600" defTabSz="457200">
              <a:lnSpc>
                <a:spcPct val="90000"/>
              </a:lnSpc>
              <a:spcBef>
                <a:spcPts val="500"/>
              </a:spcBef>
              <a:buFont typeface="Arial" pitchFamily="34" charset="0"/>
              <a:buChar char="•"/>
              <a:defRPr sz="2000">
                <a:latin typeface="Calibri" pitchFamily="34" charset="0"/>
              </a:defRPr>
            </a:lvl3pPr>
            <a:lvl4pPr marL="1600200" indent="-228600" defTabSz="457200">
              <a:lnSpc>
                <a:spcPct val="90000"/>
              </a:lnSpc>
              <a:spcBef>
                <a:spcPts val="500"/>
              </a:spcBef>
              <a:buFont typeface="Arial" pitchFamily="34" charset="0"/>
              <a:buChar char="•"/>
              <a:defRPr>
                <a:latin typeface="Calibri" pitchFamily="34" charset="0"/>
              </a:defRPr>
            </a:lvl4pPr>
            <a:lvl5pPr marL="2057400" indent="-228600" defTabSz="457200">
              <a:lnSpc>
                <a:spcPct val="90000"/>
              </a:lnSpc>
              <a:spcBef>
                <a:spcPts val="500"/>
              </a:spcBef>
              <a:buFont typeface="Arial" pitchFamily="34" charset="0"/>
              <a:buChar char="•"/>
              <a:defRPr>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latin typeface="Calibri" pitchFamily="34" charset="0"/>
              </a:defRPr>
            </a:lvl9pPr>
          </a:lstStyle>
          <a:p>
            <a:pPr>
              <a:defRPr/>
            </a:pPr>
            <a:r>
              <a:rPr lang="es-CL" altLang="es-CL" dirty="0" smtClean="0"/>
              <a:t>2. Objetivo Plan Maestro Parque Cerro Chena</a:t>
            </a:r>
          </a:p>
        </p:txBody>
      </p:sp>
      <p:sp>
        <p:nvSpPr>
          <p:cNvPr id="14" name="1 Título"/>
          <p:cNvSpPr txBox="1">
            <a:spLocks/>
          </p:cNvSpPr>
          <p:nvPr/>
        </p:nvSpPr>
        <p:spPr bwMode="auto">
          <a:xfrm>
            <a:off x="150813" y="620713"/>
            <a:ext cx="1089025" cy="287337"/>
          </a:xfrm>
          <a:prstGeom prst="rect">
            <a:avLst/>
          </a:prstGeom>
          <a:noFill/>
          <a:ln>
            <a:solidFill>
              <a:schemeClr val="accent1">
                <a:lumMod val="75000"/>
              </a:schemeClr>
            </a:solidFill>
          </a:ln>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a:lnSpc>
                <a:spcPct val="100000"/>
              </a:lnSpc>
              <a:spcBef>
                <a:spcPct val="0"/>
              </a:spcBef>
              <a:buFont typeface="Arial" pitchFamily="34" charset="0"/>
              <a:buNone/>
              <a:defRPr/>
            </a:pPr>
            <a:r>
              <a:rPr lang="es-CL" altLang="es-CL" sz="1600" b="1" dirty="0" smtClean="0">
                <a:solidFill>
                  <a:schemeClr val="accent1">
                    <a:lumMod val="40000"/>
                    <a:lumOff val="60000"/>
                  </a:schemeClr>
                </a:solidFill>
                <a:latin typeface="Calibri Light" pitchFamily="34" charset="0"/>
              </a:rPr>
              <a:t>Contenido</a:t>
            </a:r>
          </a:p>
        </p:txBody>
      </p:sp>
      <p:sp>
        <p:nvSpPr>
          <p:cNvPr id="17" name="1 Título"/>
          <p:cNvSpPr txBox="1">
            <a:spLocks/>
          </p:cNvSpPr>
          <p:nvPr/>
        </p:nvSpPr>
        <p:spPr bwMode="auto">
          <a:xfrm>
            <a:off x="1547813" y="331788"/>
            <a:ext cx="7200900" cy="431800"/>
          </a:xfrm>
          <a:prstGeom prst="rect">
            <a:avLst/>
          </a:prstGeom>
          <a:solidFill>
            <a:schemeClr val="accent1">
              <a:lumMod val="75000"/>
            </a:schemeClr>
          </a:solidFill>
          <a:ln>
            <a:solidFill>
              <a:schemeClr val="accent1">
                <a:lumMod val="75000"/>
              </a:schemeClr>
            </a:solidFill>
          </a:ln>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nSpc>
                <a:spcPct val="100000"/>
              </a:lnSpc>
              <a:spcBef>
                <a:spcPct val="0"/>
              </a:spcBef>
              <a:buFont typeface="Arial" pitchFamily="34" charset="0"/>
              <a:buNone/>
              <a:defRPr/>
            </a:pPr>
            <a:r>
              <a:rPr lang="es-CL" altLang="es-CL" sz="2400" b="1" dirty="0" smtClean="0">
                <a:solidFill>
                  <a:schemeClr val="bg1"/>
                </a:solidFill>
                <a:latin typeface="Calibri Light" pitchFamily="34" charset="0"/>
              </a:rPr>
              <a:t>Obra de Confianza</a:t>
            </a:r>
          </a:p>
        </p:txBody>
      </p:sp>
      <p:sp>
        <p:nvSpPr>
          <p:cNvPr id="15" name="1 Título"/>
          <p:cNvSpPr txBox="1">
            <a:spLocks/>
          </p:cNvSpPr>
          <p:nvPr/>
        </p:nvSpPr>
        <p:spPr bwMode="auto">
          <a:xfrm>
            <a:off x="150813" y="2162175"/>
            <a:ext cx="1089025" cy="474663"/>
          </a:xfrm>
          <a:prstGeom prst="rect">
            <a:avLst/>
          </a:prstGeom>
          <a:solidFill>
            <a:schemeClr val="accent1">
              <a:lumMod val="20000"/>
              <a:lumOff val="80000"/>
            </a:schemeClr>
          </a:solidFill>
          <a:ln>
            <a:solidFill>
              <a:schemeClr val="accent1">
                <a:lumMod val="75000"/>
              </a:schemeClr>
            </a:solidFill>
          </a:ln>
        </p:spPr>
        <p:txBody>
          <a:bodyPr/>
          <a:lstStyle>
            <a:defPPr>
              <a:defRPr lang="es-ES"/>
            </a:defPPr>
            <a:lvl1pPr defTabSz="457200">
              <a:lnSpc>
                <a:spcPct val="100000"/>
              </a:lnSpc>
              <a:buFont typeface="Arial" pitchFamily="34" charset="0"/>
              <a:buNone/>
              <a:defRPr sz="1100" b="1">
                <a:solidFill>
                  <a:schemeClr val="bg1"/>
                </a:solidFill>
                <a:latin typeface="Calibri Light" pitchFamily="34" charset="0"/>
              </a:defRPr>
            </a:lvl1pPr>
            <a:lvl2pPr marL="742950" indent="-285750" defTabSz="457200">
              <a:lnSpc>
                <a:spcPct val="90000"/>
              </a:lnSpc>
              <a:spcBef>
                <a:spcPts val="500"/>
              </a:spcBef>
              <a:buFont typeface="Arial" pitchFamily="34" charset="0"/>
              <a:buChar char="•"/>
              <a:defRPr sz="2400">
                <a:latin typeface="Calibri" pitchFamily="34" charset="0"/>
              </a:defRPr>
            </a:lvl2pPr>
            <a:lvl3pPr marL="1143000" indent="-228600" defTabSz="457200">
              <a:lnSpc>
                <a:spcPct val="90000"/>
              </a:lnSpc>
              <a:spcBef>
                <a:spcPts val="500"/>
              </a:spcBef>
              <a:buFont typeface="Arial" pitchFamily="34" charset="0"/>
              <a:buChar char="•"/>
              <a:defRPr sz="2000">
                <a:latin typeface="Calibri" pitchFamily="34" charset="0"/>
              </a:defRPr>
            </a:lvl3pPr>
            <a:lvl4pPr marL="1600200" indent="-228600" defTabSz="457200">
              <a:lnSpc>
                <a:spcPct val="90000"/>
              </a:lnSpc>
              <a:spcBef>
                <a:spcPts val="500"/>
              </a:spcBef>
              <a:buFont typeface="Arial" pitchFamily="34" charset="0"/>
              <a:buChar char="•"/>
              <a:defRPr>
                <a:latin typeface="Calibri" pitchFamily="34" charset="0"/>
              </a:defRPr>
            </a:lvl4pPr>
            <a:lvl5pPr marL="2057400" indent="-228600" defTabSz="457200">
              <a:lnSpc>
                <a:spcPct val="90000"/>
              </a:lnSpc>
              <a:spcBef>
                <a:spcPts val="500"/>
              </a:spcBef>
              <a:buFont typeface="Arial" pitchFamily="34" charset="0"/>
              <a:buChar char="•"/>
              <a:defRPr>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latin typeface="Calibri" pitchFamily="34" charset="0"/>
              </a:defRPr>
            </a:lvl9pPr>
          </a:lstStyle>
          <a:p>
            <a:pPr>
              <a:defRPr/>
            </a:pPr>
            <a:r>
              <a:rPr lang="es-CL" altLang="es-CL" dirty="0" smtClean="0">
                <a:solidFill>
                  <a:schemeClr val="accent1">
                    <a:lumMod val="60000"/>
                    <a:lumOff val="40000"/>
                  </a:schemeClr>
                </a:solidFill>
              </a:rPr>
              <a:t>3. Elementos del contexto</a:t>
            </a:r>
          </a:p>
        </p:txBody>
      </p:sp>
      <p:sp>
        <p:nvSpPr>
          <p:cNvPr id="18" name="1 Título"/>
          <p:cNvSpPr txBox="1">
            <a:spLocks/>
          </p:cNvSpPr>
          <p:nvPr/>
        </p:nvSpPr>
        <p:spPr bwMode="auto">
          <a:xfrm>
            <a:off x="150813" y="2667000"/>
            <a:ext cx="1089025" cy="474663"/>
          </a:xfrm>
          <a:prstGeom prst="rect">
            <a:avLst/>
          </a:prstGeom>
          <a:solidFill>
            <a:schemeClr val="accent1">
              <a:lumMod val="20000"/>
              <a:lumOff val="80000"/>
            </a:schemeClr>
          </a:solidFill>
          <a:ln>
            <a:solidFill>
              <a:schemeClr val="accent1">
                <a:lumMod val="75000"/>
              </a:schemeClr>
            </a:solidFill>
          </a:ln>
        </p:spPr>
        <p:txBody>
          <a:bodyPr/>
          <a:lstStyle>
            <a:defPPr>
              <a:defRPr lang="es-ES"/>
            </a:defPPr>
            <a:lvl1pPr defTabSz="457200">
              <a:lnSpc>
                <a:spcPct val="100000"/>
              </a:lnSpc>
              <a:buFont typeface="Arial" pitchFamily="34" charset="0"/>
              <a:buNone/>
              <a:defRPr sz="1100" b="1">
                <a:solidFill>
                  <a:schemeClr val="accent1">
                    <a:lumMod val="60000"/>
                    <a:lumOff val="40000"/>
                  </a:schemeClr>
                </a:solidFill>
                <a:latin typeface="Calibri Light" pitchFamily="34" charset="0"/>
              </a:defRPr>
            </a:lvl1pPr>
            <a:lvl2pPr marL="742950" indent="-285750" defTabSz="457200">
              <a:lnSpc>
                <a:spcPct val="90000"/>
              </a:lnSpc>
              <a:spcBef>
                <a:spcPts val="500"/>
              </a:spcBef>
              <a:buFont typeface="Arial" pitchFamily="34" charset="0"/>
              <a:buChar char="•"/>
              <a:defRPr sz="2400">
                <a:latin typeface="Calibri" pitchFamily="34" charset="0"/>
              </a:defRPr>
            </a:lvl2pPr>
            <a:lvl3pPr marL="1143000" indent="-228600" defTabSz="457200">
              <a:lnSpc>
                <a:spcPct val="90000"/>
              </a:lnSpc>
              <a:spcBef>
                <a:spcPts val="500"/>
              </a:spcBef>
              <a:buFont typeface="Arial" pitchFamily="34" charset="0"/>
              <a:buChar char="•"/>
              <a:defRPr sz="2000">
                <a:latin typeface="Calibri" pitchFamily="34" charset="0"/>
              </a:defRPr>
            </a:lvl3pPr>
            <a:lvl4pPr marL="1600200" indent="-228600" defTabSz="457200">
              <a:lnSpc>
                <a:spcPct val="90000"/>
              </a:lnSpc>
              <a:spcBef>
                <a:spcPts val="500"/>
              </a:spcBef>
              <a:buFont typeface="Arial" pitchFamily="34" charset="0"/>
              <a:buChar char="•"/>
              <a:defRPr>
                <a:latin typeface="Calibri" pitchFamily="34" charset="0"/>
              </a:defRPr>
            </a:lvl4pPr>
            <a:lvl5pPr marL="2057400" indent="-228600" defTabSz="457200">
              <a:lnSpc>
                <a:spcPct val="90000"/>
              </a:lnSpc>
              <a:spcBef>
                <a:spcPts val="500"/>
              </a:spcBef>
              <a:buFont typeface="Arial" pitchFamily="34" charset="0"/>
              <a:buChar char="•"/>
              <a:defRPr>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latin typeface="Calibri" pitchFamily="34" charset="0"/>
              </a:defRPr>
            </a:lvl9pPr>
          </a:lstStyle>
          <a:p>
            <a:pPr>
              <a:defRPr/>
            </a:pPr>
            <a:r>
              <a:rPr lang="es-CL" altLang="es-CL" dirty="0" smtClean="0"/>
              <a:t>4. Propuesta Idea Fuerza</a:t>
            </a:r>
          </a:p>
        </p:txBody>
      </p:sp>
      <p:sp>
        <p:nvSpPr>
          <p:cNvPr id="19" name="1 Título"/>
          <p:cNvSpPr txBox="1">
            <a:spLocks/>
          </p:cNvSpPr>
          <p:nvPr/>
        </p:nvSpPr>
        <p:spPr bwMode="auto">
          <a:xfrm>
            <a:off x="157163" y="3170238"/>
            <a:ext cx="1089025" cy="474662"/>
          </a:xfrm>
          <a:prstGeom prst="rect">
            <a:avLst/>
          </a:prstGeom>
          <a:solidFill>
            <a:schemeClr val="accent1">
              <a:lumMod val="20000"/>
              <a:lumOff val="80000"/>
            </a:schemeClr>
          </a:solidFill>
          <a:ln>
            <a:solidFill>
              <a:schemeClr val="accent1">
                <a:lumMod val="75000"/>
              </a:schemeClr>
            </a:solidFill>
          </a:ln>
        </p:spPr>
        <p:txBody>
          <a:bodyPr/>
          <a:lstStyle>
            <a:defPPr>
              <a:defRPr lang="es-ES"/>
            </a:defPPr>
            <a:lvl1pPr defTabSz="457200">
              <a:lnSpc>
                <a:spcPct val="100000"/>
              </a:lnSpc>
              <a:buFont typeface="Arial" pitchFamily="34" charset="0"/>
              <a:buNone/>
              <a:defRPr sz="1100" b="1">
                <a:solidFill>
                  <a:schemeClr val="accent1">
                    <a:lumMod val="60000"/>
                    <a:lumOff val="40000"/>
                  </a:schemeClr>
                </a:solidFill>
                <a:latin typeface="Calibri Light" pitchFamily="34" charset="0"/>
              </a:defRPr>
            </a:lvl1pPr>
            <a:lvl2pPr marL="742950" indent="-285750" defTabSz="457200">
              <a:lnSpc>
                <a:spcPct val="90000"/>
              </a:lnSpc>
              <a:spcBef>
                <a:spcPts val="500"/>
              </a:spcBef>
              <a:buFont typeface="Arial" pitchFamily="34" charset="0"/>
              <a:buChar char="•"/>
              <a:defRPr sz="2400">
                <a:latin typeface="Calibri" pitchFamily="34" charset="0"/>
              </a:defRPr>
            </a:lvl2pPr>
            <a:lvl3pPr marL="1143000" indent="-228600" defTabSz="457200">
              <a:lnSpc>
                <a:spcPct val="90000"/>
              </a:lnSpc>
              <a:spcBef>
                <a:spcPts val="500"/>
              </a:spcBef>
              <a:buFont typeface="Arial" pitchFamily="34" charset="0"/>
              <a:buChar char="•"/>
              <a:defRPr sz="2000">
                <a:latin typeface="Calibri" pitchFamily="34" charset="0"/>
              </a:defRPr>
            </a:lvl3pPr>
            <a:lvl4pPr marL="1600200" indent="-228600" defTabSz="457200">
              <a:lnSpc>
                <a:spcPct val="90000"/>
              </a:lnSpc>
              <a:spcBef>
                <a:spcPts val="500"/>
              </a:spcBef>
              <a:buFont typeface="Arial" pitchFamily="34" charset="0"/>
              <a:buChar char="•"/>
              <a:defRPr>
                <a:latin typeface="Calibri" pitchFamily="34" charset="0"/>
              </a:defRPr>
            </a:lvl4pPr>
            <a:lvl5pPr marL="2057400" indent="-228600" defTabSz="457200">
              <a:lnSpc>
                <a:spcPct val="90000"/>
              </a:lnSpc>
              <a:spcBef>
                <a:spcPts val="500"/>
              </a:spcBef>
              <a:buFont typeface="Arial" pitchFamily="34" charset="0"/>
              <a:buChar char="•"/>
              <a:defRPr>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latin typeface="Calibri" pitchFamily="34" charset="0"/>
              </a:defRPr>
            </a:lvl9pPr>
          </a:lstStyle>
          <a:p>
            <a:pPr>
              <a:defRPr/>
            </a:pPr>
            <a:r>
              <a:rPr lang="es-CL" altLang="es-CL" dirty="0" smtClean="0"/>
              <a:t>5. Plan Maestro Cerro Chena</a:t>
            </a:r>
          </a:p>
        </p:txBody>
      </p:sp>
      <p:sp>
        <p:nvSpPr>
          <p:cNvPr id="20" name="1 Título"/>
          <p:cNvSpPr txBox="1">
            <a:spLocks/>
          </p:cNvSpPr>
          <p:nvPr/>
        </p:nvSpPr>
        <p:spPr bwMode="auto">
          <a:xfrm>
            <a:off x="150813" y="3675063"/>
            <a:ext cx="1089025" cy="546100"/>
          </a:xfrm>
          <a:prstGeom prst="rect">
            <a:avLst/>
          </a:prstGeom>
          <a:solidFill>
            <a:schemeClr val="accent1">
              <a:lumMod val="20000"/>
              <a:lumOff val="80000"/>
            </a:schemeClr>
          </a:solidFill>
          <a:ln>
            <a:solidFill>
              <a:schemeClr val="accent1">
                <a:lumMod val="75000"/>
              </a:schemeClr>
            </a:solidFill>
          </a:ln>
        </p:spPr>
        <p:txBody>
          <a:bodyPr/>
          <a:lstStyle>
            <a:defPPr>
              <a:defRPr lang="es-ES"/>
            </a:defPPr>
            <a:lvl1pPr defTabSz="457200">
              <a:lnSpc>
                <a:spcPct val="100000"/>
              </a:lnSpc>
              <a:buFont typeface="Arial" pitchFamily="34" charset="0"/>
              <a:buNone/>
              <a:defRPr sz="1100" b="1">
                <a:solidFill>
                  <a:schemeClr val="accent1">
                    <a:lumMod val="60000"/>
                    <a:lumOff val="40000"/>
                  </a:schemeClr>
                </a:solidFill>
                <a:latin typeface="Calibri Light" pitchFamily="34" charset="0"/>
              </a:defRPr>
            </a:lvl1pPr>
            <a:lvl2pPr marL="742950" indent="-285750" defTabSz="457200">
              <a:lnSpc>
                <a:spcPct val="90000"/>
              </a:lnSpc>
              <a:spcBef>
                <a:spcPts val="500"/>
              </a:spcBef>
              <a:buFont typeface="Arial" pitchFamily="34" charset="0"/>
              <a:buChar char="•"/>
              <a:defRPr sz="2400">
                <a:latin typeface="Calibri" pitchFamily="34" charset="0"/>
              </a:defRPr>
            </a:lvl2pPr>
            <a:lvl3pPr marL="1143000" indent="-228600" defTabSz="457200">
              <a:lnSpc>
                <a:spcPct val="90000"/>
              </a:lnSpc>
              <a:spcBef>
                <a:spcPts val="500"/>
              </a:spcBef>
              <a:buFont typeface="Arial" pitchFamily="34" charset="0"/>
              <a:buChar char="•"/>
              <a:defRPr sz="2000">
                <a:latin typeface="Calibri" pitchFamily="34" charset="0"/>
              </a:defRPr>
            </a:lvl3pPr>
            <a:lvl4pPr marL="1600200" indent="-228600" defTabSz="457200">
              <a:lnSpc>
                <a:spcPct val="90000"/>
              </a:lnSpc>
              <a:spcBef>
                <a:spcPts val="500"/>
              </a:spcBef>
              <a:buFont typeface="Arial" pitchFamily="34" charset="0"/>
              <a:buChar char="•"/>
              <a:defRPr>
                <a:latin typeface="Calibri" pitchFamily="34" charset="0"/>
              </a:defRPr>
            </a:lvl4pPr>
            <a:lvl5pPr marL="2057400" indent="-228600" defTabSz="457200">
              <a:lnSpc>
                <a:spcPct val="90000"/>
              </a:lnSpc>
              <a:spcBef>
                <a:spcPts val="500"/>
              </a:spcBef>
              <a:buFont typeface="Arial" pitchFamily="34" charset="0"/>
              <a:buChar char="•"/>
              <a:defRPr>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latin typeface="Calibri" pitchFamily="34" charset="0"/>
              </a:defRPr>
            </a:lvl9pPr>
          </a:lstStyle>
          <a:p>
            <a:pPr>
              <a:defRPr/>
            </a:pPr>
            <a:r>
              <a:rPr lang="es-CL" altLang="es-CL" dirty="0" smtClean="0"/>
              <a:t>6. Zonificación  Parque terreno fiscal</a:t>
            </a:r>
          </a:p>
        </p:txBody>
      </p:sp>
      <p:sp>
        <p:nvSpPr>
          <p:cNvPr id="22" name="1 Título"/>
          <p:cNvSpPr txBox="1">
            <a:spLocks/>
          </p:cNvSpPr>
          <p:nvPr/>
        </p:nvSpPr>
        <p:spPr bwMode="auto">
          <a:xfrm>
            <a:off x="150813" y="4249738"/>
            <a:ext cx="1089025" cy="474662"/>
          </a:xfrm>
          <a:prstGeom prst="rect">
            <a:avLst/>
          </a:prstGeom>
          <a:solidFill>
            <a:schemeClr val="accent1">
              <a:lumMod val="20000"/>
              <a:lumOff val="80000"/>
            </a:schemeClr>
          </a:solidFill>
          <a:ln>
            <a:solidFill>
              <a:schemeClr val="accent1">
                <a:lumMod val="75000"/>
              </a:schemeClr>
            </a:solidFill>
          </a:ln>
        </p:spPr>
        <p:txBody>
          <a:bodyPr/>
          <a:lstStyle>
            <a:defPPr>
              <a:defRPr lang="es-ES"/>
            </a:defPPr>
            <a:lvl1pPr defTabSz="457200">
              <a:lnSpc>
                <a:spcPct val="100000"/>
              </a:lnSpc>
              <a:buFont typeface="Arial" pitchFamily="34" charset="0"/>
              <a:buNone/>
              <a:defRPr sz="1100" b="1">
                <a:solidFill>
                  <a:schemeClr val="accent1">
                    <a:lumMod val="60000"/>
                    <a:lumOff val="40000"/>
                  </a:schemeClr>
                </a:solidFill>
                <a:latin typeface="Calibri Light" pitchFamily="34" charset="0"/>
              </a:defRPr>
            </a:lvl1pPr>
            <a:lvl2pPr marL="742950" indent="-285750" defTabSz="457200">
              <a:lnSpc>
                <a:spcPct val="90000"/>
              </a:lnSpc>
              <a:spcBef>
                <a:spcPts val="500"/>
              </a:spcBef>
              <a:buFont typeface="Arial" pitchFamily="34" charset="0"/>
              <a:buChar char="•"/>
              <a:defRPr sz="2400">
                <a:latin typeface="Calibri" pitchFamily="34" charset="0"/>
              </a:defRPr>
            </a:lvl2pPr>
            <a:lvl3pPr marL="1143000" indent="-228600" defTabSz="457200">
              <a:lnSpc>
                <a:spcPct val="90000"/>
              </a:lnSpc>
              <a:spcBef>
                <a:spcPts val="500"/>
              </a:spcBef>
              <a:buFont typeface="Arial" pitchFamily="34" charset="0"/>
              <a:buChar char="•"/>
              <a:defRPr sz="2000">
                <a:latin typeface="Calibri" pitchFamily="34" charset="0"/>
              </a:defRPr>
            </a:lvl3pPr>
            <a:lvl4pPr marL="1600200" indent="-228600" defTabSz="457200">
              <a:lnSpc>
                <a:spcPct val="90000"/>
              </a:lnSpc>
              <a:spcBef>
                <a:spcPts val="500"/>
              </a:spcBef>
              <a:buFont typeface="Arial" pitchFamily="34" charset="0"/>
              <a:buChar char="•"/>
              <a:defRPr>
                <a:latin typeface="Calibri" pitchFamily="34" charset="0"/>
              </a:defRPr>
            </a:lvl4pPr>
            <a:lvl5pPr marL="2057400" indent="-228600" defTabSz="457200">
              <a:lnSpc>
                <a:spcPct val="90000"/>
              </a:lnSpc>
              <a:spcBef>
                <a:spcPts val="500"/>
              </a:spcBef>
              <a:buFont typeface="Arial" pitchFamily="34" charset="0"/>
              <a:buChar char="•"/>
              <a:defRPr>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latin typeface="Calibri" pitchFamily="34" charset="0"/>
              </a:defRPr>
            </a:lvl9pPr>
          </a:lstStyle>
          <a:p>
            <a:pPr>
              <a:defRPr/>
            </a:pPr>
            <a:r>
              <a:rPr lang="es-CL" altLang="es-CL" dirty="0" smtClean="0"/>
              <a:t>7. Estrategia de intervención</a:t>
            </a:r>
          </a:p>
        </p:txBody>
      </p:sp>
      <p:sp>
        <p:nvSpPr>
          <p:cNvPr id="23" name="1 Título"/>
          <p:cNvSpPr txBox="1">
            <a:spLocks/>
          </p:cNvSpPr>
          <p:nvPr/>
        </p:nvSpPr>
        <p:spPr bwMode="auto">
          <a:xfrm>
            <a:off x="150813" y="4754563"/>
            <a:ext cx="1089025" cy="474662"/>
          </a:xfrm>
          <a:prstGeom prst="rect">
            <a:avLst/>
          </a:prstGeom>
          <a:solidFill>
            <a:schemeClr val="accent1">
              <a:lumMod val="20000"/>
              <a:lumOff val="80000"/>
            </a:schemeClr>
          </a:solidFill>
          <a:ln>
            <a:solidFill>
              <a:schemeClr val="accent1">
                <a:lumMod val="75000"/>
              </a:schemeClr>
            </a:solidFill>
          </a:ln>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nSpc>
                <a:spcPct val="100000"/>
              </a:lnSpc>
              <a:spcBef>
                <a:spcPct val="0"/>
              </a:spcBef>
              <a:buFont typeface="Arial" pitchFamily="34" charset="0"/>
              <a:buNone/>
              <a:defRPr/>
            </a:pPr>
            <a:r>
              <a:rPr lang="es-CL" altLang="es-CL" sz="1100" b="1" dirty="0" smtClean="0">
                <a:solidFill>
                  <a:schemeClr val="accent1">
                    <a:lumMod val="60000"/>
                    <a:lumOff val="40000"/>
                  </a:schemeClr>
                </a:solidFill>
                <a:latin typeface="Calibri Light" pitchFamily="34" charset="0"/>
              </a:rPr>
              <a:t>7.1. Definición de etapas</a:t>
            </a:r>
          </a:p>
        </p:txBody>
      </p:sp>
      <p:sp>
        <p:nvSpPr>
          <p:cNvPr id="24" name="1 Título"/>
          <p:cNvSpPr txBox="1">
            <a:spLocks/>
          </p:cNvSpPr>
          <p:nvPr/>
        </p:nvSpPr>
        <p:spPr bwMode="auto">
          <a:xfrm>
            <a:off x="157163" y="5259388"/>
            <a:ext cx="1089025" cy="473075"/>
          </a:xfrm>
          <a:prstGeom prst="rect">
            <a:avLst/>
          </a:prstGeom>
          <a:solidFill>
            <a:schemeClr val="accent1">
              <a:lumMod val="75000"/>
            </a:schemeClr>
          </a:solidFill>
          <a:ln>
            <a:solidFill>
              <a:schemeClr val="accent1">
                <a:lumMod val="75000"/>
              </a:schemeClr>
            </a:solidFill>
          </a:ln>
        </p:spPr>
        <p:txBody>
          <a:bodyPr/>
          <a:lstStyle>
            <a:defPPr>
              <a:defRPr lang="es-ES"/>
            </a:defPPr>
            <a:lvl1pPr defTabSz="457200">
              <a:lnSpc>
                <a:spcPct val="100000"/>
              </a:lnSpc>
              <a:buFont typeface="Arial" pitchFamily="34" charset="0"/>
              <a:buNone/>
              <a:defRPr sz="1100" b="1">
                <a:solidFill>
                  <a:schemeClr val="bg1"/>
                </a:solidFill>
                <a:latin typeface="Calibri Light" pitchFamily="34" charset="0"/>
              </a:defRPr>
            </a:lvl1pPr>
            <a:lvl2pPr marL="742950" indent="-285750" defTabSz="457200">
              <a:lnSpc>
                <a:spcPct val="90000"/>
              </a:lnSpc>
              <a:spcBef>
                <a:spcPts val="500"/>
              </a:spcBef>
              <a:buFont typeface="Arial" pitchFamily="34" charset="0"/>
              <a:buChar char="•"/>
              <a:defRPr sz="2400">
                <a:latin typeface="Calibri" pitchFamily="34" charset="0"/>
              </a:defRPr>
            </a:lvl2pPr>
            <a:lvl3pPr marL="1143000" indent="-228600" defTabSz="457200">
              <a:lnSpc>
                <a:spcPct val="90000"/>
              </a:lnSpc>
              <a:spcBef>
                <a:spcPts val="500"/>
              </a:spcBef>
              <a:buFont typeface="Arial" pitchFamily="34" charset="0"/>
              <a:buChar char="•"/>
              <a:defRPr sz="2000">
                <a:latin typeface="Calibri" pitchFamily="34" charset="0"/>
              </a:defRPr>
            </a:lvl3pPr>
            <a:lvl4pPr marL="1600200" indent="-228600" defTabSz="457200">
              <a:lnSpc>
                <a:spcPct val="90000"/>
              </a:lnSpc>
              <a:spcBef>
                <a:spcPts val="500"/>
              </a:spcBef>
              <a:buFont typeface="Arial" pitchFamily="34" charset="0"/>
              <a:buChar char="•"/>
              <a:defRPr>
                <a:latin typeface="Calibri" pitchFamily="34" charset="0"/>
              </a:defRPr>
            </a:lvl4pPr>
            <a:lvl5pPr marL="2057400" indent="-228600" defTabSz="457200">
              <a:lnSpc>
                <a:spcPct val="90000"/>
              </a:lnSpc>
              <a:spcBef>
                <a:spcPts val="500"/>
              </a:spcBef>
              <a:buFont typeface="Arial" pitchFamily="34" charset="0"/>
              <a:buChar char="•"/>
              <a:defRPr>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latin typeface="Calibri" pitchFamily="34" charset="0"/>
              </a:defRPr>
            </a:lvl9pPr>
          </a:lstStyle>
          <a:p>
            <a:pPr>
              <a:defRPr/>
            </a:pPr>
            <a:r>
              <a:rPr lang="es-CL" altLang="es-CL" dirty="0" smtClean="0"/>
              <a:t>7.2. Obra de Confianza</a:t>
            </a:r>
          </a:p>
        </p:txBody>
      </p:sp>
      <p:sp>
        <p:nvSpPr>
          <p:cNvPr id="25" name="1 Título"/>
          <p:cNvSpPr txBox="1">
            <a:spLocks/>
          </p:cNvSpPr>
          <p:nvPr/>
        </p:nvSpPr>
        <p:spPr bwMode="auto">
          <a:xfrm>
            <a:off x="150813" y="5762625"/>
            <a:ext cx="1089025" cy="474663"/>
          </a:xfrm>
          <a:prstGeom prst="rect">
            <a:avLst/>
          </a:prstGeom>
          <a:solidFill>
            <a:schemeClr val="accent1">
              <a:lumMod val="20000"/>
              <a:lumOff val="80000"/>
            </a:schemeClr>
          </a:solidFill>
          <a:ln>
            <a:solidFill>
              <a:schemeClr val="accent1">
                <a:lumMod val="75000"/>
              </a:schemeClr>
            </a:solidFill>
          </a:ln>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nSpc>
                <a:spcPct val="100000"/>
              </a:lnSpc>
              <a:spcBef>
                <a:spcPct val="0"/>
              </a:spcBef>
              <a:buFont typeface="Arial" pitchFamily="34" charset="0"/>
              <a:buNone/>
              <a:defRPr/>
            </a:pPr>
            <a:r>
              <a:rPr lang="es-CL" altLang="es-CL" sz="1100" b="1" dirty="0" smtClean="0">
                <a:solidFill>
                  <a:schemeClr val="accent1">
                    <a:lumMod val="60000"/>
                    <a:lumOff val="40000"/>
                  </a:schemeClr>
                </a:solidFill>
                <a:latin typeface="Calibri Light" pitchFamily="34" charset="0"/>
              </a:rPr>
              <a:t>7.3. Proyecto Detonante</a:t>
            </a:r>
          </a:p>
        </p:txBody>
      </p:sp>
      <p:sp>
        <p:nvSpPr>
          <p:cNvPr id="54287" name="1 Título"/>
          <p:cNvSpPr txBox="1">
            <a:spLocks/>
          </p:cNvSpPr>
          <p:nvPr/>
        </p:nvSpPr>
        <p:spPr bwMode="auto">
          <a:xfrm>
            <a:off x="1547813" y="938213"/>
            <a:ext cx="7200900" cy="270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ash"/>
                <a:miter lim="800000"/>
                <a:headEnd/>
                <a:tailEnd/>
              </a14:hiddenLine>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lnSpc>
                <a:spcPct val="100000"/>
              </a:lnSpc>
              <a:spcBef>
                <a:spcPct val="0"/>
              </a:spcBef>
              <a:buFontTx/>
              <a:buNone/>
            </a:pPr>
            <a:r>
              <a:rPr lang="es-CL" altLang="es-CL" sz="2000" b="1">
                <a:latin typeface="Calibri Light" pitchFamily="34" charset="0"/>
              </a:rPr>
              <a:t>Condiciones:</a:t>
            </a:r>
          </a:p>
          <a:p>
            <a:pPr algn="just">
              <a:lnSpc>
                <a:spcPct val="100000"/>
              </a:lnSpc>
              <a:spcBef>
                <a:spcPct val="0"/>
              </a:spcBef>
              <a:buFontTx/>
              <a:buNone/>
            </a:pPr>
            <a:r>
              <a:rPr lang="es-CL" altLang="es-CL" sz="2000">
                <a:latin typeface="Calibri Light" pitchFamily="34" charset="0"/>
              </a:rPr>
              <a:t>-Fácil y rápida ejecución.</a:t>
            </a:r>
          </a:p>
          <a:p>
            <a:pPr algn="just">
              <a:lnSpc>
                <a:spcPct val="100000"/>
              </a:lnSpc>
              <a:spcBef>
                <a:spcPct val="0"/>
              </a:spcBef>
              <a:buFontTx/>
              <a:buNone/>
            </a:pPr>
            <a:r>
              <a:rPr lang="es-CL" altLang="es-CL" sz="2000">
                <a:latin typeface="Calibri Light" pitchFamily="34" charset="0"/>
              </a:rPr>
              <a:t>-Obra ejecutada y terminada Año 2015.</a:t>
            </a:r>
          </a:p>
          <a:p>
            <a:pPr algn="just">
              <a:lnSpc>
                <a:spcPct val="100000"/>
              </a:lnSpc>
              <a:spcBef>
                <a:spcPct val="0"/>
              </a:spcBef>
              <a:buFontTx/>
              <a:buNone/>
            </a:pPr>
            <a:r>
              <a:rPr lang="es-CL" altLang="es-CL" sz="2000">
                <a:latin typeface="Calibri Light" pitchFamily="34" charset="0"/>
              </a:rPr>
              <a:t>-Rápida obtención de recursos.</a:t>
            </a:r>
          </a:p>
          <a:p>
            <a:pPr algn="just">
              <a:lnSpc>
                <a:spcPct val="100000"/>
              </a:lnSpc>
              <a:spcBef>
                <a:spcPct val="0"/>
              </a:spcBef>
              <a:buFontTx/>
              <a:buNone/>
            </a:pPr>
            <a:endParaRPr lang="es-CL" altLang="es-CL" sz="2000">
              <a:latin typeface="Calibri Light" pitchFamily="34" charset="0"/>
            </a:endParaRPr>
          </a:p>
          <a:p>
            <a:pPr algn="just">
              <a:lnSpc>
                <a:spcPct val="100000"/>
              </a:lnSpc>
              <a:spcBef>
                <a:spcPct val="0"/>
              </a:spcBef>
              <a:buFontTx/>
              <a:buNone/>
            </a:pPr>
            <a:endParaRPr lang="es-CL" altLang="es-CL" sz="2000">
              <a:latin typeface="Calibri Light" pitchFamily="34" charset="0"/>
            </a:endParaRPr>
          </a:p>
          <a:p>
            <a:pPr algn="ctr">
              <a:lnSpc>
                <a:spcPct val="100000"/>
              </a:lnSpc>
              <a:spcBef>
                <a:spcPct val="0"/>
              </a:spcBef>
              <a:buFontTx/>
              <a:buNone/>
            </a:pPr>
            <a:r>
              <a:rPr lang="es-CL" altLang="es-CL" sz="2000" b="1">
                <a:latin typeface="Calibri Light" pitchFamily="34" charset="0"/>
              </a:rPr>
              <a:t>Mejoramiento de lo existente y de alto impacto al usuario del Parque existente</a:t>
            </a: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b="1">
              <a:latin typeface="Calibri Light" pitchFamily="34" charset="0"/>
            </a:endParaRPr>
          </a:p>
          <a:p>
            <a:pPr algn="just">
              <a:lnSpc>
                <a:spcPct val="100000"/>
              </a:lnSpc>
              <a:spcBef>
                <a:spcPct val="0"/>
              </a:spcBef>
              <a:buFontTx/>
              <a:buNone/>
            </a:pPr>
            <a:endParaRPr lang="es-CL" altLang="es-CL" sz="2400" b="1">
              <a:latin typeface="Calibri Light" pitchFamily="34" charset="0"/>
            </a:endParaRPr>
          </a:p>
          <a:p>
            <a:pPr algn="just">
              <a:lnSpc>
                <a:spcPct val="100000"/>
              </a:lnSpc>
              <a:spcBef>
                <a:spcPct val="0"/>
              </a:spcBef>
              <a:buFontTx/>
              <a:buNone/>
            </a:pPr>
            <a:endParaRPr lang="es-CL" altLang="es-CL" sz="1800" b="1">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r>
              <a:rPr lang="es-CL" altLang="es-CL" sz="1800" b="1">
                <a:latin typeface="Calibri Light" pitchFamily="34" charset="0"/>
              </a:rPr>
              <a:t>                                       </a:t>
            </a:r>
          </a:p>
        </p:txBody>
      </p:sp>
      <p:sp>
        <p:nvSpPr>
          <p:cNvPr id="2" name="1 Rectángulo"/>
          <p:cNvSpPr/>
          <p:nvPr/>
        </p:nvSpPr>
        <p:spPr>
          <a:xfrm>
            <a:off x="1547813" y="2636838"/>
            <a:ext cx="7200900" cy="863600"/>
          </a:xfrm>
          <a:prstGeom prst="rect">
            <a:avLst/>
          </a:prstGeom>
          <a:noFill/>
          <a:ln w="28575">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4" name="3 Flecha abajo"/>
          <p:cNvSpPr/>
          <p:nvPr/>
        </p:nvSpPr>
        <p:spPr>
          <a:xfrm>
            <a:off x="4716463" y="2290763"/>
            <a:ext cx="431800" cy="2746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1" name="20 Flecha abajo"/>
          <p:cNvSpPr/>
          <p:nvPr/>
        </p:nvSpPr>
        <p:spPr>
          <a:xfrm>
            <a:off x="4716463" y="3644900"/>
            <a:ext cx="431800" cy="5762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54291" name="1 Título"/>
          <p:cNvSpPr txBox="1">
            <a:spLocks/>
          </p:cNvSpPr>
          <p:nvPr/>
        </p:nvSpPr>
        <p:spPr bwMode="auto">
          <a:xfrm>
            <a:off x="2700338" y="4440238"/>
            <a:ext cx="5111750" cy="1103312"/>
          </a:xfrm>
          <a:prstGeom prst="rect">
            <a:avLst/>
          </a:prstGeom>
          <a:noFill/>
          <a:ln w="38100">
            <a:solidFill>
              <a:srgbClr val="FFC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ctr">
              <a:lnSpc>
                <a:spcPct val="100000"/>
              </a:lnSpc>
              <a:spcBef>
                <a:spcPct val="0"/>
              </a:spcBef>
              <a:buFontTx/>
              <a:buNone/>
            </a:pPr>
            <a:r>
              <a:rPr lang="es-CL" altLang="es-CL" sz="2000" b="1">
                <a:latin typeface="Calibri Light" pitchFamily="34" charset="0"/>
              </a:rPr>
              <a:t>Habilitación </a:t>
            </a:r>
            <a:r>
              <a:rPr lang="es-CL" altLang="es-CL" b="1">
                <a:latin typeface="Calibri Light" pitchFamily="34" charset="0"/>
              </a:rPr>
              <a:t>zona de juegos </a:t>
            </a:r>
            <a:r>
              <a:rPr lang="es-CL" altLang="es-CL" sz="2000" b="1">
                <a:latin typeface="Calibri Light" pitchFamily="34" charset="0"/>
              </a:rPr>
              <a:t>para niños:</a:t>
            </a:r>
          </a:p>
          <a:p>
            <a:pPr algn="ctr">
              <a:lnSpc>
                <a:spcPct val="100000"/>
              </a:lnSpc>
              <a:spcBef>
                <a:spcPct val="0"/>
              </a:spcBef>
              <a:buFontTx/>
              <a:buNone/>
            </a:pPr>
            <a:r>
              <a:rPr lang="es-CL" altLang="es-CL" sz="2000" b="1">
                <a:latin typeface="Calibri Light" pitchFamily="34" charset="0"/>
              </a:rPr>
              <a:t>Juegos exploratorios</a:t>
            </a:r>
          </a:p>
          <a:p>
            <a:pPr algn="ctr">
              <a:lnSpc>
                <a:spcPct val="100000"/>
              </a:lnSpc>
              <a:spcBef>
                <a:spcPct val="0"/>
              </a:spcBef>
              <a:buFontTx/>
              <a:buNone/>
            </a:pPr>
            <a:r>
              <a:rPr lang="es-CL" altLang="es-CL" sz="2000" b="1">
                <a:latin typeface="Calibri Light" pitchFamily="34" charset="0"/>
              </a:rPr>
              <a:t>Juegos de agua</a:t>
            </a: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b="1">
              <a:latin typeface="Calibri Light" pitchFamily="34" charset="0"/>
            </a:endParaRPr>
          </a:p>
          <a:p>
            <a:pPr algn="just">
              <a:lnSpc>
                <a:spcPct val="100000"/>
              </a:lnSpc>
              <a:spcBef>
                <a:spcPct val="0"/>
              </a:spcBef>
              <a:buFontTx/>
              <a:buNone/>
            </a:pPr>
            <a:endParaRPr lang="es-CL" altLang="es-CL" sz="2400" b="1">
              <a:latin typeface="Calibri Light" pitchFamily="34" charset="0"/>
            </a:endParaRPr>
          </a:p>
          <a:p>
            <a:pPr algn="just">
              <a:lnSpc>
                <a:spcPct val="100000"/>
              </a:lnSpc>
              <a:spcBef>
                <a:spcPct val="0"/>
              </a:spcBef>
              <a:buFontTx/>
              <a:buNone/>
            </a:pPr>
            <a:endParaRPr lang="es-CL" altLang="es-CL" sz="1800" b="1">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r>
              <a:rPr lang="es-CL" altLang="es-CL" sz="1800" b="1">
                <a:latin typeface="Calibri Light" pitchFamily="34" charset="0"/>
              </a:rPr>
              <a:t>                                       </a:t>
            </a:r>
          </a:p>
        </p:txBody>
      </p:sp>
      <p:sp>
        <p:nvSpPr>
          <p:cNvPr id="27" name="1 Título"/>
          <p:cNvSpPr txBox="1">
            <a:spLocks/>
          </p:cNvSpPr>
          <p:nvPr/>
        </p:nvSpPr>
        <p:spPr bwMode="auto">
          <a:xfrm>
            <a:off x="2484438" y="3644900"/>
            <a:ext cx="1871662" cy="541338"/>
          </a:xfrm>
          <a:prstGeom prst="rect">
            <a:avLst/>
          </a:prstGeom>
          <a:noFill/>
          <a:ln w="38100">
            <a:noFill/>
            <a:prstDash val="sysDash"/>
            <a:miter lim="800000"/>
            <a:headEnd/>
            <a:tailEnd/>
          </a:ln>
          <a:extLst/>
        </p:spPr>
        <p:txBody>
          <a:bodyPr/>
          <a:lstStyle>
            <a:lvl1pPr defTabSz="457200">
              <a:defRPr>
                <a:solidFill>
                  <a:schemeClr val="tx1"/>
                </a:solidFill>
                <a:latin typeface="Arial" pitchFamily="34" charset="0"/>
                <a:ea typeface="ヒラギノ角ゴ Pro W3" charset="-128"/>
              </a:defRPr>
            </a:lvl1pPr>
            <a:lvl2pPr marL="742950" indent="-285750" defTabSz="457200">
              <a:defRPr>
                <a:solidFill>
                  <a:schemeClr val="tx1"/>
                </a:solidFill>
                <a:latin typeface="Arial" pitchFamily="34" charset="0"/>
                <a:ea typeface="ヒラギノ角ゴ Pro W3" charset="-128"/>
              </a:defRPr>
            </a:lvl2pPr>
            <a:lvl3pPr marL="1143000" indent="-228600" defTabSz="457200">
              <a:defRPr>
                <a:solidFill>
                  <a:schemeClr val="tx1"/>
                </a:solidFill>
                <a:latin typeface="Arial" pitchFamily="34" charset="0"/>
                <a:ea typeface="ヒラギノ角ゴ Pro W3" charset="-128"/>
              </a:defRPr>
            </a:lvl3pPr>
            <a:lvl4pPr marL="1600200" indent="-228600" defTabSz="457200">
              <a:defRPr>
                <a:solidFill>
                  <a:schemeClr val="tx1"/>
                </a:solidFill>
                <a:latin typeface="Arial" pitchFamily="34" charset="0"/>
                <a:ea typeface="ヒラギノ角ゴ Pro W3" charset="-128"/>
              </a:defRPr>
            </a:lvl4pPr>
            <a:lvl5pPr marL="2057400" indent="-228600" defTabSz="457200">
              <a:defRPr>
                <a:solidFill>
                  <a:schemeClr val="tx1"/>
                </a:solidFill>
                <a:latin typeface="Arial"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charset="-128"/>
              </a:defRPr>
            </a:lvl9pPr>
          </a:lstStyle>
          <a:p>
            <a:pPr algn="just">
              <a:defRPr/>
            </a:pPr>
            <a:r>
              <a:rPr lang="es-CL" altLang="es-CL" sz="2000" b="1" dirty="0" smtClean="0">
                <a:solidFill>
                  <a:schemeClr val="bg2">
                    <a:lumMod val="50000"/>
                  </a:schemeClr>
                </a:solidFill>
                <a:latin typeface="Calibri Light" pitchFamily="34" charset="0"/>
              </a:rPr>
              <a:t>Que se propone</a:t>
            </a:r>
          </a:p>
          <a:p>
            <a:pPr algn="just">
              <a:defRPr/>
            </a:pPr>
            <a:endParaRPr lang="es-CL" altLang="es-CL" sz="2000" b="1" dirty="0" smtClean="0">
              <a:solidFill>
                <a:schemeClr val="bg2">
                  <a:lumMod val="50000"/>
                </a:schemeClr>
              </a:solidFill>
              <a:latin typeface="Calibri Light" pitchFamily="34" charset="0"/>
            </a:endParaRPr>
          </a:p>
          <a:p>
            <a:pPr algn="just">
              <a:defRPr/>
            </a:pPr>
            <a:endParaRPr lang="es-CL" altLang="es-CL" sz="2000" b="1" dirty="0" smtClean="0">
              <a:latin typeface="Calibri Light" pitchFamily="34" charset="0"/>
            </a:endParaRPr>
          </a:p>
          <a:p>
            <a:pPr algn="just">
              <a:defRPr/>
            </a:pPr>
            <a:endParaRPr lang="es-CL" altLang="es-CL" sz="2800" b="1" dirty="0" smtClean="0">
              <a:latin typeface="Calibri Light" pitchFamily="34" charset="0"/>
            </a:endParaRPr>
          </a:p>
          <a:p>
            <a:pPr algn="just">
              <a:defRPr/>
            </a:pPr>
            <a:endParaRPr lang="es-CL" altLang="es-CL" sz="2400" b="1" dirty="0" smtClean="0">
              <a:latin typeface="Calibri Light" pitchFamily="34" charset="0"/>
            </a:endParaRPr>
          </a:p>
          <a:p>
            <a:pPr algn="just">
              <a:defRPr/>
            </a:pPr>
            <a:endParaRPr lang="es-CL" altLang="es-CL" b="1" dirty="0" smtClean="0">
              <a:latin typeface="Calibri Light" pitchFamily="34" charset="0"/>
            </a:endParaRPr>
          </a:p>
          <a:p>
            <a:pPr algn="just">
              <a:defRPr/>
            </a:pPr>
            <a:endParaRPr lang="es-CL" altLang="es-CL" dirty="0" smtClean="0">
              <a:latin typeface="Calibri Light" pitchFamily="34" charset="0"/>
            </a:endParaRPr>
          </a:p>
          <a:p>
            <a:pPr algn="just">
              <a:defRPr/>
            </a:pPr>
            <a:endParaRPr lang="es-CL" altLang="es-CL" dirty="0" smtClean="0">
              <a:latin typeface="Calibri Light" pitchFamily="34" charset="0"/>
            </a:endParaRPr>
          </a:p>
          <a:p>
            <a:pPr algn="just">
              <a:defRPr/>
            </a:pPr>
            <a:endParaRPr lang="es-CL" altLang="es-CL" dirty="0" smtClean="0">
              <a:latin typeface="Calibri Light" pitchFamily="34" charset="0"/>
            </a:endParaRPr>
          </a:p>
          <a:p>
            <a:pPr algn="just">
              <a:defRPr/>
            </a:pPr>
            <a:r>
              <a:rPr lang="es-CL" altLang="es-CL" b="1" dirty="0" smtClean="0">
                <a:latin typeface="Calibri Light" pitchFamily="34"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25 Imagen"/>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9813" y="549275"/>
            <a:ext cx="6048375"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1 Título"/>
          <p:cNvSpPr txBox="1">
            <a:spLocks/>
          </p:cNvSpPr>
          <p:nvPr/>
        </p:nvSpPr>
        <p:spPr bwMode="auto">
          <a:xfrm>
            <a:off x="900113" y="908050"/>
            <a:ext cx="5113337" cy="576263"/>
          </a:xfrm>
          <a:prstGeom prst="rect">
            <a:avLst/>
          </a:prstGeom>
          <a:noFill/>
          <a:ln w="38100">
            <a:solidFill>
              <a:srgbClr val="FFC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ctr">
              <a:lnSpc>
                <a:spcPct val="100000"/>
              </a:lnSpc>
              <a:spcBef>
                <a:spcPct val="0"/>
              </a:spcBef>
              <a:buFontTx/>
              <a:buNone/>
            </a:pPr>
            <a:r>
              <a:rPr lang="es-CL" altLang="es-CL" sz="2000" b="1">
                <a:latin typeface="Calibri Light" pitchFamily="34" charset="0"/>
              </a:rPr>
              <a:t>Habilitación </a:t>
            </a:r>
            <a:r>
              <a:rPr lang="es-CL" altLang="es-CL" b="1">
                <a:latin typeface="Calibri Light" pitchFamily="34" charset="0"/>
              </a:rPr>
              <a:t>zona de juegos </a:t>
            </a:r>
            <a:r>
              <a:rPr lang="es-CL" altLang="es-CL" sz="2000" b="1">
                <a:latin typeface="Calibri Light" pitchFamily="34" charset="0"/>
              </a:rPr>
              <a:t>para niños:</a:t>
            </a: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r>
              <a:rPr lang="es-CL" altLang="es-CL" sz="1800" b="1">
                <a:latin typeface="Calibri Light" pitchFamily="34" charset="0"/>
              </a:rPr>
              <a:t>                                     </a:t>
            </a:r>
          </a:p>
        </p:txBody>
      </p:sp>
      <p:sp>
        <p:nvSpPr>
          <p:cNvPr id="55300" name="1 Título"/>
          <p:cNvSpPr txBox="1">
            <a:spLocks/>
          </p:cNvSpPr>
          <p:nvPr/>
        </p:nvSpPr>
        <p:spPr bwMode="auto">
          <a:xfrm>
            <a:off x="4713288" y="4870450"/>
            <a:ext cx="3275012"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ash"/>
                <a:miter lim="800000"/>
                <a:headEnd/>
                <a:tailEnd/>
              </a14:hiddenLine>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lnSpc>
                <a:spcPct val="100000"/>
              </a:lnSpc>
              <a:spcBef>
                <a:spcPct val="0"/>
              </a:spcBef>
              <a:buFontTx/>
              <a:buNone/>
            </a:pPr>
            <a:r>
              <a:rPr lang="es-CL" altLang="es-CL" sz="1600" b="1">
                <a:latin typeface="Calibri Light" pitchFamily="34" charset="0"/>
              </a:rPr>
              <a:t>-Se complementa y potencia con la construcción de la futura pasarela peatonal frente al parque existente (obra mitigación concesionaria-MOP)</a:t>
            </a: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b="1">
              <a:latin typeface="Calibri Light" pitchFamily="34" charset="0"/>
            </a:endParaRPr>
          </a:p>
          <a:p>
            <a:pPr algn="just">
              <a:lnSpc>
                <a:spcPct val="100000"/>
              </a:lnSpc>
              <a:spcBef>
                <a:spcPct val="0"/>
              </a:spcBef>
              <a:buFontTx/>
              <a:buNone/>
            </a:pPr>
            <a:endParaRPr lang="es-CL" altLang="es-CL" sz="2400" b="1">
              <a:latin typeface="Calibri Light" pitchFamily="34" charset="0"/>
            </a:endParaRPr>
          </a:p>
          <a:p>
            <a:pPr algn="just">
              <a:lnSpc>
                <a:spcPct val="100000"/>
              </a:lnSpc>
              <a:spcBef>
                <a:spcPct val="0"/>
              </a:spcBef>
              <a:buFontTx/>
              <a:buNone/>
            </a:pPr>
            <a:endParaRPr lang="es-CL" altLang="es-CL" sz="1800" b="1">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r>
              <a:rPr lang="es-CL" altLang="es-CL" sz="1800" b="1">
                <a:latin typeface="Calibri Light" pitchFamily="34" charset="0"/>
              </a:rPr>
              <a:t>                                       </a:t>
            </a:r>
          </a:p>
        </p:txBody>
      </p:sp>
      <p:sp>
        <p:nvSpPr>
          <p:cNvPr id="55301" name="AutoShape 2" descr="Mostrando Referente. Pasarela Mazcuerras Cabezón de la Sal, Cantabria, 2012.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nSpc>
                <a:spcPct val="100000"/>
              </a:lnSpc>
              <a:spcBef>
                <a:spcPct val="0"/>
              </a:spcBef>
              <a:buFontTx/>
              <a:buNone/>
            </a:pPr>
            <a:endParaRPr lang="es-CL" altLang="es-CL" sz="1800">
              <a:latin typeface="Arial" pitchFamily="34" charset="0"/>
            </a:endParaRPr>
          </a:p>
        </p:txBody>
      </p:sp>
      <p:sp>
        <p:nvSpPr>
          <p:cNvPr id="55302" name="AutoShape 6" descr="Mostrando Referente. Pasarela Mazcuerras Cabezón de la Sal, Cantabria, 2012.jpg"/>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nSpc>
                <a:spcPct val="100000"/>
              </a:lnSpc>
              <a:spcBef>
                <a:spcPct val="0"/>
              </a:spcBef>
              <a:buFontTx/>
              <a:buNone/>
            </a:pPr>
            <a:endParaRPr lang="es-CL" altLang="es-CL" sz="1800">
              <a:latin typeface="Arial" pitchFamily="34" charset="0"/>
            </a:endParaRPr>
          </a:p>
        </p:txBody>
      </p:sp>
      <p:pic>
        <p:nvPicPr>
          <p:cNvPr id="55303" name="5 Imagen"/>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16013" y="4868863"/>
            <a:ext cx="3316287"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4" name="1 Título"/>
          <p:cNvSpPr txBox="1">
            <a:spLocks/>
          </p:cNvSpPr>
          <p:nvPr/>
        </p:nvSpPr>
        <p:spPr bwMode="auto">
          <a:xfrm>
            <a:off x="3487738" y="4292600"/>
            <a:ext cx="25923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ash"/>
                <a:miter lim="800000"/>
                <a:headEnd/>
                <a:tailEnd/>
              </a14:hiddenLine>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lnSpc>
                <a:spcPct val="100000"/>
              </a:lnSpc>
              <a:spcBef>
                <a:spcPct val="0"/>
              </a:spcBef>
              <a:buFontTx/>
              <a:buNone/>
            </a:pPr>
            <a:r>
              <a:rPr lang="es-CL" altLang="es-CL" sz="2000" b="1">
                <a:latin typeface="Calibri Light" pitchFamily="34" charset="0"/>
              </a:rPr>
              <a:t>Ubicación Zona Juegos</a:t>
            </a: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b="1">
              <a:latin typeface="Calibri Light" pitchFamily="34" charset="0"/>
            </a:endParaRPr>
          </a:p>
          <a:p>
            <a:pPr algn="just">
              <a:lnSpc>
                <a:spcPct val="100000"/>
              </a:lnSpc>
              <a:spcBef>
                <a:spcPct val="0"/>
              </a:spcBef>
              <a:buFontTx/>
              <a:buNone/>
            </a:pPr>
            <a:endParaRPr lang="es-CL" altLang="es-CL" sz="2400" b="1">
              <a:latin typeface="Calibri Light" pitchFamily="34" charset="0"/>
            </a:endParaRPr>
          </a:p>
          <a:p>
            <a:pPr algn="just">
              <a:lnSpc>
                <a:spcPct val="100000"/>
              </a:lnSpc>
              <a:spcBef>
                <a:spcPct val="0"/>
              </a:spcBef>
              <a:buFontTx/>
              <a:buNone/>
            </a:pPr>
            <a:endParaRPr lang="es-CL" altLang="es-CL" sz="1800" b="1">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r>
              <a:rPr lang="es-CL" altLang="es-CL" sz="1800" b="1">
                <a:latin typeface="Calibri Light" pitchFamily="34" charset="0"/>
              </a:rPr>
              <a:t>                                       </a:t>
            </a:r>
          </a:p>
        </p:txBody>
      </p:sp>
      <p:cxnSp>
        <p:nvCxnSpPr>
          <p:cNvPr id="28" name="27 Conector recto"/>
          <p:cNvCxnSpPr/>
          <p:nvPr/>
        </p:nvCxnSpPr>
        <p:spPr>
          <a:xfrm flipV="1">
            <a:off x="3560763" y="4365625"/>
            <a:ext cx="1860550" cy="0"/>
          </a:xfrm>
          <a:prstGeom prst="line">
            <a:avLst/>
          </a:prstGeom>
          <a:ln>
            <a:solidFill>
              <a:srgbClr val="050D03"/>
            </a:solidFill>
          </a:ln>
        </p:spPr>
        <p:style>
          <a:lnRef idx="1">
            <a:schemeClr val="accent1"/>
          </a:lnRef>
          <a:fillRef idx="0">
            <a:schemeClr val="accent1"/>
          </a:fillRef>
          <a:effectRef idx="0">
            <a:schemeClr val="accent1"/>
          </a:effectRef>
          <a:fontRef idx="minor">
            <a:schemeClr val="tx1"/>
          </a:fontRef>
        </p:style>
      </p:cxnSp>
      <p:sp>
        <p:nvSpPr>
          <p:cNvPr id="29" name="28 Elipse"/>
          <p:cNvSpPr/>
          <p:nvPr/>
        </p:nvSpPr>
        <p:spPr>
          <a:xfrm>
            <a:off x="2851150" y="3263900"/>
            <a:ext cx="287338" cy="287338"/>
          </a:xfrm>
          <a:prstGeom prst="ellipse">
            <a:avLst/>
          </a:prstGeom>
          <a:noFill/>
          <a:ln w="28575">
            <a:solidFill>
              <a:srgbClr val="050D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cxnSp>
        <p:nvCxnSpPr>
          <p:cNvPr id="31" name="30 Conector recto"/>
          <p:cNvCxnSpPr/>
          <p:nvPr/>
        </p:nvCxnSpPr>
        <p:spPr>
          <a:xfrm>
            <a:off x="3560763" y="3429000"/>
            <a:ext cx="0" cy="936625"/>
          </a:xfrm>
          <a:prstGeom prst="line">
            <a:avLst/>
          </a:prstGeom>
          <a:ln>
            <a:solidFill>
              <a:srgbClr val="050D03"/>
            </a:solidFill>
          </a:ln>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2995613" y="3948113"/>
            <a:ext cx="0" cy="9207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flipH="1">
            <a:off x="3138488" y="3429000"/>
            <a:ext cx="4222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1 Título"/>
          <p:cNvSpPr txBox="1">
            <a:spLocks/>
          </p:cNvSpPr>
          <p:nvPr/>
        </p:nvSpPr>
        <p:spPr bwMode="auto">
          <a:xfrm>
            <a:off x="4763" y="331788"/>
            <a:ext cx="7200900" cy="431800"/>
          </a:xfrm>
          <a:prstGeom prst="rect">
            <a:avLst/>
          </a:prstGeom>
          <a:solidFill>
            <a:schemeClr val="accent1">
              <a:lumMod val="75000"/>
            </a:schemeClr>
          </a:solidFill>
          <a:ln>
            <a:solidFill>
              <a:schemeClr val="accent1">
                <a:lumMod val="75000"/>
              </a:schemeClr>
            </a:solidFill>
          </a:ln>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nSpc>
                <a:spcPct val="100000"/>
              </a:lnSpc>
              <a:spcBef>
                <a:spcPct val="0"/>
              </a:spcBef>
              <a:buFont typeface="Arial" pitchFamily="34" charset="0"/>
              <a:buNone/>
              <a:defRPr/>
            </a:pPr>
            <a:r>
              <a:rPr lang="es-CL" altLang="es-CL" sz="2400" b="1" dirty="0" smtClean="0">
                <a:solidFill>
                  <a:schemeClr val="bg1"/>
                </a:solidFill>
                <a:latin typeface="Calibri Light" pitchFamily="34" charset="0"/>
              </a:rPr>
              <a:t>Obra de confianza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1 Título"/>
          <p:cNvSpPr txBox="1">
            <a:spLocks/>
          </p:cNvSpPr>
          <p:nvPr/>
        </p:nvSpPr>
        <p:spPr bwMode="auto">
          <a:xfrm>
            <a:off x="4763" y="331788"/>
            <a:ext cx="7200900" cy="431800"/>
          </a:xfrm>
          <a:prstGeom prst="rect">
            <a:avLst/>
          </a:prstGeom>
          <a:solidFill>
            <a:schemeClr val="accent1">
              <a:lumMod val="75000"/>
            </a:schemeClr>
          </a:solidFill>
          <a:ln>
            <a:solidFill>
              <a:schemeClr val="accent1">
                <a:lumMod val="75000"/>
              </a:schemeClr>
            </a:solidFill>
          </a:ln>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nSpc>
                <a:spcPct val="100000"/>
              </a:lnSpc>
              <a:spcBef>
                <a:spcPct val="0"/>
              </a:spcBef>
              <a:buFont typeface="Arial" pitchFamily="34" charset="0"/>
              <a:buNone/>
              <a:defRPr/>
            </a:pPr>
            <a:r>
              <a:rPr lang="es-CL" altLang="es-CL" sz="2400" b="1" dirty="0" smtClean="0">
                <a:solidFill>
                  <a:schemeClr val="bg1"/>
                </a:solidFill>
                <a:latin typeface="Calibri Light" pitchFamily="34" charset="0"/>
              </a:rPr>
              <a:t>Obra de confianza</a:t>
            </a:r>
          </a:p>
        </p:txBody>
      </p:sp>
      <p:pic>
        <p:nvPicPr>
          <p:cNvPr id="5632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l="5832" t="16570" r="5266" b="20930"/>
          <a:stretch>
            <a:fillRect/>
          </a:stretch>
        </p:blipFill>
        <p:spPr bwMode="auto">
          <a:xfrm>
            <a:off x="4763" y="1844675"/>
            <a:ext cx="9142412"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1 Título"/>
          <p:cNvSpPr txBox="1">
            <a:spLocks/>
          </p:cNvSpPr>
          <p:nvPr/>
        </p:nvSpPr>
        <p:spPr bwMode="auto">
          <a:xfrm>
            <a:off x="7938" y="1541463"/>
            <a:ext cx="35972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lnSpc>
                <a:spcPct val="100000"/>
              </a:lnSpc>
              <a:spcBef>
                <a:spcPct val="0"/>
              </a:spcBef>
              <a:buFontTx/>
              <a:buNone/>
            </a:pPr>
            <a:r>
              <a:rPr lang="es-CL" altLang="es-CL" sz="1100">
                <a:latin typeface="Calibri Light" pitchFamily="34" charset="0"/>
              </a:rPr>
              <a:t>Imagen Objetivo Zona de juegos en Parque Cerro Chena</a:t>
            </a: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r>
              <a:rPr lang="es-CL" altLang="es-CL" sz="1800" b="1">
                <a:latin typeface="Calibri Light" pitchFamily="34"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 Título"/>
          <p:cNvSpPr txBox="1">
            <a:spLocks/>
          </p:cNvSpPr>
          <p:nvPr/>
        </p:nvSpPr>
        <p:spPr bwMode="auto">
          <a:xfrm>
            <a:off x="0" y="188913"/>
            <a:ext cx="7200900" cy="431800"/>
          </a:xfrm>
          <a:prstGeom prst="rect">
            <a:avLst/>
          </a:prstGeom>
          <a:solidFill>
            <a:schemeClr val="accent1">
              <a:lumMod val="75000"/>
            </a:schemeClr>
          </a:solidFill>
          <a:ln>
            <a:solidFill>
              <a:schemeClr val="accent1">
                <a:lumMod val="75000"/>
              </a:schemeClr>
            </a:solidFill>
          </a:ln>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nSpc>
                <a:spcPct val="100000"/>
              </a:lnSpc>
              <a:spcBef>
                <a:spcPct val="0"/>
              </a:spcBef>
              <a:buFont typeface="Arial" pitchFamily="34" charset="0"/>
              <a:buNone/>
              <a:defRPr/>
            </a:pPr>
            <a:r>
              <a:rPr lang="es-CL" altLang="es-CL" sz="2400" b="1" dirty="0" smtClean="0">
                <a:solidFill>
                  <a:schemeClr val="bg1"/>
                </a:solidFill>
                <a:latin typeface="Calibri Light" pitchFamily="34" charset="0"/>
              </a:rPr>
              <a:t>Presupuesto Obras de Confianza</a:t>
            </a:r>
          </a:p>
        </p:txBody>
      </p:sp>
      <p:sp>
        <p:nvSpPr>
          <p:cNvPr id="57347" name="1 Título"/>
          <p:cNvSpPr txBox="1">
            <a:spLocks/>
          </p:cNvSpPr>
          <p:nvPr/>
        </p:nvSpPr>
        <p:spPr bwMode="auto">
          <a:xfrm>
            <a:off x="260350" y="692150"/>
            <a:ext cx="5113338" cy="288925"/>
          </a:xfrm>
          <a:prstGeom prst="rect">
            <a:avLst/>
          </a:prstGeom>
          <a:noFill/>
          <a:ln w="38100">
            <a:solidFill>
              <a:srgbClr val="FFC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ctr">
              <a:lnSpc>
                <a:spcPct val="100000"/>
              </a:lnSpc>
              <a:spcBef>
                <a:spcPct val="0"/>
              </a:spcBef>
              <a:buFontTx/>
              <a:buNone/>
            </a:pPr>
            <a:r>
              <a:rPr lang="es-CL" altLang="es-CL" sz="1200" b="1">
                <a:latin typeface="Calibri Light" pitchFamily="34" charset="0"/>
              </a:rPr>
              <a:t>Habilitación zona de juegos para niños:</a:t>
            </a:r>
          </a:p>
          <a:p>
            <a:pPr algn="just">
              <a:lnSpc>
                <a:spcPct val="100000"/>
              </a:lnSpc>
              <a:spcBef>
                <a:spcPct val="0"/>
              </a:spcBef>
              <a:buFontTx/>
              <a:buNone/>
            </a:pPr>
            <a:endParaRPr lang="es-CL" altLang="es-CL" sz="1200">
              <a:latin typeface="Calibri Light" pitchFamily="34" charset="0"/>
            </a:endParaRPr>
          </a:p>
          <a:p>
            <a:pPr algn="just">
              <a:lnSpc>
                <a:spcPct val="100000"/>
              </a:lnSpc>
              <a:spcBef>
                <a:spcPct val="0"/>
              </a:spcBef>
              <a:buFontTx/>
              <a:buNone/>
            </a:pPr>
            <a:endParaRPr lang="es-CL" altLang="es-CL" sz="1200">
              <a:latin typeface="Calibri Light" pitchFamily="34" charset="0"/>
            </a:endParaRPr>
          </a:p>
          <a:p>
            <a:pPr algn="just">
              <a:lnSpc>
                <a:spcPct val="100000"/>
              </a:lnSpc>
              <a:spcBef>
                <a:spcPct val="0"/>
              </a:spcBef>
              <a:buFontTx/>
              <a:buNone/>
            </a:pPr>
            <a:endParaRPr lang="es-CL" altLang="es-CL" sz="1200">
              <a:latin typeface="Calibri Light" pitchFamily="34" charset="0"/>
            </a:endParaRPr>
          </a:p>
          <a:p>
            <a:pPr algn="just">
              <a:lnSpc>
                <a:spcPct val="100000"/>
              </a:lnSpc>
              <a:spcBef>
                <a:spcPct val="0"/>
              </a:spcBef>
              <a:buFontTx/>
              <a:buNone/>
            </a:pPr>
            <a:r>
              <a:rPr lang="es-CL" altLang="es-CL" sz="1200" b="1">
                <a:latin typeface="Calibri Light" pitchFamily="34" charset="0"/>
              </a:rPr>
              <a:t>                                     </a:t>
            </a:r>
          </a:p>
        </p:txBody>
      </p:sp>
      <p:graphicFrame>
        <p:nvGraphicFramePr>
          <p:cNvPr id="4" name="3 Tabla"/>
          <p:cNvGraphicFramePr>
            <a:graphicFrameLocks noGrp="1"/>
          </p:cNvGraphicFramePr>
          <p:nvPr/>
        </p:nvGraphicFramePr>
        <p:xfrm>
          <a:off x="241300" y="1125538"/>
          <a:ext cx="8678862" cy="819150"/>
        </p:xfrm>
        <a:graphic>
          <a:graphicData uri="http://schemas.openxmlformats.org/drawingml/2006/table">
            <a:tbl>
              <a:tblPr/>
              <a:tblGrid>
                <a:gridCol w="1505573"/>
                <a:gridCol w="2693299"/>
                <a:gridCol w="500484"/>
                <a:gridCol w="825475"/>
                <a:gridCol w="972904"/>
                <a:gridCol w="762544"/>
                <a:gridCol w="911598"/>
                <a:gridCol w="506985"/>
              </a:tblGrid>
              <a:tr h="360100">
                <a:tc>
                  <a:txBody>
                    <a:bodyPr/>
                    <a:lstStyle/>
                    <a:p>
                      <a:pPr algn="ctr" fontAlgn="ctr"/>
                      <a:r>
                        <a:rPr lang="es-CL" sz="600" b="1" i="0" u="none" strike="noStrike" dirty="0">
                          <a:solidFill>
                            <a:srgbClr val="FFFFFF"/>
                          </a:solidFill>
                          <a:effectLst/>
                          <a:latin typeface="Calibri"/>
                        </a:rPr>
                        <a:t>ITEM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fontAlgn="ctr"/>
                      <a:r>
                        <a:rPr lang="es-CL" sz="600" b="1" i="0" u="none" strike="noStrike" dirty="0">
                          <a:solidFill>
                            <a:srgbClr val="FFFFFF"/>
                          </a:solidFill>
                          <a:effectLst/>
                          <a:latin typeface="Calibri"/>
                        </a:rPr>
                        <a:t>PARTIDA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fontAlgn="ctr"/>
                      <a:r>
                        <a:rPr lang="es-CL" sz="600" b="1" i="0" u="none" strike="noStrike">
                          <a:solidFill>
                            <a:srgbClr val="FFFFFF"/>
                          </a:solidFill>
                          <a:effectLst/>
                          <a:latin typeface="Calibri"/>
                        </a:rPr>
                        <a:t>UNIDAD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fontAlgn="ctr"/>
                      <a:r>
                        <a:rPr lang="es-CL" sz="600" b="1" i="0" u="none" strike="noStrike" dirty="0">
                          <a:solidFill>
                            <a:srgbClr val="FFFFFF"/>
                          </a:solidFill>
                          <a:effectLst/>
                          <a:latin typeface="Calibri"/>
                        </a:rPr>
                        <a:t>CANTIDAD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fontAlgn="ctr"/>
                      <a:r>
                        <a:rPr lang="es-CL" sz="600" b="1" i="0" u="none" strike="noStrike">
                          <a:solidFill>
                            <a:srgbClr val="FFFFFF"/>
                          </a:solidFill>
                          <a:effectLst/>
                          <a:latin typeface="Calibri"/>
                        </a:rPr>
                        <a:t>EXTENSIÓN DE EMPLAZAMIENTO M2/ML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fontAlgn="ctr"/>
                      <a:r>
                        <a:rPr lang="es-CL" sz="600" b="1" i="0" u="none" strike="noStrike">
                          <a:solidFill>
                            <a:srgbClr val="FFFFFF"/>
                          </a:solidFill>
                          <a:effectLst/>
                          <a:latin typeface="Calibri"/>
                        </a:rPr>
                        <a:t>PRECIO UNITARIO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fontAlgn="ctr"/>
                      <a:r>
                        <a:rPr lang="es-CL" sz="600" b="1" i="0" u="none" strike="noStrike">
                          <a:solidFill>
                            <a:srgbClr val="FFFFFF"/>
                          </a:solidFill>
                          <a:effectLst/>
                          <a:latin typeface="Calibri"/>
                        </a:rPr>
                        <a:t> TOTAL EN 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fontAlgn="ctr"/>
                      <a:r>
                        <a:rPr lang="es-CL" sz="600" b="0" i="0" u="none" strike="noStrike" dirty="0">
                          <a:solidFill>
                            <a:srgbClr val="FFFFFF"/>
                          </a:solidFill>
                          <a:effectLst/>
                          <a:latin typeface="Calibri"/>
                        </a:rPr>
                        <a:t>TOTAL UF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r>
              <a:tr h="201982">
                <a:tc rowSpan="2">
                  <a:txBody>
                    <a:bodyPr/>
                    <a:lstStyle/>
                    <a:p>
                      <a:pPr algn="ctr" fontAlgn="ctr"/>
                      <a:r>
                        <a:rPr lang="es-CL" sz="600" b="1" i="0" u="none" strike="noStrike">
                          <a:solidFill>
                            <a:srgbClr val="000000"/>
                          </a:solidFill>
                          <a:effectLst/>
                          <a:latin typeface="Calibri"/>
                        </a:rPr>
                        <a:t>Juegos de agua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L" sz="600" b="0" i="0" u="none" strike="noStrike">
                          <a:solidFill>
                            <a:srgbClr val="000000"/>
                          </a:solidFill>
                          <a:effectLst/>
                          <a:latin typeface="Calibri"/>
                        </a:rPr>
                        <a:t>Plataforma Nube Lugar Común Modulo 1 (Con pozo arena)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a:rPr>
                        <a:t>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CL" sz="600" b="0" i="0" u="none" strike="noStrike" dirty="0">
                          <a:solidFill>
                            <a:srgbClr val="000000"/>
                          </a:solidFill>
                          <a:effectLst/>
                          <a:latin typeface="Calibri"/>
                        </a:rPr>
                        <a:t>504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a:rPr>
                        <a:t>$ 15.000.000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600" b="1" i="0" u="none" strike="noStrike">
                          <a:solidFill>
                            <a:srgbClr val="000000"/>
                          </a:solidFill>
                          <a:effectLst/>
                          <a:latin typeface="Calibri"/>
                        </a:rPr>
                        <a:t>                                            60.000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600" b="0" i="0" u="none" strike="noStrike">
                          <a:solidFill>
                            <a:srgbClr val="000000"/>
                          </a:solidFill>
                          <a:effectLst/>
                          <a:latin typeface="Calibri"/>
                        </a:rPr>
                        <a:t>2444,29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068">
                <a:tc vMerge="1">
                  <a:txBody>
                    <a:bodyPr/>
                    <a:lstStyle/>
                    <a:p>
                      <a:endParaRPr lang="es-CL"/>
                    </a:p>
                  </a:txBody>
                  <a:tcPr/>
                </a:tc>
                <a:tc>
                  <a:txBody>
                    <a:bodyPr/>
                    <a:lstStyle/>
                    <a:p>
                      <a:pPr algn="ctr" fontAlgn="ctr"/>
                      <a:r>
                        <a:rPr lang="es-CL" sz="800" b="1" i="0" u="none" strike="noStrike" dirty="0">
                          <a:solidFill>
                            <a:srgbClr val="FFFFFF"/>
                          </a:solidFill>
                          <a:effectLst/>
                          <a:latin typeface="Calibri"/>
                        </a:rPr>
                        <a:t>TOTALES (3D)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fontAlgn="ctr"/>
                      <a:r>
                        <a:rPr lang="es-CL" sz="800" b="1" i="0" u="none" strike="noStrike" dirty="0">
                          <a:solidFill>
                            <a:srgbClr val="FFFFFF"/>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fontAlgn="ctr"/>
                      <a:r>
                        <a:rPr lang="es-CL" sz="800" b="1" i="0" u="none" strike="noStrike" dirty="0">
                          <a:solidFill>
                            <a:srgbClr val="FFFFFF"/>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fontAlgn="ctr"/>
                      <a:r>
                        <a:rPr lang="es-CL" sz="800" b="1" i="0" u="none" strike="noStrike" dirty="0">
                          <a:solidFill>
                            <a:srgbClr val="FFFFFF"/>
                          </a:solidFill>
                          <a:effectLst/>
                          <a:latin typeface="Calibri"/>
                        </a:rPr>
                        <a:t>504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fontAlgn="ctr"/>
                      <a:r>
                        <a:rPr lang="es-CL" sz="800" b="1" i="0" u="none" strike="noStrike" dirty="0">
                          <a:solidFill>
                            <a:srgbClr val="FFFFFF"/>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fontAlgn="ctr"/>
                      <a:r>
                        <a:rPr lang="es-CL" sz="800" b="1" i="0" u="none" strike="noStrike" dirty="0">
                          <a:solidFill>
                            <a:srgbClr val="FFFFFF"/>
                          </a:solidFill>
                          <a:effectLst/>
                          <a:latin typeface="Calibri"/>
                        </a:rPr>
                        <a:t>                            </a:t>
                      </a:r>
                      <a:r>
                        <a:rPr lang="es-CL" sz="800" b="1" i="0" u="none" strike="noStrike" dirty="0" smtClean="0">
                          <a:solidFill>
                            <a:srgbClr val="FFFFFF"/>
                          </a:solidFill>
                          <a:effectLst/>
                          <a:latin typeface="Calibri"/>
                        </a:rPr>
                        <a:t>60,.000   </a:t>
                      </a:r>
                      <a:endParaRPr lang="es-CL" sz="800" b="1" i="0" u="none" strike="noStrike" dirty="0">
                        <a:solidFill>
                          <a:srgbClr val="FFFFFF"/>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fontAlgn="ctr"/>
                      <a:r>
                        <a:rPr lang="es-CL" sz="800" b="1" i="0" u="none" strike="noStrike" dirty="0">
                          <a:solidFill>
                            <a:srgbClr val="FFFFFF"/>
                          </a:solidFill>
                          <a:effectLst/>
                          <a:latin typeface="Calibri"/>
                        </a:rPr>
                        <a:t>2444,29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r>
            </a:tbl>
          </a:graphicData>
        </a:graphic>
      </p:graphicFrame>
      <p:graphicFrame>
        <p:nvGraphicFramePr>
          <p:cNvPr id="6" name="5 Tabla"/>
          <p:cNvGraphicFramePr>
            <a:graphicFrameLocks noGrp="1"/>
          </p:cNvGraphicFramePr>
          <p:nvPr/>
        </p:nvGraphicFramePr>
        <p:xfrm>
          <a:off x="241300" y="2133600"/>
          <a:ext cx="8651875" cy="4354520"/>
        </p:xfrm>
        <a:graphic>
          <a:graphicData uri="http://schemas.openxmlformats.org/drawingml/2006/table">
            <a:tbl>
              <a:tblPr/>
              <a:tblGrid>
                <a:gridCol w="1480952"/>
                <a:gridCol w="3020951"/>
                <a:gridCol w="536604"/>
                <a:gridCol w="538348"/>
                <a:gridCol w="885048"/>
                <a:gridCol w="669013"/>
                <a:gridCol w="977387"/>
                <a:gridCol w="543572"/>
              </a:tblGrid>
              <a:tr h="274064">
                <a:tc>
                  <a:txBody>
                    <a:bodyPr/>
                    <a:lstStyle/>
                    <a:p>
                      <a:pPr algn="ctr" fontAlgn="ctr"/>
                      <a:r>
                        <a:rPr lang="es-CL" sz="500" b="1" i="0" u="none" strike="noStrike" dirty="0">
                          <a:solidFill>
                            <a:srgbClr val="FFFFFF"/>
                          </a:solidFill>
                          <a:effectLst/>
                          <a:latin typeface="Calibri"/>
                        </a:rPr>
                        <a:t>ITEM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fontAlgn="ctr"/>
                      <a:r>
                        <a:rPr lang="es-CL" sz="500" b="1" i="0" u="none" strike="noStrike">
                          <a:solidFill>
                            <a:srgbClr val="FFFFFF"/>
                          </a:solidFill>
                          <a:effectLst/>
                          <a:latin typeface="Calibri"/>
                        </a:rPr>
                        <a:t>PARTIDA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fontAlgn="ctr"/>
                      <a:r>
                        <a:rPr lang="es-CL" sz="500" b="1" i="0" u="none" strike="noStrike">
                          <a:solidFill>
                            <a:srgbClr val="FFFFFF"/>
                          </a:solidFill>
                          <a:effectLst/>
                          <a:latin typeface="Calibri"/>
                        </a:rPr>
                        <a:t>UNIDAD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fontAlgn="ctr"/>
                      <a:r>
                        <a:rPr lang="es-CL" sz="500" b="1" i="0" u="none" strike="noStrike">
                          <a:solidFill>
                            <a:srgbClr val="FFFFFF"/>
                          </a:solidFill>
                          <a:effectLst/>
                          <a:latin typeface="Calibri"/>
                        </a:rPr>
                        <a:t>CANTIDAD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fontAlgn="ctr"/>
                      <a:r>
                        <a:rPr lang="es-CL" sz="500" b="1" i="0" u="none" strike="noStrike">
                          <a:solidFill>
                            <a:srgbClr val="FFFFFF"/>
                          </a:solidFill>
                          <a:effectLst/>
                          <a:latin typeface="Calibri"/>
                        </a:rPr>
                        <a:t>EXTENSIÓN DE EMPLAZAMIENTO M2/ML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fontAlgn="ctr"/>
                      <a:r>
                        <a:rPr lang="es-CL" sz="500" b="1" i="0" u="none" strike="noStrike">
                          <a:solidFill>
                            <a:srgbClr val="FFFFFF"/>
                          </a:solidFill>
                          <a:effectLst/>
                          <a:latin typeface="Calibri"/>
                        </a:rPr>
                        <a:t>PRECIO UNITARIO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fontAlgn="ctr"/>
                      <a:r>
                        <a:rPr lang="es-CL" sz="500" b="1" i="0" u="none" strike="noStrike">
                          <a:solidFill>
                            <a:srgbClr val="FFFFFF"/>
                          </a:solidFill>
                          <a:effectLst/>
                          <a:latin typeface="Calibri"/>
                        </a:rPr>
                        <a:t> TOTAL EN 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fontAlgn="ctr"/>
                      <a:r>
                        <a:rPr lang="es-CL" sz="500" b="0" i="0" u="none" strike="noStrike">
                          <a:solidFill>
                            <a:srgbClr val="FFFFFF"/>
                          </a:solidFill>
                          <a:effectLst/>
                          <a:latin typeface="Calibri"/>
                        </a:rPr>
                        <a:t>TOTAL UF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r>
              <a:tr h="126936">
                <a:tc rowSpan="7">
                  <a:txBody>
                    <a:bodyPr/>
                    <a:lstStyle/>
                    <a:p>
                      <a:pPr algn="ctr" fontAlgn="ctr"/>
                      <a:r>
                        <a:rPr lang="es-CL" sz="500" b="1" i="0" u="none" strike="noStrike" dirty="0">
                          <a:solidFill>
                            <a:srgbClr val="000000"/>
                          </a:solidFill>
                          <a:effectLst/>
                          <a:latin typeface="Calibri"/>
                        </a:rPr>
                        <a:t>Circuito de Juegos inclusivos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L" sz="500" b="0" i="0" u="none" strike="noStrike">
                          <a:solidFill>
                            <a:srgbClr val="000000"/>
                          </a:solidFill>
                          <a:effectLst/>
                          <a:latin typeface="Calibri"/>
                        </a:rPr>
                        <a:t>Columpio canasta común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500" b="0" i="0" u="none" strike="noStrike">
                          <a:solidFill>
                            <a:srgbClr val="000000"/>
                          </a:solidFill>
                          <a:effectLst/>
                          <a:latin typeface="Calibri"/>
                        </a:rPr>
                        <a:t>19,50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$ 1.595.554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1" i="0" u="none" strike="noStrike">
                          <a:solidFill>
                            <a:srgbClr val="000000"/>
                          </a:solidFill>
                          <a:effectLst/>
                          <a:latin typeface="Calibri"/>
                        </a:rPr>
                        <a:t>                                               1.596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65,00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936">
                <a:tc vMerge="1">
                  <a:txBody>
                    <a:bodyPr/>
                    <a:lstStyle/>
                    <a:p>
                      <a:endParaRPr lang="es-CL"/>
                    </a:p>
                  </a:txBody>
                  <a:tcPr/>
                </a:tc>
                <a:tc>
                  <a:txBody>
                    <a:bodyPr/>
                    <a:lstStyle/>
                    <a:p>
                      <a:pPr algn="l" fontAlgn="ctr"/>
                      <a:r>
                        <a:rPr lang="es-CL" sz="500" b="0" i="0" u="none" strike="noStrike">
                          <a:solidFill>
                            <a:srgbClr val="000000"/>
                          </a:solidFill>
                          <a:effectLst/>
                          <a:latin typeface="Calibri"/>
                        </a:rPr>
                        <a:t>Columpio silla de ruedas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500" b="0" i="0" u="none" strike="noStrike">
                          <a:solidFill>
                            <a:srgbClr val="000000"/>
                          </a:solidFill>
                          <a:effectLst/>
                          <a:latin typeface="Calibri"/>
                        </a:rPr>
                        <a:t>19,50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$ 2.786.082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1" i="0" u="none" strike="noStrike">
                          <a:solidFill>
                            <a:srgbClr val="000000"/>
                          </a:solidFill>
                          <a:effectLst/>
                          <a:latin typeface="Calibri"/>
                        </a:rPr>
                        <a:t>                                               2.786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936">
                <a:tc vMerge="1">
                  <a:txBody>
                    <a:bodyPr/>
                    <a:lstStyle/>
                    <a:p>
                      <a:endParaRPr lang="es-CL"/>
                    </a:p>
                  </a:txBody>
                  <a:tcPr/>
                </a:tc>
                <a:tc>
                  <a:txBody>
                    <a:bodyPr/>
                    <a:lstStyle/>
                    <a:p>
                      <a:pPr algn="l" fontAlgn="ctr"/>
                      <a:r>
                        <a:rPr lang="es-CL" sz="500" b="0" i="0" u="none" strike="noStrike" dirty="0">
                          <a:solidFill>
                            <a:srgbClr val="000000"/>
                          </a:solidFill>
                          <a:effectLst/>
                          <a:latin typeface="Calibri"/>
                        </a:rPr>
                        <a:t>Carrusel silla de ruedas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500" b="0" i="0" u="none" strike="noStrike">
                          <a:solidFill>
                            <a:srgbClr val="000000"/>
                          </a:solidFill>
                          <a:effectLst/>
                          <a:latin typeface="Calibri"/>
                        </a:rPr>
                        <a:t>23,00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$ 1.408.997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1" i="0" u="none" strike="noStrike">
                          <a:solidFill>
                            <a:srgbClr val="000000"/>
                          </a:solidFill>
                          <a:effectLst/>
                          <a:latin typeface="Calibri"/>
                        </a:rPr>
                        <a:t>                                               1.409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936">
                <a:tc vMerge="1">
                  <a:txBody>
                    <a:bodyPr/>
                    <a:lstStyle/>
                    <a:p>
                      <a:endParaRPr lang="es-CL"/>
                    </a:p>
                  </a:txBody>
                  <a:tcPr/>
                </a:tc>
                <a:tc>
                  <a:txBody>
                    <a:bodyPr/>
                    <a:lstStyle/>
                    <a:p>
                      <a:pPr algn="l" fontAlgn="ctr"/>
                      <a:r>
                        <a:rPr lang="es-CL" sz="500" b="0" i="0" u="none" strike="noStrike">
                          <a:solidFill>
                            <a:srgbClr val="000000"/>
                          </a:solidFill>
                          <a:effectLst/>
                          <a:latin typeface="Calibri"/>
                        </a:rPr>
                        <a:t>Balancín silla de ruedas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500" b="0" i="0" u="none" strike="noStrike">
                          <a:solidFill>
                            <a:srgbClr val="000000"/>
                          </a:solidFill>
                          <a:effectLst/>
                          <a:latin typeface="Calibri"/>
                        </a:rPr>
                        <a:t>13,60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$ 1.890.117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1" i="0" u="none" strike="noStrike">
                          <a:solidFill>
                            <a:srgbClr val="000000"/>
                          </a:solidFill>
                          <a:effectLst/>
                          <a:latin typeface="Calibri"/>
                        </a:rPr>
                        <a:t>                                               1.890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936">
                <a:tc vMerge="1">
                  <a:txBody>
                    <a:bodyPr/>
                    <a:lstStyle/>
                    <a:p>
                      <a:endParaRPr lang="es-CL"/>
                    </a:p>
                  </a:txBody>
                  <a:tcPr/>
                </a:tc>
                <a:tc>
                  <a:txBody>
                    <a:bodyPr/>
                    <a:lstStyle/>
                    <a:p>
                      <a:pPr algn="l" fontAlgn="ctr"/>
                      <a:r>
                        <a:rPr lang="es-CL" sz="500" b="0" i="0" u="none" strike="noStrike" dirty="0" err="1">
                          <a:solidFill>
                            <a:srgbClr val="000000"/>
                          </a:solidFill>
                          <a:effectLst/>
                          <a:latin typeface="Calibri"/>
                        </a:rPr>
                        <a:t>Satelite</a:t>
                      </a:r>
                      <a:r>
                        <a:rPr lang="es-CL" sz="500" b="0" i="0" u="none" strike="noStrike" dirty="0">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500" b="0" i="0" u="none" strike="noStrike">
                          <a:solidFill>
                            <a:srgbClr val="000000"/>
                          </a:solidFill>
                          <a:effectLst/>
                          <a:latin typeface="Calibri"/>
                        </a:rPr>
                        <a:t>4,60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$ 1.030.973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1" i="0" u="none" strike="noStrike">
                          <a:solidFill>
                            <a:srgbClr val="000000"/>
                          </a:solidFill>
                          <a:effectLst/>
                          <a:latin typeface="Calibri"/>
                        </a:rPr>
                        <a:t>                                               1.031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936">
                <a:tc vMerge="1">
                  <a:txBody>
                    <a:bodyPr/>
                    <a:lstStyle/>
                    <a:p>
                      <a:endParaRPr lang="es-CL"/>
                    </a:p>
                  </a:txBody>
                  <a:tcPr/>
                </a:tc>
                <a:tc>
                  <a:txBody>
                    <a:bodyPr/>
                    <a:lstStyle/>
                    <a:p>
                      <a:pPr algn="l" fontAlgn="ctr"/>
                      <a:r>
                        <a:rPr lang="es-CL" sz="500" b="0" i="0" u="none" strike="noStrike">
                          <a:solidFill>
                            <a:srgbClr val="000000"/>
                          </a:solidFill>
                          <a:effectLst/>
                          <a:latin typeface="Calibri"/>
                        </a:rPr>
                        <a:t>Panel gato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CL" sz="500" b="0" i="0" u="none" strike="noStrike">
                          <a:solidFill>
                            <a:srgbClr val="000000"/>
                          </a:solidFill>
                          <a:effectLst/>
                          <a:latin typeface="Calibri"/>
                        </a:rPr>
                        <a:t>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$ 466.393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500" b="1" i="0" u="none" strike="noStrike">
                          <a:solidFill>
                            <a:srgbClr val="000000"/>
                          </a:solidFill>
                          <a:effectLst/>
                          <a:latin typeface="Calibri"/>
                        </a:rPr>
                        <a:t>                                                  466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936">
                <a:tc vMerge="1">
                  <a:txBody>
                    <a:bodyPr/>
                    <a:lstStyle/>
                    <a:p>
                      <a:endParaRPr lang="es-CL"/>
                    </a:p>
                  </a:txBody>
                  <a:tcPr/>
                </a:tc>
                <a:tc gridSpan="3">
                  <a:txBody>
                    <a:bodyPr/>
                    <a:lstStyle/>
                    <a:p>
                      <a:pPr algn="ctr" fontAlgn="ctr"/>
                      <a:r>
                        <a:rPr lang="es-CL" sz="500" b="1" i="0" u="none" strike="noStrike" dirty="0">
                          <a:solidFill>
                            <a:srgbClr val="000000"/>
                          </a:solidFill>
                          <a:effectLst/>
                          <a:latin typeface="Calibri"/>
                        </a:rPr>
                        <a:t>TOTALES (3B)</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hMerge="1">
                  <a:txBody>
                    <a:bodyPr/>
                    <a:lstStyle/>
                    <a:p>
                      <a:endParaRPr lang="es-CL"/>
                    </a:p>
                  </a:txBody>
                  <a:tcPr/>
                </a:tc>
                <a:tc hMerge="1">
                  <a:txBody>
                    <a:bodyPr/>
                    <a:lstStyle/>
                    <a:p>
                      <a:endParaRPr lang="es-CL"/>
                    </a:p>
                  </a:txBody>
                  <a:tcPr/>
                </a:tc>
                <a:tc>
                  <a:txBody>
                    <a:bodyPr/>
                    <a:lstStyle/>
                    <a:p>
                      <a:pPr algn="ctr" fontAlgn="b"/>
                      <a:r>
                        <a:rPr lang="es-CL" sz="500" b="1" i="0" u="none" strike="noStrike">
                          <a:solidFill>
                            <a:srgbClr val="000000"/>
                          </a:solidFill>
                          <a:effectLst/>
                          <a:latin typeface="Calibri"/>
                        </a:rPr>
                        <a:t>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CL" sz="500" b="0"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CL" sz="500" b="1" i="0" u="none" strike="noStrike">
                          <a:solidFill>
                            <a:srgbClr val="000000"/>
                          </a:solidFill>
                          <a:effectLst/>
                          <a:latin typeface="Calibri"/>
                        </a:rPr>
                        <a:t>                                               9.178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CL" sz="500" b="0" i="0" u="none" strike="noStrike">
                          <a:solidFill>
                            <a:srgbClr val="000000"/>
                          </a:solidFill>
                          <a:effectLst/>
                          <a:latin typeface="Calibri"/>
                        </a:rPr>
                        <a:t>373,90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126936">
                <a:tc rowSpan="5">
                  <a:txBody>
                    <a:bodyPr/>
                    <a:lstStyle/>
                    <a:p>
                      <a:pPr algn="ctr" fontAlgn="ctr"/>
                      <a:r>
                        <a:rPr lang="es-CL" sz="500" b="1" i="0" u="none" strike="noStrike">
                          <a:solidFill>
                            <a:srgbClr val="000000"/>
                          </a:solidFill>
                          <a:effectLst/>
                          <a:latin typeface="Calibri"/>
                        </a:rPr>
                        <a:t>Mobiliario complementarios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L" sz="500" b="0" i="0" u="none" strike="noStrike" dirty="0">
                          <a:solidFill>
                            <a:srgbClr val="000000"/>
                          </a:solidFill>
                          <a:effectLst/>
                          <a:latin typeface="Calibri"/>
                        </a:rPr>
                        <a:t>Escaño recto </a:t>
                      </a:r>
                      <a:r>
                        <a:rPr lang="es-CL" sz="500" b="0" i="0" u="none" strike="noStrike" dirty="0" err="1">
                          <a:solidFill>
                            <a:srgbClr val="000000"/>
                          </a:solidFill>
                          <a:effectLst/>
                          <a:latin typeface="Calibri"/>
                        </a:rPr>
                        <a:t>antivandalico</a:t>
                      </a:r>
                      <a:endParaRPr lang="es-CL" sz="500" b="0" i="0" u="none" strike="noStrike" dirty="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500" b="1"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$ 181.500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1" i="0" u="none" strike="noStrike">
                          <a:solidFill>
                            <a:srgbClr val="000000"/>
                          </a:solidFill>
                          <a:effectLst/>
                          <a:latin typeface="Calibri"/>
                        </a:rPr>
                        <a:t>                                               7.260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936">
                <a:tc vMerge="1">
                  <a:txBody>
                    <a:bodyPr/>
                    <a:lstStyle/>
                    <a:p>
                      <a:endParaRPr lang="es-CL"/>
                    </a:p>
                  </a:txBody>
                  <a:tcPr/>
                </a:tc>
                <a:tc>
                  <a:txBody>
                    <a:bodyPr/>
                    <a:lstStyle/>
                    <a:p>
                      <a:pPr algn="l" fontAlgn="ctr"/>
                      <a:r>
                        <a:rPr lang="es-CL" sz="500" b="0" i="0" u="none" strike="noStrike">
                          <a:solidFill>
                            <a:srgbClr val="000000"/>
                          </a:solidFill>
                          <a:effectLst/>
                          <a:latin typeface="Calibri"/>
                        </a:rPr>
                        <a:t>Poste iluminación solar9 mts.70 w</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500" b="1"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$ 1.760.000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1" i="0" u="none" strike="noStrike">
                          <a:solidFill>
                            <a:srgbClr val="000000"/>
                          </a:solidFill>
                          <a:effectLst/>
                          <a:latin typeface="Calibri"/>
                        </a:rPr>
                        <a:t>                                            24.640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936">
                <a:tc vMerge="1">
                  <a:txBody>
                    <a:bodyPr/>
                    <a:lstStyle/>
                    <a:p>
                      <a:endParaRPr lang="es-CL"/>
                    </a:p>
                  </a:txBody>
                  <a:tcPr/>
                </a:tc>
                <a:tc>
                  <a:txBody>
                    <a:bodyPr/>
                    <a:lstStyle/>
                    <a:p>
                      <a:pPr algn="l" fontAlgn="ctr"/>
                      <a:r>
                        <a:rPr lang="es-CL" sz="500" b="0" i="0" u="none" strike="noStrike" dirty="0">
                          <a:solidFill>
                            <a:srgbClr val="000000"/>
                          </a:solidFill>
                          <a:effectLst/>
                          <a:latin typeface="Calibri"/>
                        </a:rPr>
                        <a:t>Basurero capsular reciclaje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500" b="1"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$ 178.200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1" i="0" u="none" strike="noStrike">
                          <a:solidFill>
                            <a:srgbClr val="000000"/>
                          </a:solidFill>
                          <a:effectLst/>
                          <a:latin typeface="Calibri"/>
                        </a:rPr>
                        <a:t>                                               2.138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936">
                <a:tc vMerge="1">
                  <a:txBody>
                    <a:bodyPr/>
                    <a:lstStyle/>
                    <a:p>
                      <a:endParaRPr lang="es-CL"/>
                    </a:p>
                  </a:txBody>
                  <a:tcPr/>
                </a:tc>
                <a:tc>
                  <a:txBody>
                    <a:bodyPr/>
                    <a:lstStyle/>
                    <a:p>
                      <a:pPr algn="l" fontAlgn="ctr"/>
                      <a:r>
                        <a:rPr lang="es-CL" sz="500" b="0" i="0" u="none" strike="noStrike" dirty="0">
                          <a:solidFill>
                            <a:srgbClr val="000000"/>
                          </a:solidFill>
                          <a:effectLst/>
                          <a:latin typeface="Calibri"/>
                        </a:rPr>
                        <a:t>Baranda perimetral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CL" sz="500" b="1"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$ 115.500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500" b="1" i="0" u="none" strike="noStrike">
                          <a:solidFill>
                            <a:srgbClr val="000000"/>
                          </a:solidFill>
                          <a:effectLst/>
                          <a:latin typeface="Calibri"/>
                        </a:rPr>
                        <a:t>                                               4.043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936">
                <a:tc vMerge="1">
                  <a:txBody>
                    <a:bodyPr/>
                    <a:lstStyle/>
                    <a:p>
                      <a:endParaRPr lang="es-CL"/>
                    </a:p>
                  </a:txBody>
                  <a:tcPr/>
                </a:tc>
                <a:tc gridSpan="3">
                  <a:txBody>
                    <a:bodyPr/>
                    <a:lstStyle/>
                    <a:p>
                      <a:pPr algn="ctr" fontAlgn="ctr"/>
                      <a:r>
                        <a:rPr lang="es-CL" sz="500" b="1" i="0" u="none" strike="noStrike" dirty="0">
                          <a:solidFill>
                            <a:srgbClr val="000000"/>
                          </a:solidFill>
                          <a:effectLst/>
                          <a:latin typeface="Calibri"/>
                        </a:rPr>
                        <a:t>TOTALES (3B)</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hMerge="1">
                  <a:txBody>
                    <a:bodyPr/>
                    <a:lstStyle/>
                    <a:p>
                      <a:endParaRPr lang="es-CL"/>
                    </a:p>
                  </a:txBody>
                  <a:tcPr/>
                </a:tc>
                <a:tc hMerge="1">
                  <a:txBody>
                    <a:bodyPr/>
                    <a:lstStyle/>
                    <a:p>
                      <a:endParaRPr lang="es-CL"/>
                    </a:p>
                  </a:txBody>
                  <a:tcPr/>
                </a:tc>
                <a:tc>
                  <a:txBody>
                    <a:bodyPr/>
                    <a:lstStyle/>
                    <a:p>
                      <a:pPr algn="ctr" fontAlgn="b"/>
                      <a:r>
                        <a:rPr lang="es-CL" sz="500" b="1" i="0" u="none" strike="noStrike">
                          <a:solidFill>
                            <a:srgbClr val="000000"/>
                          </a:solidFill>
                          <a:effectLst/>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CL" sz="500" b="0"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CL" sz="500" b="1" i="0" u="none" strike="noStrike">
                          <a:solidFill>
                            <a:srgbClr val="000000"/>
                          </a:solidFill>
                          <a:effectLst/>
                          <a:latin typeface="Calibri"/>
                        </a:rPr>
                        <a:t>                                            38.081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CL" sz="500" b="0" i="0" u="none" strike="noStrike">
                          <a:solidFill>
                            <a:srgbClr val="000000"/>
                          </a:solidFill>
                          <a:effectLst/>
                          <a:latin typeface="Calibri"/>
                        </a:rPr>
                        <a:t>1551,35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26936">
                <a:tc rowSpan="6">
                  <a:txBody>
                    <a:bodyPr/>
                    <a:lstStyle/>
                    <a:p>
                      <a:pPr algn="ctr" fontAlgn="ctr"/>
                      <a:r>
                        <a:rPr lang="es-CL" sz="500" b="1" i="0" u="none" strike="noStrike">
                          <a:solidFill>
                            <a:srgbClr val="000000"/>
                          </a:solidFill>
                          <a:effectLst/>
                          <a:latin typeface="Calibri"/>
                        </a:rPr>
                        <a:t>Circuito de juegos de cuerda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L" sz="500" b="0" i="0" u="none" strike="noStrike" dirty="0">
                          <a:solidFill>
                            <a:srgbClr val="000000"/>
                          </a:solidFill>
                          <a:effectLst/>
                          <a:latin typeface="Calibri"/>
                        </a:rPr>
                        <a:t>Andes Tipo Lugar Común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500" b="0" i="0" u="none" strike="noStrike">
                          <a:solidFill>
                            <a:srgbClr val="000000"/>
                          </a:solidFill>
                          <a:effectLst/>
                          <a:latin typeface="Calibri"/>
                        </a:rPr>
                        <a:t>145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$ 26.400.000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1" i="0" u="none" strike="noStrike">
                          <a:solidFill>
                            <a:srgbClr val="000000"/>
                          </a:solidFill>
                          <a:effectLst/>
                          <a:latin typeface="Calibri"/>
                        </a:rPr>
                        <a:t>                                            26.400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1075,49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936">
                <a:tc vMerge="1">
                  <a:txBody>
                    <a:bodyPr/>
                    <a:lstStyle/>
                    <a:p>
                      <a:endParaRPr lang="es-CL"/>
                    </a:p>
                  </a:txBody>
                  <a:tcPr/>
                </a:tc>
                <a:tc>
                  <a:txBody>
                    <a:bodyPr/>
                    <a:lstStyle/>
                    <a:p>
                      <a:pPr algn="l" fontAlgn="ctr"/>
                      <a:r>
                        <a:rPr lang="es-CL" sz="500" b="0" i="0" u="none" strike="noStrike" dirty="0">
                          <a:solidFill>
                            <a:srgbClr val="000000"/>
                          </a:solidFill>
                          <a:effectLst/>
                          <a:latin typeface="Calibri"/>
                        </a:rPr>
                        <a:t>Mini Andes Tipo Lugar </a:t>
                      </a:r>
                      <a:r>
                        <a:rPr lang="es-CL" sz="500" b="0" i="0" u="none" strike="noStrike" dirty="0" err="1">
                          <a:solidFill>
                            <a:srgbClr val="000000"/>
                          </a:solidFill>
                          <a:effectLst/>
                          <a:latin typeface="Calibri"/>
                        </a:rPr>
                        <a:t>Comun</a:t>
                      </a:r>
                      <a:endParaRPr lang="es-CL" sz="500" b="0" i="0" u="none" strike="noStrike" dirty="0">
                        <a:solidFill>
                          <a:srgbClr val="000000"/>
                        </a:solidFill>
                        <a:effectLst/>
                        <a:latin typeface="Calibri"/>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500" b="0" i="0" u="none" strike="noStrike">
                          <a:solidFill>
                            <a:srgbClr val="000000"/>
                          </a:solidFill>
                          <a:effectLst/>
                          <a:latin typeface="Calibri"/>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$ 15.400.000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1" i="0" u="none" strike="noStrike">
                          <a:solidFill>
                            <a:srgbClr val="000000"/>
                          </a:solidFill>
                          <a:effectLst/>
                          <a:latin typeface="Calibri"/>
                        </a:rPr>
                        <a:t>                                            15.400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627,37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936">
                <a:tc vMerge="1">
                  <a:txBody>
                    <a:bodyPr/>
                    <a:lstStyle/>
                    <a:p>
                      <a:endParaRPr lang="es-CL"/>
                    </a:p>
                  </a:txBody>
                  <a:tcPr/>
                </a:tc>
                <a:tc>
                  <a:txBody>
                    <a:bodyPr/>
                    <a:lstStyle/>
                    <a:p>
                      <a:pPr algn="l" fontAlgn="ctr"/>
                      <a:r>
                        <a:rPr lang="es-CL" sz="500" b="0" i="0" u="none" strike="noStrike">
                          <a:solidFill>
                            <a:srgbClr val="000000"/>
                          </a:solidFill>
                          <a:effectLst/>
                          <a:latin typeface="Calibri"/>
                        </a:rPr>
                        <a:t>Monte Tipo Lugar Común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500" b="0" i="0" u="none" strike="noStrike">
                          <a:solidFill>
                            <a:srgbClr val="000000"/>
                          </a:solidFill>
                          <a:effectLst/>
                          <a:latin typeface="Calibri"/>
                        </a:rPr>
                        <a:t>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$ 13.750.000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1" i="0" u="none" strike="noStrike">
                          <a:solidFill>
                            <a:srgbClr val="000000"/>
                          </a:solidFill>
                          <a:effectLst/>
                          <a:latin typeface="Calibri"/>
                        </a:rPr>
                        <a:t>                                            13.750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560,15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936">
                <a:tc vMerge="1">
                  <a:txBody>
                    <a:bodyPr/>
                    <a:lstStyle/>
                    <a:p>
                      <a:endParaRPr lang="es-CL"/>
                    </a:p>
                  </a:txBody>
                  <a:tcPr/>
                </a:tc>
                <a:tc>
                  <a:txBody>
                    <a:bodyPr/>
                    <a:lstStyle/>
                    <a:p>
                      <a:pPr algn="l" fontAlgn="ctr"/>
                      <a:r>
                        <a:rPr lang="es-CL" sz="500" b="0" i="0" u="none" strike="noStrike" dirty="0">
                          <a:solidFill>
                            <a:srgbClr val="000000"/>
                          </a:solidFill>
                          <a:effectLst/>
                          <a:latin typeface="Calibri"/>
                        </a:rPr>
                        <a:t>Ladera Tipo Lugar Común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dirty="0">
                          <a:solidFill>
                            <a:srgbClr val="000000"/>
                          </a:solidFill>
                          <a:effectLst/>
                          <a:latin typeface="Calibri"/>
                        </a:rPr>
                        <a:t>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500" b="0" i="0" u="none" strike="noStrike">
                          <a:solidFill>
                            <a:srgbClr val="000000"/>
                          </a:solidFill>
                          <a:effectLst/>
                          <a:latin typeface="Calibri"/>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$ 1.738.000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1" i="0" u="none" strike="noStrike">
                          <a:solidFill>
                            <a:srgbClr val="000000"/>
                          </a:solidFill>
                          <a:effectLst/>
                          <a:latin typeface="Calibri"/>
                        </a:rPr>
                        <a:t>                                               1.738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70,80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936">
                <a:tc vMerge="1">
                  <a:txBody>
                    <a:bodyPr/>
                    <a:lstStyle/>
                    <a:p>
                      <a:endParaRPr lang="es-CL"/>
                    </a:p>
                  </a:txBody>
                  <a:tcPr/>
                </a:tc>
                <a:tc>
                  <a:txBody>
                    <a:bodyPr/>
                    <a:lstStyle/>
                    <a:p>
                      <a:pPr algn="l" fontAlgn="ctr"/>
                      <a:r>
                        <a:rPr lang="es-CL" sz="500" b="0" i="0" u="none" strike="noStrike" dirty="0">
                          <a:solidFill>
                            <a:srgbClr val="000000"/>
                          </a:solidFill>
                          <a:effectLst/>
                          <a:latin typeface="Calibri"/>
                        </a:rPr>
                        <a:t>Laguna Tipo Lugar Común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500" b="0" i="0" u="none" strike="noStrike" dirty="0">
                          <a:solidFill>
                            <a:srgbClr val="000000"/>
                          </a:solidFill>
                          <a:effectLst/>
                          <a:latin typeface="Calibri"/>
                        </a:rPr>
                        <a:t>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CL" sz="500" b="0" i="0" u="none" strike="noStrike">
                          <a:solidFill>
                            <a:srgbClr val="000000"/>
                          </a:solidFill>
                          <a:effectLst/>
                          <a:latin typeface="Calibri"/>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$ 1.925.000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500" b="1" i="0" u="none" strike="noStrike">
                          <a:solidFill>
                            <a:srgbClr val="000000"/>
                          </a:solidFill>
                          <a:effectLst/>
                          <a:latin typeface="Calibri"/>
                        </a:rPr>
                        <a:t>                                               1.925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78,42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936">
                <a:tc vMerge="1">
                  <a:txBody>
                    <a:bodyPr/>
                    <a:lstStyle/>
                    <a:p>
                      <a:endParaRPr lang="es-CL"/>
                    </a:p>
                  </a:txBody>
                  <a:tcPr/>
                </a:tc>
                <a:tc gridSpan="3">
                  <a:txBody>
                    <a:bodyPr/>
                    <a:lstStyle/>
                    <a:p>
                      <a:pPr algn="ctr" fontAlgn="ctr"/>
                      <a:r>
                        <a:rPr lang="es-CL" sz="500" b="1" i="0" u="none" strike="noStrike" dirty="0">
                          <a:solidFill>
                            <a:srgbClr val="000000"/>
                          </a:solidFill>
                          <a:effectLst/>
                          <a:latin typeface="Calibri"/>
                        </a:rPr>
                        <a:t>TOTALES (3C)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hMerge="1">
                  <a:txBody>
                    <a:bodyPr/>
                    <a:lstStyle/>
                    <a:p>
                      <a:endParaRPr lang="es-CL"/>
                    </a:p>
                  </a:txBody>
                  <a:tcPr/>
                </a:tc>
                <a:tc hMerge="1">
                  <a:txBody>
                    <a:bodyPr/>
                    <a:lstStyle/>
                    <a:p>
                      <a:endParaRPr lang="es-CL"/>
                    </a:p>
                  </a:txBody>
                  <a:tcPr/>
                </a:tc>
                <a:tc>
                  <a:txBody>
                    <a:bodyPr/>
                    <a:lstStyle/>
                    <a:p>
                      <a:pPr algn="ctr" fontAlgn="b"/>
                      <a:r>
                        <a:rPr lang="es-CL" sz="500" b="1" i="0" u="none" strike="noStrike">
                          <a:solidFill>
                            <a:srgbClr val="000000"/>
                          </a:solidFill>
                          <a:effectLst/>
                          <a:latin typeface="Calibri"/>
                        </a:rPr>
                        <a:t>329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CL" sz="500" b="0"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CL" sz="500" b="1" i="0" u="none" strike="noStrike">
                          <a:solidFill>
                            <a:srgbClr val="000000"/>
                          </a:solidFill>
                          <a:effectLst/>
                          <a:latin typeface="Calibri"/>
                        </a:rPr>
                        <a:t>                                            59.213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CL" sz="500" b="0" i="0" u="none" strike="noStrike">
                          <a:solidFill>
                            <a:srgbClr val="000000"/>
                          </a:solidFill>
                          <a:effectLst/>
                          <a:latin typeface="Calibri"/>
                        </a:rPr>
                        <a:t>2412,23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126936">
                <a:tc rowSpan="11">
                  <a:txBody>
                    <a:bodyPr/>
                    <a:lstStyle/>
                    <a:p>
                      <a:pPr algn="ctr" fontAlgn="ctr"/>
                      <a:r>
                        <a:rPr lang="es-CL" sz="500" b="1" i="0" u="none" strike="noStrike">
                          <a:solidFill>
                            <a:srgbClr val="000000"/>
                          </a:solidFill>
                          <a:effectLst/>
                          <a:latin typeface="Calibri"/>
                        </a:rPr>
                        <a:t>Circuito de Juegos infantiles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s-CL" sz="500" b="0" i="0" u="none" strike="noStrike">
                          <a:solidFill>
                            <a:srgbClr val="000000"/>
                          </a:solidFill>
                          <a:effectLst/>
                          <a:latin typeface="Calibri"/>
                        </a:rPr>
                        <a:t>Juego Modular D1 Tipo Lugar Común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dirty="0">
                          <a:solidFill>
                            <a:srgbClr val="000000"/>
                          </a:solidFill>
                          <a:effectLst/>
                          <a:latin typeface="Calibri"/>
                        </a:rPr>
                        <a:t>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dirty="0">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98,00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$ 800.000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1" i="0" u="none" strike="noStrike">
                          <a:solidFill>
                            <a:srgbClr val="000000"/>
                          </a:solidFill>
                          <a:effectLst/>
                          <a:latin typeface="Calibri"/>
                        </a:rPr>
                        <a:t>                                                  800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32,59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936">
                <a:tc vMerge="1">
                  <a:txBody>
                    <a:bodyPr/>
                    <a:lstStyle/>
                    <a:p>
                      <a:endParaRPr lang="es-CL"/>
                    </a:p>
                  </a:txBody>
                  <a:tcPr/>
                </a:tc>
                <a:tc>
                  <a:txBody>
                    <a:bodyPr/>
                    <a:lstStyle/>
                    <a:p>
                      <a:pPr algn="l" fontAlgn="ctr"/>
                      <a:r>
                        <a:rPr lang="es-CL" sz="500" b="0" i="0" u="none" strike="noStrike">
                          <a:solidFill>
                            <a:srgbClr val="000000"/>
                          </a:solidFill>
                          <a:effectLst/>
                          <a:latin typeface="Calibri"/>
                        </a:rPr>
                        <a:t>Juego Modular D11 Tipo Lugar Común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dirty="0">
                          <a:solidFill>
                            <a:srgbClr val="000000"/>
                          </a:solidFill>
                          <a:effectLst/>
                          <a:latin typeface="Calibri"/>
                        </a:rPr>
                        <a:t>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42,00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$ 700.000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1" i="0" u="none" strike="noStrike">
                          <a:solidFill>
                            <a:srgbClr val="000000"/>
                          </a:solidFill>
                          <a:effectLst/>
                          <a:latin typeface="Calibri"/>
                        </a:rPr>
                        <a:t>                                                  700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28,52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936">
                <a:tc vMerge="1">
                  <a:txBody>
                    <a:bodyPr/>
                    <a:lstStyle/>
                    <a:p>
                      <a:endParaRPr lang="es-CL"/>
                    </a:p>
                  </a:txBody>
                  <a:tcPr/>
                </a:tc>
                <a:tc>
                  <a:txBody>
                    <a:bodyPr/>
                    <a:lstStyle/>
                    <a:p>
                      <a:pPr algn="l" fontAlgn="ctr"/>
                      <a:r>
                        <a:rPr lang="es-CL" sz="500" b="0" i="0" u="none" strike="noStrike" dirty="0">
                          <a:solidFill>
                            <a:srgbClr val="000000"/>
                          </a:solidFill>
                          <a:effectLst/>
                          <a:latin typeface="Calibri"/>
                        </a:rPr>
                        <a:t>Columpio Caballito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dirty="0">
                          <a:solidFill>
                            <a:srgbClr val="000000"/>
                          </a:solidFill>
                          <a:effectLst/>
                          <a:latin typeface="Calibri"/>
                        </a:rPr>
                        <a:t>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dirty="0">
                          <a:solidFill>
                            <a:srgbClr val="000000"/>
                          </a:solidFill>
                          <a:effectLst/>
                          <a:latin typeface="Calibri"/>
                        </a:rPr>
                        <a:t>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$ 350.000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1" i="0" u="none" strike="noStrike">
                          <a:solidFill>
                            <a:srgbClr val="000000"/>
                          </a:solidFill>
                          <a:effectLst/>
                          <a:latin typeface="Calibri"/>
                        </a:rPr>
                        <a:t>                                                  350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14,26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936">
                <a:tc vMerge="1">
                  <a:txBody>
                    <a:bodyPr/>
                    <a:lstStyle/>
                    <a:p>
                      <a:endParaRPr lang="es-CL"/>
                    </a:p>
                  </a:txBody>
                  <a:tcPr/>
                </a:tc>
                <a:tc>
                  <a:txBody>
                    <a:bodyPr/>
                    <a:lstStyle/>
                    <a:p>
                      <a:pPr algn="l" fontAlgn="ctr"/>
                      <a:r>
                        <a:rPr lang="es-CL" sz="500" b="0" i="0" u="none" strike="noStrike">
                          <a:solidFill>
                            <a:srgbClr val="000000"/>
                          </a:solidFill>
                          <a:effectLst/>
                          <a:latin typeface="Calibri"/>
                        </a:rPr>
                        <a:t>Balancín Doble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dirty="0">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dirty="0">
                          <a:solidFill>
                            <a:srgbClr val="000000"/>
                          </a:solidFill>
                          <a:effectLst/>
                          <a:latin typeface="Calibri"/>
                        </a:rPr>
                        <a:t>5,20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$ 250.000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1" i="0" u="none" strike="noStrike">
                          <a:solidFill>
                            <a:srgbClr val="000000"/>
                          </a:solidFill>
                          <a:effectLst/>
                          <a:latin typeface="Calibri"/>
                        </a:rPr>
                        <a:t>                                                  250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10,18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936">
                <a:tc vMerge="1">
                  <a:txBody>
                    <a:bodyPr/>
                    <a:lstStyle/>
                    <a:p>
                      <a:endParaRPr lang="es-CL"/>
                    </a:p>
                  </a:txBody>
                  <a:tcPr/>
                </a:tc>
                <a:tc>
                  <a:txBody>
                    <a:bodyPr/>
                    <a:lstStyle/>
                    <a:p>
                      <a:pPr algn="l" fontAlgn="ctr"/>
                      <a:r>
                        <a:rPr lang="es-CL" sz="500" b="0" i="0" u="none" strike="noStrike">
                          <a:solidFill>
                            <a:srgbClr val="000000"/>
                          </a:solidFill>
                          <a:effectLst/>
                          <a:latin typeface="Calibri"/>
                        </a:rPr>
                        <a:t>Tobogán Metalico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dirty="0">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9,50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$ 230.000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1" i="0" u="none" strike="noStrike">
                          <a:solidFill>
                            <a:srgbClr val="000000"/>
                          </a:solidFill>
                          <a:effectLst/>
                          <a:latin typeface="Calibri"/>
                        </a:rPr>
                        <a:t>                                                  230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9,37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936">
                <a:tc vMerge="1">
                  <a:txBody>
                    <a:bodyPr/>
                    <a:lstStyle/>
                    <a:p>
                      <a:endParaRPr lang="es-CL"/>
                    </a:p>
                  </a:txBody>
                  <a:tcPr/>
                </a:tc>
                <a:tc>
                  <a:txBody>
                    <a:bodyPr/>
                    <a:lstStyle/>
                    <a:p>
                      <a:pPr algn="l" fontAlgn="ctr"/>
                      <a:r>
                        <a:rPr lang="es-CL" sz="500" b="0" i="0" u="none" strike="noStrike">
                          <a:solidFill>
                            <a:srgbClr val="000000"/>
                          </a:solidFill>
                          <a:effectLst/>
                          <a:latin typeface="Calibri"/>
                        </a:rPr>
                        <a:t>Carrusel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dirty="0">
                          <a:solidFill>
                            <a:srgbClr val="000000"/>
                          </a:solidFill>
                          <a:effectLst/>
                          <a:latin typeface="Calibri"/>
                        </a:rPr>
                        <a:t>23,14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$ 270.000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1" i="0" u="none" strike="noStrike">
                          <a:solidFill>
                            <a:srgbClr val="000000"/>
                          </a:solidFill>
                          <a:effectLst/>
                          <a:latin typeface="Calibri"/>
                        </a:rPr>
                        <a:t>                                                  270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11,00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936">
                <a:tc vMerge="1">
                  <a:txBody>
                    <a:bodyPr/>
                    <a:lstStyle/>
                    <a:p>
                      <a:endParaRPr lang="es-CL"/>
                    </a:p>
                  </a:txBody>
                  <a:tcPr/>
                </a:tc>
                <a:tc>
                  <a:txBody>
                    <a:bodyPr/>
                    <a:lstStyle/>
                    <a:p>
                      <a:pPr algn="l" fontAlgn="ctr"/>
                      <a:r>
                        <a:rPr lang="es-CL" sz="500" b="0" i="0" u="none" strike="noStrike">
                          <a:solidFill>
                            <a:srgbClr val="000000"/>
                          </a:solidFill>
                          <a:effectLst/>
                          <a:latin typeface="Calibri"/>
                        </a:rPr>
                        <a:t>Columpio arco doble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dirty="0">
                          <a:solidFill>
                            <a:srgbClr val="000000"/>
                          </a:solidFill>
                          <a:effectLst/>
                          <a:latin typeface="Calibri"/>
                        </a:rPr>
                        <a:t>13,50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dirty="0">
                          <a:solidFill>
                            <a:srgbClr val="000000"/>
                          </a:solidFill>
                          <a:effectLst/>
                          <a:latin typeface="Calibri"/>
                        </a:rPr>
                        <a:t>$ 300.000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1" i="0" u="none" strike="noStrike">
                          <a:solidFill>
                            <a:srgbClr val="000000"/>
                          </a:solidFill>
                          <a:effectLst/>
                          <a:latin typeface="Calibri"/>
                        </a:rPr>
                        <a:t>                                                  300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12,22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936">
                <a:tc vMerge="1">
                  <a:txBody>
                    <a:bodyPr/>
                    <a:lstStyle/>
                    <a:p>
                      <a:endParaRPr lang="es-CL"/>
                    </a:p>
                  </a:txBody>
                  <a:tcPr/>
                </a:tc>
                <a:tc>
                  <a:txBody>
                    <a:bodyPr/>
                    <a:lstStyle/>
                    <a:p>
                      <a:pPr algn="l" fontAlgn="ctr"/>
                      <a:r>
                        <a:rPr lang="es-CL" sz="500" b="0" i="0" u="none" strike="noStrike">
                          <a:solidFill>
                            <a:srgbClr val="000000"/>
                          </a:solidFill>
                          <a:effectLst/>
                          <a:latin typeface="Calibri"/>
                        </a:rPr>
                        <a:t>Columpio arco doble parvulo Europlay F100 Tipo Lugar Común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dirty="0">
                          <a:solidFill>
                            <a:srgbClr val="000000"/>
                          </a:solidFill>
                          <a:effectLst/>
                          <a:latin typeface="Calibri"/>
                        </a:rPr>
                        <a:t>13,00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dirty="0">
                          <a:solidFill>
                            <a:srgbClr val="000000"/>
                          </a:solidFill>
                          <a:effectLst/>
                          <a:latin typeface="Calibri"/>
                        </a:rPr>
                        <a:t>$ 350.000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1" i="0" u="none" strike="noStrike">
                          <a:solidFill>
                            <a:srgbClr val="000000"/>
                          </a:solidFill>
                          <a:effectLst/>
                          <a:latin typeface="Calibri"/>
                        </a:rPr>
                        <a:t>                                                  350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14,26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936">
                <a:tc vMerge="1">
                  <a:txBody>
                    <a:bodyPr/>
                    <a:lstStyle/>
                    <a:p>
                      <a:endParaRPr lang="es-CL"/>
                    </a:p>
                  </a:txBody>
                  <a:tcPr/>
                </a:tc>
                <a:tc>
                  <a:txBody>
                    <a:bodyPr/>
                    <a:lstStyle/>
                    <a:p>
                      <a:pPr algn="l" fontAlgn="ctr"/>
                      <a:r>
                        <a:rPr lang="es-CL" sz="500" b="0" i="0" u="none" strike="noStrike">
                          <a:solidFill>
                            <a:srgbClr val="000000"/>
                          </a:solidFill>
                          <a:effectLst/>
                          <a:latin typeface="Calibri"/>
                        </a:rPr>
                        <a:t>Columpio arco doble parvulo 2 Europlay F200 Tipo Lugar Común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13,00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dirty="0">
                          <a:solidFill>
                            <a:srgbClr val="000000"/>
                          </a:solidFill>
                          <a:effectLst/>
                          <a:latin typeface="Calibri"/>
                        </a:rPr>
                        <a:t>$ 540.000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1" i="0" u="none" strike="noStrike" dirty="0">
                          <a:solidFill>
                            <a:srgbClr val="000000"/>
                          </a:solidFill>
                          <a:effectLst/>
                          <a:latin typeface="Calibri"/>
                        </a:rPr>
                        <a:t>                                                  540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22,00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936">
                <a:tc vMerge="1">
                  <a:txBody>
                    <a:bodyPr/>
                    <a:lstStyle/>
                    <a:p>
                      <a:endParaRPr lang="es-CL"/>
                    </a:p>
                  </a:txBody>
                  <a:tcPr/>
                </a:tc>
                <a:tc>
                  <a:txBody>
                    <a:bodyPr/>
                    <a:lstStyle/>
                    <a:p>
                      <a:pPr algn="l" fontAlgn="ctr"/>
                      <a:r>
                        <a:rPr lang="es-CL" sz="500" b="0" i="0" u="none" strike="noStrike">
                          <a:solidFill>
                            <a:srgbClr val="000000"/>
                          </a:solidFill>
                          <a:effectLst/>
                          <a:latin typeface="Calibri"/>
                        </a:rPr>
                        <a:t>Columpio arco doble parvulo 3 Europlay F900 Tipo Lugar Común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500" b="0" i="0" u="none" strike="noStrike" dirty="0">
                          <a:solidFill>
                            <a:srgbClr val="000000"/>
                          </a:solidFill>
                          <a:effectLst/>
                          <a:latin typeface="Calibri"/>
                        </a:rPr>
                        <a:t>13,00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$ 9.000.000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500" b="1" i="0" u="none" strike="noStrike" dirty="0">
                          <a:solidFill>
                            <a:srgbClr val="000000"/>
                          </a:solidFill>
                          <a:effectLst/>
                          <a:latin typeface="Calibri"/>
                        </a:rPr>
                        <a:t>                                               9.000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CL" sz="500" b="0" i="0" u="none" strike="noStrike">
                          <a:solidFill>
                            <a:srgbClr val="000000"/>
                          </a:solidFill>
                          <a:effectLst/>
                          <a:latin typeface="Calibri"/>
                        </a:rPr>
                        <a:t>366,64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936">
                <a:tc vMerge="1">
                  <a:txBody>
                    <a:bodyPr/>
                    <a:lstStyle/>
                    <a:p>
                      <a:endParaRPr lang="es-CL"/>
                    </a:p>
                  </a:txBody>
                  <a:tcPr/>
                </a:tc>
                <a:tc gridSpan="3">
                  <a:txBody>
                    <a:bodyPr/>
                    <a:lstStyle/>
                    <a:p>
                      <a:pPr algn="ctr" fontAlgn="ctr"/>
                      <a:r>
                        <a:rPr lang="es-CL" sz="500" b="1" i="0" u="none" strike="noStrike">
                          <a:solidFill>
                            <a:srgbClr val="000000"/>
                          </a:solidFill>
                          <a:effectLst/>
                          <a:latin typeface="Calibri"/>
                        </a:rPr>
                        <a:t>TOTALES (3C)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hMerge="1">
                  <a:txBody>
                    <a:bodyPr/>
                    <a:lstStyle/>
                    <a:p>
                      <a:endParaRPr lang="es-CL"/>
                    </a:p>
                  </a:txBody>
                  <a:tcPr/>
                </a:tc>
                <a:tc hMerge="1">
                  <a:txBody>
                    <a:bodyPr/>
                    <a:lstStyle/>
                    <a:p>
                      <a:endParaRPr lang="es-CL"/>
                    </a:p>
                  </a:txBody>
                  <a:tcPr/>
                </a:tc>
                <a:tc>
                  <a:txBody>
                    <a:bodyPr/>
                    <a:lstStyle/>
                    <a:p>
                      <a:pPr algn="ctr" fontAlgn="b"/>
                      <a:r>
                        <a:rPr lang="es-CL" sz="500" b="1" i="0" u="none" strike="noStrike" dirty="0">
                          <a:solidFill>
                            <a:srgbClr val="000000"/>
                          </a:solidFill>
                          <a:effectLst/>
                          <a:latin typeface="Calibri"/>
                        </a:rPr>
                        <a:t>258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CL"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CL" sz="500" b="1" i="0" u="none" strike="noStrike" dirty="0">
                          <a:solidFill>
                            <a:srgbClr val="000000"/>
                          </a:solidFill>
                          <a:effectLst/>
                          <a:latin typeface="Calibri"/>
                        </a:rPr>
                        <a:t>                                            12.790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s-CL" sz="500" b="0" i="0" u="none" strike="noStrike" dirty="0">
                          <a:solidFill>
                            <a:srgbClr val="000000"/>
                          </a:solidFill>
                          <a:effectLst/>
                          <a:latin typeface="Calibri"/>
                        </a:rPr>
                        <a:t>521,04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161556">
                <a:tc>
                  <a:txBody>
                    <a:bodyPr/>
                    <a:lstStyle/>
                    <a:p>
                      <a:pPr algn="ctr" fontAlgn="ctr"/>
                      <a:r>
                        <a:rPr lang="es-CL" sz="500" b="1" i="0" u="none" strike="noStrike">
                          <a:solidFill>
                            <a:srgbClr val="FFFFFF"/>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fontAlgn="ctr"/>
                      <a:r>
                        <a:rPr lang="es-CL" sz="800" b="1" i="0" u="none" strike="noStrike" dirty="0">
                          <a:solidFill>
                            <a:srgbClr val="FFFFFF"/>
                          </a:solidFill>
                          <a:effectLst/>
                          <a:latin typeface="Calibri"/>
                        </a:rPr>
                        <a:t>TOTAL EN 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fontAlgn="ctr"/>
                      <a:r>
                        <a:rPr lang="es-CL" sz="800" b="1" i="0" u="none" strike="noStrike">
                          <a:solidFill>
                            <a:srgbClr val="FFFFFF"/>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fontAlgn="ctr"/>
                      <a:r>
                        <a:rPr lang="es-CL" sz="800" b="1" i="0" u="none" strike="noStrike">
                          <a:solidFill>
                            <a:srgbClr val="FFFFFF"/>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fontAlgn="ctr"/>
                      <a:r>
                        <a:rPr lang="es-CL" sz="800" b="1" i="0" u="none" strike="noStrike" dirty="0">
                          <a:solidFill>
                            <a:srgbClr val="FFFFFF"/>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fontAlgn="ctr"/>
                      <a:r>
                        <a:rPr lang="es-CL" sz="800" b="1" i="0" u="none" strike="noStrike" dirty="0">
                          <a:solidFill>
                            <a:srgbClr val="FFFFFF"/>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fontAlgn="ctr"/>
                      <a:r>
                        <a:rPr lang="es-CL" sz="800" b="1" i="0" u="none" strike="noStrike" dirty="0">
                          <a:solidFill>
                            <a:srgbClr val="FFFFFF"/>
                          </a:solidFill>
                          <a:effectLst/>
                          <a:latin typeface="Calibri"/>
                        </a:rPr>
                        <a:t>                         119.262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fontAlgn="ctr"/>
                      <a:r>
                        <a:rPr lang="es-CL" sz="800" b="1" i="0" u="none" strike="noStrike" dirty="0">
                          <a:solidFill>
                            <a:srgbClr val="FFFFFF"/>
                          </a:solidFill>
                          <a:effectLst/>
                          <a:latin typeface="Calibri"/>
                        </a:rPr>
                        <a:t>4858,52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r>
              <a:tr h="76200">
                <a:tc>
                  <a:txBody>
                    <a:bodyPr/>
                    <a:lstStyle/>
                    <a:p>
                      <a:pPr algn="ctr" fontAlgn="ctr"/>
                      <a:r>
                        <a:rPr lang="es-CL" sz="500" b="1" i="0" u="none" strike="noStrike">
                          <a:solidFill>
                            <a:srgbClr val="000000"/>
                          </a:solidFill>
                          <a:effectLst/>
                          <a:latin typeface="Calibri"/>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L" sz="500" b="1" i="0" u="none" strike="noStrike" dirty="0">
                          <a:solidFill>
                            <a:srgbClr val="000000"/>
                          </a:solidFill>
                          <a:effectLst/>
                          <a:latin typeface="Calibri"/>
                        </a:rPr>
                        <a:t> </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L" sz="500" b="1" i="0" u="none" strike="noStrike" dirty="0">
                          <a:solidFill>
                            <a:srgbClr val="000000"/>
                          </a:solidFill>
                          <a:effectLst/>
                          <a:latin typeface="Calibri"/>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CL" sz="500" b="1" i="0" u="none" strike="noStrike" dirty="0">
                          <a:solidFill>
                            <a:srgbClr val="000000"/>
                          </a:solidFill>
                          <a:effectLst/>
                          <a:latin typeface="Calibri"/>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s-CL" sz="500" b="1" i="0" u="none" strike="noStrike" dirty="0">
                          <a:solidFill>
                            <a:srgbClr val="000000"/>
                          </a:solidFill>
                          <a:effectLst/>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CL" sz="500" b="0" i="0" u="none" strike="noStrike">
                          <a:solidFill>
                            <a:srgbClr val="000000"/>
                          </a:solidFill>
                          <a:effectLst/>
                          <a:latin typeface="Calibri"/>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CL" sz="500" b="1" i="0" u="none" strike="noStrike" dirty="0">
                          <a:solidFill>
                            <a:srgbClr val="000000"/>
                          </a:solidFill>
                          <a:effectLst/>
                          <a:latin typeface="Calibri"/>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s-CL" sz="500" b="0" i="0" u="none" strike="noStrike" dirty="0">
                          <a:solidFill>
                            <a:srgbClr val="000000"/>
                          </a:solidFill>
                          <a:effectLst/>
                          <a:latin typeface="Calibri"/>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161556">
                <a:tc>
                  <a:txBody>
                    <a:bodyPr/>
                    <a:lstStyle/>
                    <a:p>
                      <a:pPr algn="ctr" fontAlgn="ctr"/>
                      <a:r>
                        <a:rPr lang="es-CL" sz="500" b="0" i="0" u="none" strike="noStrike">
                          <a:solidFill>
                            <a:srgbClr val="000000"/>
                          </a:solidFill>
                          <a:effectLst/>
                          <a:latin typeface="Calibri"/>
                        </a:rPr>
                        <a:t>VALOR UF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0" i="0" u="none" strike="noStrike" dirty="0">
                          <a:solidFill>
                            <a:srgbClr val="000000"/>
                          </a:solidFill>
                          <a:effectLst/>
                          <a:latin typeface="Calibri"/>
                        </a:rPr>
                        <a:t>                                                                                         24.547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500" b="1"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es-CL" sz="500" b="1" i="0" u="none" strike="noStrike">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algn="ctr" fontAlgn="b"/>
                      <a:r>
                        <a:rPr lang="es-CL" sz="500" b="1" i="0" u="none" strike="noStrike">
                          <a:solidFill>
                            <a:srgbClr val="000000"/>
                          </a:solidFill>
                          <a:effectLst/>
                          <a:latin typeface="Calibri"/>
                        </a:rPr>
                        <a:t> </a:t>
                      </a:r>
                    </a:p>
                  </a:txBody>
                  <a:tcPr marL="0" marR="0" marT="0" marB="0" anchor="b">
                    <a:lnL>
                      <a:noFill/>
                    </a:lnL>
                    <a:lnR>
                      <a:noFill/>
                    </a:lnR>
                    <a:lnT>
                      <a:noFill/>
                    </a:lnT>
                    <a:lnB>
                      <a:noFill/>
                    </a:lnB>
                    <a:solidFill>
                      <a:srgbClr val="FFFFFF"/>
                    </a:solidFill>
                  </a:tcPr>
                </a:tc>
                <a:tc>
                  <a:txBody>
                    <a:bodyPr/>
                    <a:lstStyle/>
                    <a:p>
                      <a:pPr algn="ctr" fontAlgn="ctr"/>
                      <a:r>
                        <a:rPr lang="es-CL" sz="500" b="0" i="0" u="none" strike="noStrike" dirty="0">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algn="ctr" fontAlgn="ctr"/>
                      <a:r>
                        <a:rPr lang="es-CL" sz="500" b="1" i="0" u="none" strike="noStrike" dirty="0">
                          <a:solidFill>
                            <a:srgbClr val="000000"/>
                          </a:solidFill>
                          <a:effectLst/>
                          <a:latin typeface="Calibri"/>
                        </a:rPr>
                        <a:t> </a:t>
                      </a:r>
                    </a:p>
                  </a:txBody>
                  <a:tcPr marL="0" marR="0" marT="0" marB="0" anchor="ctr">
                    <a:lnL>
                      <a:noFill/>
                    </a:lnL>
                    <a:lnR>
                      <a:noFill/>
                    </a:lnR>
                    <a:lnT>
                      <a:noFill/>
                    </a:lnT>
                    <a:lnB>
                      <a:noFill/>
                    </a:lnB>
                    <a:solidFill>
                      <a:srgbClr val="FFFFFF"/>
                    </a:solidFill>
                  </a:tcPr>
                </a:tc>
                <a:tc>
                  <a:txBody>
                    <a:bodyPr/>
                    <a:lstStyle/>
                    <a:p>
                      <a:pPr algn="ctr" fontAlgn="ctr"/>
                      <a:r>
                        <a:rPr lang="es-CL" sz="500" b="0" i="0" u="none" strike="noStrike" dirty="0">
                          <a:solidFill>
                            <a:srgbClr val="000000"/>
                          </a:solidFill>
                          <a:effectLst/>
                          <a:latin typeface="Calibri"/>
                        </a:rPr>
                        <a:t> </a:t>
                      </a:r>
                    </a:p>
                  </a:txBody>
                  <a:tcPr marL="0" marR="0" marT="0" marB="0" anchor="ctr">
                    <a:lnL>
                      <a:noFill/>
                    </a:lnL>
                    <a:lnR>
                      <a:noFill/>
                    </a:lnR>
                    <a:lnT>
                      <a:noFill/>
                    </a:lnT>
                    <a:lnB>
                      <a:noFill/>
                    </a:lnB>
                    <a:solidFill>
                      <a:srgbClr val="FFFFFF"/>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 Título"/>
          <p:cNvSpPr txBox="1">
            <a:spLocks/>
          </p:cNvSpPr>
          <p:nvPr/>
        </p:nvSpPr>
        <p:spPr bwMode="auto">
          <a:xfrm>
            <a:off x="-30163" y="328613"/>
            <a:ext cx="7200901" cy="431800"/>
          </a:xfrm>
          <a:prstGeom prst="rect">
            <a:avLst/>
          </a:prstGeom>
          <a:solidFill>
            <a:schemeClr val="accent1">
              <a:lumMod val="75000"/>
            </a:schemeClr>
          </a:solidFill>
          <a:ln>
            <a:solidFill>
              <a:schemeClr val="accent1">
                <a:lumMod val="75000"/>
              </a:schemeClr>
            </a:solidFill>
          </a:ln>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nSpc>
                <a:spcPct val="100000"/>
              </a:lnSpc>
              <a:spcBef>
                <a:spcPct val="0"/>
              </a:spcBef>
              <a:buFont typeface="Arial" pitchFamily="34" charset="0"/>
              <a:buNone/>
              <a:defRPr/>
            </a:pPr>
            <a:r>
              <a:rPr lang="es-CL" altLang="es-CL" sz="2400" b="1" dirty="0" smtClean="0">
                <a:solidFill>
                  <a:schemeClr val="bg1"/>
                </a:solidFill>
                <a:latin typeface="Calibri Light" pitchFamily="34" charset="0"/>
              </a:rPr>
              <a:t>Proyecto Detonante</a:t>
            </a:r>
          </a:p>
        </p:txBody>
      </p:sp>
      <p:sp>
        <p:nvSpPr>
          <p:cNvPr id="58371" name="1 Título"/>
          <p:cNvSpPr txBox="1">
            <a:spLocks/>
          </p:cNvSpPr>
          <p:nvPr/>
        </p:nvSpPr>
        <p:spPr bwMode="auto">
          <a:xfrm>
            <a:off x="-107950" y="1268413"/>
            <a:ext cx="9072563"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ash"/>
                <a:miter lim="800000"/>
                <a:headEnd/>
                <a:tailEnd/>
              </a14:hiddenLine>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ctr">
              <a:lnSpc>
                <a:spcPct val="100000"/>
              </a:lnSpc>
              <a:spcBef>
                <a:spcPct val="0"/>
              </a:spcBef>
              <a:buFontTx/>
              <a:buNone/>
            </a:pPr>
            <a:r>
              <a:rPr lang="es-CL" altLang="es-CL" sz="2000" b="1">
                <a:latin typeface="Calibri Light" pitchFamily="34" charset="0"/>
              </a:rPr>
              <a:t>Responder a la condición natural del Cerro:  </a:t>
            </a:r>
            <a:r>
              <a:rPr lang="es-CL" altLang="es-CL" b="1" u="sng">
                <a:latin typeface="Calibri Light" pitchFamily="34" charset="0"/>
              </a:rPr>
              <a:t>Conquistar la Cumbre</a:t>
            </a:r>
          </a:p>
          <a:p>
            <a:pPr algn="ctr">
              <a:lnSpc>
                <a:spcPct val="100000"/>
              </a:lnSpc>
              <a:spcBef>
                <a:spcPct val="0"/>
              </a:spcBef>
              <a:buFontTx/>
              <a:buNone/>
            </a:pPr>
            <a:endParaRPr lang="es-CL" altLang="es-CL" b="1">
              <a:latin typeface="Calibri Light" pitchFamily="34" charset="0"/>
            </a:endParaRPr>
          </a:p>
          <a:p>
            <a:pPr algn="ctr">
              <a:lnSpc>
                <a:spcPct val="100000"/>
              </a:lnSpc>
              <a:spcBef>
                <a:spcPct val="0"/>
              </a:spcBef>
              <a:buFontTx/>
              <a:buNone/>
            </a:pPr>
            <a:endParaRPr lang="es-CL" altLang="es-CL" b="1">
              <a:latin typeface="Calibri Light" pitchFamily="34" charset="0"/>
            </a:endParaRPr>
          </a:p>
          <a:p>
            <a:pPr algn="ctr">
              <a:lnSpc>
                <a:spcPct val="100000"/>
              </a:lnSpc>
              <a:spcBef>
                <a:spcPct val="0"/>
              </a:spcBef>
              <a:buFontTx/>
              <a:buNone/>
            </a:pPr>
            <a:r>
              <a:rPr lang="es-CL" altLang="es-CL" sz="2000" b="1">
                <a:latin typeface="Calibri Light" pitchFamily="34" charset="0"/>
              </a:rPr>
              <a:t>Para </a:t>
            </a:r>
            <a:r>
              <a:rPr lang="es-CL" altLang="es-CL" b="1">
                <a:latin typeface="Calibri Light" pitchFamily="34" charset="0"/>
              </a:rPr>
              <a:t>reconocer</a:t>
            </a:r>
            <a:r>
              <a:rPr lang="es-CL" altLang="es-CL" sz="2000" b="1">
                <a:latin typeface="Calibri Light" pitchFamily="34" charset="0"/>
              </a:rPr>
              <a:t> los valores del cerro (vistas, entorno natural/urbano)</a:t>
            </a: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b="1">
              <a:latin typeface="Calibri Light" pitchFamily="34" charset="0"/>
            </a:endParaRPr>
          </a:p>
          <a:p>
            <a:pPr algn="just">
              <a:lnSpc>
                <a:spcPct val="100000"/>
              </a:lnSpc>
              <a:spcBef>
                <a:spcPct val="0"/>
              </a:spcBef>
              <a:buFontTx/>
              <a:buNone/>
            </a:pPr>
            <a:endParaRPr lang="es-CL" altLang="es-CL" sz="2400" b="1">
              <a:latin typeface="Calibri Light" pitchFamily="34" charset="0"/>
            </a:endParaRPr>
          </a:p>
          <a:p>
            <a:pPr algn="just">
              <a:lnSpc>
                <a:spcPct val="100000"/>
              </a:lnSpc>
              <a:spcBef>
                <a:spcPct val="0"/>
              </a:spcBef>
              <a:buFontTx/>
              <a:buNone/>
            </a:pPr>
            <a:endParaRPr lang="es-CL" altLang="es-CL" sz="1800" b="1">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r>
              <a:rPr lang="es-CL" altLang="es-CL" sz="1800" b="1">
                <a:latin typeface="Calibri Light" pitchFamily="34" charset="0"/>
              </a:rPr>
              <a:t>                                       </a:t>
            </a:r>
          </a:p>
        </p:txBody>
      </p:sp>
      <p:sp>
        <p:nvSpPr>
          <p:cNvPr id="58372" name="1 Título"/>
          <p:cNvSpPr txBox="1">
            <a:spLocks/>
          </p:cNvSpPr>
          <p:nvPr/>
        </p:nvSpPr>
        <p:spPr bwMode="auto">
          <a:xfrm>
            <a:off x="1406525" y="3684588"/>
            <a:ext cx="6042025" cy="1101725"/>
          </a:xfrm>
          <a:prstGeom prst="rect">
            <a:avLst/>
          </a:prstGeom>
          <a:noFill/>
          <a:ln w="38100">
            <a:solidFill>
              <a:srgbClr val="FFC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ctr">
              <a:lnSpc>
                <a:spcPct val="100000"/>
              </a:lnSpc>
              <a:spcBef>
                <a:spcPct val="0"/>
              </a:spcBef>
              <a:buFontTx/>
              <a:buNone/>
            </a:pPr>
            <a:r>
              <a:rPr lang="es-CL" altLang="es-CL" sz="2000" b="1">
                <a:latin typeface="Calibri Light" pitchFamily="34" charset="0"/>
              </a:rPr>
              <a:t>Habilitación </a:t>
            </a:r>
            <a:r>
              <a:rPr lang="es-CL" altLang="es-CL" b="1">
                <a:latin typeface="Calibri Light" pitchFamily="34" charset="0"/>
              </a:rPr>
              <a:t>cumbres </a:t>
            </a:r>
            <a:r>
              <a:rPr lang="es-CL" altLang="es-CL" sz="2000" b="1">
                <a:latin typeface="Calibri Light" pitchFamily="34" charset="0"/>
              </a:rPr>
              <a:t>(Virgen, Transición, Antenas)</a:t>
            </a:r>
          </a:p>
          <a:p>
            <a:pPr algn="ctr">
              <a:lnSpc>
                <a:spcPct val="100000"/>
              </a:lnSpc>
              <a:spcBef>
                <a:spcPct val="0"/>
              </a:spcBef>
              <a:buFontTx/>
              <a:buNone/>
            </a:pPr>
            <a:r>
              <a:rPr lang="es-CL" altLang="es-CL" sz="2000" b="1">
                <a:latin typeface="Calibri Light" pitchFamily="34" charset="0"/>
              </a:rPr>
              <a:t>Miradores</a:t>
            </a:r>
          </a:p>
          <a:p>
            <a:pPr algn="ctr">
              <a:lnSpc>
                <a:spcPct val="100000"/>
              </a:lnSpc>
              <a:spcBef>
                <a:spcPct val="0"/>
              </a:spcBef>
              <a:buFontTx/>
              <a:buNone/>
            </a:pPr>
            <a:r>
              <a:rPr lang="es-CL" altLang="es-CL" sz="2000" b="1">
                <a:latin typeface="Calibri Light" pitchFamily="34" charset="0"/>
              </a:rPr>
              <a:t>Senderos</a:t>
            </a:r>
            <a:endParaRPr lang="es-CL" altLang="es-CL" sz="2400" b="1">
              <a:latin typeface="Calibri Light" pitchFamily="34" charset="0"/>
            </a:endParaRP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b="1">
              <a:latin typeface="Calibri Light" pitchFamily="34" charset="0"/>
            </a:endParaRPr>
          </a:p>
          <a:p>
            <a:pPr algn="just">
              <a:lnSpc>
                <a:spcPct val="100000"/>
              </a:lnSpc>
              <a:spcBef>
                <a:spcPct val="0"/>
              </a:spcBef>
              <a:buFontTx/>
              <a:buNone/>
            </a:pPr>
            <a:endParaRPr lang="es-CL" altLang="es-CL" sz="2400" b="1">
              <a:latin typeface="Calibri Light" pitchFamily="34" charset="0"/>
            </a:endParaRPr>
          </a:p>
          <a:p>
            <a:pPr algn="just">
              <a:lnSpc>
                <a:spcPct val="100000"/>
              </a:lnSpc>
              <a:spcBef>
                <a:spcPct val="0"/>
              </a:spcBef>
              <a:buFontTx/>
              <a:buNone/>
            </a:pPr>
            <a:endParaRPr lang="es-CL" altLang="es-CL" sz="1800" b="1">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r>
              <a:rPr lang="es-CL" altLang="es-CL" sz="1800" b="1">
                <a:latin typeface="Calibri Light" pitchFamily="34" charset="0"/>
              </a:rPr>
              <a:t>                                       </a:t>
            </a:r>
          </a:p>
        </p:txBody>
      </p:sp>
      <p:sp>
        <p:nvSpPr>
          <p:cNvPr id="2" name="1 Flecha abajo"/>
          <p:cNvSpPr/>
          <p:nvPr/>
        </p:nvSpPr>
        <p:spPr>
          <a:xfrm>
            <a:off x="4067175" y="1916113"/>
            <a:ext cx="547688" cy="5762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Título"/>
          <p:cNvSpPr txBox="1">
            <a:spLocks/>
          </p:cNvSpPr>
          <p:nvPr/>
        </p:nvSpPr>
        <p:spPr bwMode="auto">
          <a:xfrm>
            <a:off x="971550" y="914400"/>
            <a:ext cx="5111750" cy="517525"/>
          </a:xfrm>
          <a:prstGeom prst="rect">
            <a:avLst/>
          </a:prstGeom>
          <a:noFill/>
          <a:ln w="38100">
            <a:solidFill>
              <a:srgbClr val="FFC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ctr">
              <a:lnSpc>
                <a:spcPct val="100000"/>
              </a:lnSpc>
              <a:spcBef>
                <a:spcPct val="0"/>
              </a:spcBef>
              <a:buFontTx/>
              <a:buNone/>
            </a:pPr>
            <a:r>
              <a:rPr lang="es-CL" altLang="es-CL" sz="2000" b="1">
                <a:latin typeface="Calibri Light" pitchFamily="34" charset="0"/>
              </a:rPr>
              <a:t>Habilitación sector </a:t>
            </a:r>
            <a:r>
              <a:rPr lang="es-CL" altLang="es-CL" b="1">
                <a:latin typeface="Calibri Light" pitchFamily="34" charset="0"/>
              </a:rPr>
              <a:t>cumbres</a:t>
            </a:r>
            <a:r>
              <a:rPr lang="es-CL" altLang="es-CL" sz="2400" b="1">
                <a:latin typeface="Calibri Light" pitchFamily="34" charset="0"/>
              </a:rPr>
              <a:t> </a:t>
            </a:r>
            <a:endParaRPr lang="es-CL" altLang="es-CL" sz="2000" b="1">
              <a:latin typeface="Calibri Light" pitchFamily="34" charset="0"/>
            </a:endParaRP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b="1">
              <a:latin typeface="Calibri Light" pitchFamily="34" charset="0"/>
            </a:endParaRPr>
          </a:p>
          <a:p>
            <a:pPr algn="just">
              <a:lnSpc>
                <a:spcPct val="100000"/>
              </a:lnSpc>
              <a:spcBef>
                <a:spcPct val="0"/>
              </a:spcBef>
              <a:buFontTx/>
              <a:buNone/>
            </a:pPr>
            <a:endParaRPr lang="es-CL" altLang="es-CL" sz="2400" b="1">
              <a:latin typeface="Calibri Light" pitchFamily="34" charset="0"/>
            </a:endParaRPr>
          </a:p>
          <a:p>
            <a:pPr algn="just">
              <a:lnSpc>
                <a:spcPct val="100000"/>
              </a:lnSpc>
              <a:spcBef>
                <a:spcPct val="0"/>
              </a:spcBef>
              <a:buFontTx/>
              <a:buNone/>
            </a:pPr>
            <a:endParaRPr lang="es-CL" altLang="es-CL" sz="1800" b="1">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r>
              <a:rPr lang="es-CL" altLang="es-CL" sz="1800" b="1">
                <a:latin typeface="Calibri Light" pitchFamily="34" charset="0"/>
              </a:rPr>
              <a:t>                                       </a:t>
            </a:r>
          </a:p>
        </p:txBody>
      </p:sp>
      <p:pic>
        <p:nvPicPr>
          <p:cNvPr id="59395" name="Picture 2" descr="http://hablemonos.com/wp-content/uploads/2013/03/mirador-rio1-644x36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9488" y="2027238"/>
            <a:ext cx="280035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4" descr="http://parcsnaturals.gencat.cat/web/sites/parcsnaturals/.content/home/alt_pirineu/visitans/equipaments_i_itineraris/equipaments/miradors/mirador_pica_estats.jpg_189154222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51275" y="2027238"/>
            <a:ext cx="2322513"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6" descr="http://s1.wklcdn.com/image_2/68910/1970393/71721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27763" y="2027238"/>
            <a:ext cx="2276475"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1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979488" y="4281488"/>
            <a:ext cx="3736975"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3 Imagen"/>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4787900" y="4281488"/>
            <a:ext cx="3716338"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0" name="1 Título"/>
          <p:cNvSpPr txBox="1">
            <a:spLocks/>
          </p:cNvSpPr>
          <p:nvPr/>
        </p:nvSpPr>
        <p:spPr bwMode="auto">
          <a:xfrm>
            <a:off x="6100763" y="1052513"/>
            <a:ext cx="1566862"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ash"/>
                <a:miter lim="800000"/>
                <a:headEnd/>
                <a:tailEnd/>
              </a14:hiddenLine>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lnSpc>
                <a:spcPct val="100000"/>
              </a:lnSpc>
              <a:spcBef>
                <a:spcPct val="0"/>
              </a:spcBef>
              <a:buFontTx/>
              <a:buNone/>
            </a:pPr>
            <a:r>
              <a:rPr lang="es-CL" altLang="es-CL" sz="2000" b="1" u="sng">
                <a:latin typeface="Calibri Light" pitchFamily="34" charset="0"/>
              </a:rPr>
              <a:t>Miradores</a:t>
            </a: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b="1">
              <a:latin typeface="Calibri Light" pitchFamily="34" charset="0"/>
            </a:endParaRPr>
          </a:p>
          <a:p>
            <a:pPr algn="just">
              <a:lnSpc>
                <a:spcPct val="100000"/>
              </a:lnSpc>
              <a:spcBef>
                <a:spcPct val="0"/>
              </a:spcBef>
              <a:buFontTx/>
              <a:buNone/>
            </a:pPr>
            <a:endParaRPr lang="es-CL" altLang="es-CL" sz="2400" b="1">
              <a:latin typeface="Calibri Light" pitchFamily="34" charset="0"/>
            </a:endParaRPr>
          </a:p>
          <a:p>
            <a:pPr algn="just">
              <a:lnSpc>
                <a:spcPct val="100000"/>
              </a:lnSpc>
              <a:spcBef>
                <a:spcPct val="0"/>
              </a:spcBef>
              <a:buFontTx/>
              <a:buNone/>
            </a:pPr>
            <a:endParaRPr lang="es-CL" altLang="es-CL" sz="1800" b="1">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r>
              <a:rPr lang="es-CL" altLang="es-CL" sz="1800" b="1">
                <a:latin typeface="Calibri Light" pitchFamily="34" charset="0"/>
              </a:rPr>
              <a:t>                                       </a:t>
            </a:r>
          </a:p>
        </p:txBody>
      </p:sp>
      <p:sp>
        <p:nvSpPr>
          <p:cNvPr id="59401" name="1 Título"/>
          <p:cNvSpPr txBox="1">
            <a:spLocks/>
          </p:cNvSpPr>
          <p:nvPr/>
        </p:nvSpPr>
        <p:spPr bwMode="auto">
          <a:xfrm>
            <a:off x="900113" y="1754188"/>
            <a:ext cx="225107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ash"/>
                <a:miter lim="800000"/>
                <a:headEnd/>
                <a:tailEnd/>
              </a14:hiddenLine>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lnSpc>
                <a:spcPct val="100000"/>
              </a:lnSpc>
              <a:spcBef>
                <a:spcPct val="0"/>
              </a:spcBef>
              <a:buFontTx/>
              <a:buNone/>
            </a:pPr>
            <a:r>
              <a:rPr lang="es-CL" altLang="es-CL" sz="1600">
                <a:latin typeface="Calibri Light" pitchFamily="34" charset="0"/>
              </a:rPr>
              <a:t>Ideas Objetivos</a:t>
            </a: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b="1">
              <a:latin typeface="Calibri Light" pitchFamily="34" charset="0"/>
            </a:endParaRPr>
          </a:p>
          <a:p>
            <a:pPr algn="just">
              <a:lnSpc>
                <a:spcPct val="100000"/>
              </a:lnSpc>
              <a:spcBef>
                <a:spcPct val="0"/>
              </a:spcBef>
              <a:buFontTx/>
              <a:buNone/>
            </a:pPr>
            <a:endParaRPr lang="es-CL" altLang="es-CL" sz="2400" b="1">
              <a:latin typeface="Calibri Light" pitchFamily="34" charset="0"/>
            </a:endParaRPr>
          </a:p>
          <a:p>
            <a:pPr algn="just">
              <a:lnSpc>
                <a:spcPct val="100000"/>
              </a:lnSpc>
              <a:spcBef>
                <a:spcPct val="0"/>
              </a:spcBef>
              <a:buFontTx/>
              <a:buNone/>
            </a:pPr>
            <a:endParaRPr lang="es-CL" altLang="es-CL" sz="1800" b="1">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r>
              <a:rPr lang="es-CL" altLang="es-CL" sz="1800" b="1">
                <a:latin typeface="Calibri Light" pitchFamily="34" charset="0"/>
              </a:rPr>
              <a:t>                                       </a:t>
            </a:r>
          </a:p>
        </p:txBody>
      </p:sp>
      <p:sp>
        <p:nvSpPr>
          <p:cNvPr id="59402" name="1 Título"/>
          <p:cNvSpPr txBox="1">
            <a:spLocks/>
          </p:cNvSpPr>
          <p:nvPr/>
        </p:nvSpPr>
        <p:spPr bwMode="auto">
          <a:xfrm>
            <a:off x="900113" y="3986213"/>
            <a:ext cx="2854325"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ash"/>
                <a:miter lim="800000"/>
                <a:headEnd/>
                <a:tailEnd/>
              </a14:hiddenLine>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lnSpc>
                <a:spcPct val="100000"/>
              </a:lnSpc>
              <a:spcBef>
                <a:spcPct val="0"/>
              </a:spcBef>
              <a:buFontTx/>
              <a:buNone/>
            </a:pPr>
            <a:r>
              <a:rPr lang="es-CL" altLang="es-CL" sz="1600">
                <a:latin typeface="Calibri Light" pitchFamily="34" charset="0"/>
              </a:rPr>
              <a:t>Sector cumbres Cerro Chena</a:t>
            </a: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b="1">
              <a:latin typeface="Calibri Light" pitchFamily="34" charset="0"/>
            </a:endParaRPr>
          </a:p>
          <a:p>
            <a:pPr algn="just">
              <a:lnSpc>
                <a:spcPct val="100000"/>
              </a:lnSpc>
              <a:spcBef>
                <a:spcPct val="0"/>
              </a:spcBef>
              <a:buFontTx/>
              <a:buNone/>
            </a:pPr>
            <a:endParaRPr lang="es-CL" altLang="es-CL" sz="2400" b="1">
              <a:latin typeface="Calibri Light" pitchFamily="34" charset="0"/>
            </a:endParaRPr>
          </a:p>
          <a:p>
            <a:pPr algn="just">
              <a:lnSpc>
                <a:spcPct val="100000"/>
              </a:lnSpc>
              <a:spcBef>
                <a:spcPct val="0"/>
              </a:spcBef>
              <a:buFontTx/>
              <a:buNone/>
            </a:pPr>
            <a:endParaRPr lang="es-CL" altLang="es-CL" sz="1800" b="1">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r>
              <a:rPr lang="es-CL" altLang="es-CL" sz="1800" b="1">
                <a:latin typeface="Calibri Light" pitchFamily="34" charset="0"/>
              </a:rPr>
              <a:t>                                       </a:t>
            </a:r>
          </a:p>
        </p:txBody>
      </p:sp>
      <p:sp>
        <p:nvSpPr>
          <p:cNvPr id="26" name="1 Título"/>
          <p:cNvSpPr txBox="1">
            <a:spLocks/>
          </p:cNvSpPr>
          <p:nvPr/>
        </p:nvSpPr>
        <p:spPr bwMode="auto">
          <a:xfrm>
            <a:off x="-30163" y="328613"/>
            <a:ext cx="7200901" cy="431800"/>
          </a:xfrm>
          <a:prstGeom prst="rect">
            <a:avLst/>
          </a:prstGeom>
          <a:solidFill>
            <a:schemeClr val="accent1">
              <a:lumMod val="75000"/>
            </a:schemeClr>
          </a:solidFill>
          <a:ln>
            <a:solidFill>
              <a:schemeClr val="accent1">
                <a:lumMod val="75000"/>
              </a:schemeClr>
            </a:solidFill>
          </a:ln>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nSpc>
                <a:spcPct val="100000"/>
              </a:lnSpc>
              <a:spcBef>
                <a:spcPct val="0"/>
              </a:spcBef>
              <a:buFont typeface="Arial" pitchFamily="34" charset="0"/>
              <a:buNone/>
              <a:defRPr/>
            </a:pPr>
            <a:r>
              <a:rPr lang="es-CL" altLang="es-CL" sz="2400" b="1" dirty="0" smtClean="0">
                <a:solidFill>
                  <a:schemeClr val="bg1"/>
                </a:solidFill>
                <a:latin typeface="Calibri Light" pitchFamily="34" charset="0"/>
              </a:rPr>
              <a:t>Proyecto Detonante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Título"/>
          <p:cNvSpPr txBox="1">
            <a:spLocks/>
          </p:cNvSpPr>
          <p:nvPr/>
        </p:nvSpPr>
        <p:spPr bwMode="auto">
          <a:xfrm>
            <a:off x="827088" y="914400"/>
            <a:ext cx="5111750" cy="517525"/>
          </a:xfrm>
          <a:prstGeom prst="rect">
            <a:avLst/>
          </a:prstGeom>
          <a:noFill/>
          <a:ln w="38100">
            <a:solidFill>
              <a:srgbClr val="FFC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ctr">
              <a:lnSpc>
                <a:spcPct val="100000"/>
              </a:lnSpc>
              <a:spcBef>
                <a:spcPct val="0"/>
              </a:spcBef>
              <a:buFontTx/>
              <a:buNone/>
            </a:pPr>
            <a:r>
              <a:rPr lang="es-CL" altLang="es-CL" sz="2000" b="1">
                <a:latin typeface="Calibri Light" pitchFamily="34" charset="0"/>
              </a:rPr>
              <a:t>Habilitación sector </a:t>
            </a:r>
            <a:r>
              <a:rPr lang="es-CL" altLang="es-CL" b="1">
                <a:latin typeface="Calibri Light" pitchFamily="34" charset="0"/>
              </a:rPr>
              <a:t>cumbres</a:t>
            </a:r>
            <a:r>
              <a:rPr lang="es-CL" altLang="es-CL" sz="2400" b="1">
                <a:latin typeface="Calibri Light" pitchFamily="34" charset="0"/>
              </a:rPr>
              <a:t> </a:t>
            </a:r>
            <a:endParaRPr lang="es-CL" altLang="es-CL" sz="2000" b="1">
              <a:latin typeface="Calibri Light" pitchFamily="34" charset="0"/>
            </a:endParaRP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b="1">
              <a:latin typeface="Calibri Light" pitchFamily="34" charset="0"/>
            </a:endParaRPr>
          </a:p>
          <a:p>
            <a:pPr algn="just">
              <a:lnSpc>
                <a:spcPct val="100000"/>
              </a:lnSpc>
              <a:spcBef>
                <a:spcPct val="0"/>
              </a:spcBef>
              <a:buFontTx/>
              <a:buNone/>
            </a:pPr>
            <a:endParaRPr lang="es-CL" altLang="es-CL" sz="2400" b="1">
              <a:latin typeface="Calibri Light" pitchFamily="34" charset="0"/>
            </a:endParaRPr>
          </a:p>
          <a:p>
            <a:pPr algn="just">
              <a:lnSpc>
                <a:spcPct val="100000"/>
              </a:lnSpc>
              <a:spcBef>
                <a:spcPct val="0"/>
              </a:spcBef>
              <a:buFontTx/>
              <a:buNone/>
            </a:pPr>
            <a:endParaRPr lang="es-CL" altLang="es-CL" sz="1800" b="1">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r>
              <a:rPr lang="es-CL" altLang="es-CL" sz="1800" b="1">
                <a:latin typeface="Calibri Light" pitchFamily="34" charset="0"/>
              </a:rPr>
              <a:t>                                       </a:t>
            </a:r>
          </a:p>
        </p:txBody>
      </p:sp>
      <p:pic>
        <p:nvPicPr>
          <p:cNvPr id="60419" name="4 Imagen"/>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7088" y="1639888"/>
            <a:ext cx="3798887"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5 Imagen"/>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14875" y="1652588"/>
            <a:ext cx="3600450"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6 Imagen"/>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7088" y="3944938"/>
            <a:ext cx="3798887"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7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16463" y="3944938"/>
            <a:ext cx="3635375"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1 Título"/>
          <p:cNvSpPr txBox="1">
            <a:spLocks/>
          </p:cNvSpPr>
          <p:nvPr/>
        </p:nvSpPr>
        <p:spPr bwMode="auto">
          <a:xfrm>
            <a:off x="5956300" y="1052513"/>
            <a:ext cx="1566863"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ash"/>
                <a:miter lim="800000"/>
                <a:headEnd/>
                <a:tailEnd/>
              </a14:hiddenLine>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lnSpc>
                <a:spcPct val="100000"/>
              </a:lnSpc>
              <a:spcBef>
                <a:spcPct val="0"/>
              </a:spcBef>
              <a:buFontTx/>
              <a:buNone/>
            </a:pPr>
            <a:r>
              <a:rPr lang="es-CL" altLang="es-CL" sz="2000" b="1" u="sng">
                <a:latin typeface="Calibri Light" pitchFamily="34" charset="0"/>
              </a:rPr>
              <a:t>Senderos</a:t>
            </a: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b="1">
              <a:latin typeface="Calibri Light" pitchFamily="34" charset="0"/>
            </a:endParaRPr>
          </a:p>
          <a:p>
            <a:pPr algn="just">
              <a:lnSpc>
                <a:spcPct val="100000"/>
              </a:lnSpc>
              <a:spcBef>
                <a:spcPct val="0"/>
              </a:spcBef>
              <a:buFontTx/>
              <a:buNone/>
            </a:pPr>
            <a:endParaRPr lang="es-CL" altLang="es-CL" sz="2400" b="1">
              <a:latin typeface="Calibri Light" pitchFamily="34" charset="0"/>
            </a:endParaRPr>
          </a:p>
          <a:p>
            <a:pPr algn="just">
              <a:lnSpc>
                <a:spcPct val="100000"/>
              </a:lnSpc>
              <a:spcBef>
                <a:spcPct val="0"/>
              </a:spcBef>
              <a:buFontTx/>
              <a:buNone/>
            </a:pPr>
            <a:endParaRPr lang="es-CL" altLang="es-CL" sz="1800" b="1">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r>
              <a:rPr lang="es-CL" altLang="es-CL" sz="1800" b="1">
                <a:latin typeface="Calibri Light" pitchFamily="34" charset="0"/>
              </a:rPr>
              <a:t>                                       </a:t>
            </a:r>
          </a:p>
        </p:txBody>
      </p:sp>
      <p:sp>
        <p:nvSpPr>
          <p:cNvPr id="60424" name="1 Título"/>
          <p:cNvSpPr txBox="1">
            <a:spLocks/>
          </p:cNvSpPr>
          <p:nvPr/>
        </p:nvSpPr>
        <p:spPr bwMode="auto">
          <a:xfrm>
            <a:off x="830263" y="6081713"/>
            <a:ext cx="62611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ash"/>
                <a:miter lim="800000"/>
                <a:headEnd/>
                <a:tailEnd/>
              </a14:hiddenLine>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lnSpc>
                <a:spcPct val="100000"/>
              </a:lnSpc>
              <a:spcBef>
                <a:spcPct val="0"/>
              </a:spcBef>
              <a:buFontTx/>
              <a:buNone/>
            </a:pPr>
            <a:r>
              <a:rPr lang="es-CL" altLang="es-CL" sz="1600">
                <a:latin typeface="Calibri Light" pitchFamily="34" charset="0"/>
              </a:rPr>
              <a:t>Imágenes senderos existentes Cerro Chena hacia las cumbres</a:t>
            </a: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sz="2000" b="1">
              <a:latin typeface="Calibri Light" pitchFamily="34" charset="0"/>
            </a:endParaRPr>
          </a:p>
          <a:p>
            <a:pPr algn="just">
              <a:lnSpc>
                <a:spcPct val="100000"/>
              </a:lnSpc>
              <a:spcBef>
                <a:spcPct val="0"/>
              </a:spcBef>
              <a:buFontTx/>
              <a:buNone/>
            </a:pPr>
            <a:endParaRPr lang="es-CL" altLang="es-CL" b="1">
              <a:latin typeface="Calibri Light" pitchFamily="34" charset="0"/>
            </a:endParaRPr>
          </a:p>
          <a:p>
            <a:pPr algn="just">
              <a:lnSpc>
                <a:spcPct val="100000"/>
              </a:lnSpc>
              <a:spcBef>
                <a:spcPct val="0"/>
              </a:spcBef>
              <a:buFontTx/>
              <a:buNone/>
            </a:pPr>
            <a:endParaRPr lang="es-CL" altLang="es-CL" sz="2400" b="1">
              <a:latin typeface="Calibri Light" pitchFamily="34" charset="0"/>
            </a:endParaRPr>
          </a:p>
          <a:p>
            <a:pPr algn="just">
              <a:lnSpc>
                <a:spcPct val="100000"/>
              </a:lnSpc>
              <a:spcBef>
                <a:spcPct val="0"/>
              </a:spcBef>
              <a:buFontTx/>
              <a:buNone/>
            </a:pPr>
            <a:endParaRPr lang="es-CL" altLang="es-CL" sz="1800" b="1">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r>
              <a:rPr lang="es-CL" altLang="es-CL" sz="1800" b="1">
                <a:latin typeface="Calibri Light" pitchFamily="34" charset="0"/>
              </a:rPr>
              <a:t>                                       </a:t>
            </a:r>
          </a:p>
        </p:txBody>
      </p:sp>
      <p:sp>
        <p:nvSpPr>
          <p:cNvPr id="26" name="1 Título"/>
          <p:cNvSpPr txBox="1">
            <a:spLocks/>
          </p:cNvSpPr>
          <p:nvPr/>
        </p:nvSpPr>
        <p:spPr bwMode="auto">
          <a:xfrm>
            <a:off x="-30163" y="328613"/>
            <a:ext cx="7200901" cy="431800"/>
          </a:xfrm>
          <a:prstGeom prst="rect">
            <a:avLst/>
          </a:prstGeom>
          <a:solidFill>
            <a:schemeClr val="accent1">
              <a:lumMod val="75000"/>
            </a:schemeClr>
          </a:solidFill>
          <a:ln>
            <a:solidFill>
              <a:schemeClr val="accent1">
                <a:lumMod val="75000"/>
              </a:schemeClr>
            </a:solidFill>
          </a:ln>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nSpc>
                <a:spcPct val="100000"/>
              </a:lnSpc>
              <a:spcBef>
                <a:spcPct val="0"/>
              </a:spcBef>
              <a:buFont typeface="Arial" pitchFamily="34" charset="0"/>
              <a:buNone/>
              <a:defRPr/>
            </a:pPr>
            <a:r>
              <a:rPr lang="es-CL" altLang="es-CL" sz="2400" b="1" dirty="0" smtClean="0">
                <a:solidFill>
                  <a:schemeClr val="bg1"/>
                </a:solidFill>
                <a:latin typeface="Calibri Light" pitchFamily="34" charset="0"/>
              </a:rPr>
              <a:t>Proyecto Detonante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1 Título"/>
          <p:cNvSpPr txBox="1">
            <a:spLocks/>
          </p:cNvSpPr>
          <p:nvPr/>
        </p:nvSpPr>
        <p:spPr bwMode="auto">
          <a:xfrm>
            <a:off x="-30163" y="328613"/>
            <a:ext cx="7200901" cy="431800"/>
          </a:xfrm>
          <a:prstGeom prst="rect">
            <a:avLst/>
          </a:prstGeom>
          <a:solidFill>
            <a:schemeClr val="accent1">
              <a:lumMod val="75000"/>
            </a:schemeClr>
          </a:solidFill>
          <a:ln>
            <a:solidFill>
              <a:schemeClr val="accent1">
                <a:lumMod val="75000"/>
              </a:schemeClr>
            </a:solidFill>
          </a:ln>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nSpc>
                <a:spcPct val="100000"/>
              </a:lnSpc>
              <a:spcBef>
                <a:spcPct val="0"/>
              </a:spcBef>
              <a:buFont typeface="Arial" pitchFamily="34" charset="0"/>
              <a:buNone/>
              <a:defRPr/>
            </a:pPr>
            <a:r>
              <a:rPr lang="es-CL" altLang="es-CL" sz="2400" b="1" dirty="0" smtClean="0">
                <a:solidFill>
                  <a:schemeClr val="bg1"/>
                </a:solidFill>
                <a:latin typeface="Calibri Light" pitchFamily="34" charset="0"/>
              </a:rPr>
              <a:t>Proyecto Detonante</a:t>
            </a:r>
          </a:p>
        </p:txBody>
      </p:sp>
      <p:pic>
        <p:nvPicPr>
          <p:cNvPr id="61443" name="3 Imagen"/>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63" y="1268413"/>
            <a:ext cx="9139237" cy="529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1 Título"/>
          <p:cNvSpPr txBox="1">
            <a:spLocks/>
          </p:cNvSpPr>
          <p:nvPr/>
        </p:nvSpPr>
        <p:spPr bwMode="auto">
          <a:xfrm>
            <a:off x="4763" y="889000"/>
            <a:ext cx="62611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ash"/>
                <a:miter lim="800000"/>
                <a:headEnd/>
                <a:tailEnd/>
              </a14:hiddenLine>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lnSpc>
                <a:spcPct val="100000"/>
              </a:lnSpc>
              <a:spcBef>
                <a:spcPct val="0"/>
              </a:spcBef>
              <a:buFontTx/>
              <a:buNone/>
            </a:pPr>
            <a:r>
              <a:rPr lang="es-CL" altLang="es-CL" sz="1600">
                <a:latin typeface="Calibri Light" pitchFamily="34" charset="0"/>
              </a:rPr>
              <a:t>Imagen Objetivo Senderos existentes</a:t>
            </a:r>
            <a:endParaRPr lang="es-CL" altLang="es-CL" sz="1800" b="1">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r>
              <a:rPr lang="es-CL" altLang="es-CL" sz="1800" b="1">
                <a:latin typeface="Calibri Light" pitchFamily="34"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1 Título"/>
          <p:cNvSpPr txBox="1">
            <a:spLocks/>
          </p:cNvSpPr>
          <p:nvPr/>
        </p:nvSpPr>
        <p:spPr bwMode="auto">
          <a:xfrm>
            <a:off x="-30163" y="328613"/>
            <a:ext cx="7200901" cy="431800"/>
          </a:xfrm>
          <a:prstGeom prst="rect">
            <a:avLst/>
          </a:prstGeom>
          <a:solidFill>
            <a:schemeClr val="accent1">
              <a:lumMod val="75000"/>
            </a:schemeClr>
          </a:solidFill>
          <a:ln>
            <a:solidFill>
              <a:schemeClr val="accent1">
                <a:lumMod val="75000"/>
              </a:schemeClr>
            </a:solidFill>
          </a:ln>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nSpc>
                <a:spcPct val="100000"/>
              </a:lnSpc>
              <a:spcBef>
                <a:spcPct val="0"/>
              </a:spcBef>
              <a:buFont typeface="Arial" pitchFamily="34" charset="0"/>
              <a:buNone/>
              <a:defRPr/>
            </a:pPr>
            <a:r>
              <a:rPr lang="es-CL" altLang="es-CL" sz="2400" b="1" dirty="0" smtClean="0">
                <a:solidFill>
                  <a:schemeClr val="bg1"/>
                </a:solidFill>
                <a:latin typeface="Calibri Light" pitchFamily="34" charset="0"/>
              </a:rPr>
              <a:t>Proyecto Detonante</a:t>
            </a:r>
          </a:p>
        </p:txBody>
      </p:sp>
      <p:sp>
        <p:nvSpPr>
          <p:cNvPr id="62467" name="1 Título"/>
          <p:cNvSpPr txBox="1">
            <a:spLocks/>
          </p:cNvSpPr>
          <p:nvPr/>
        </p:nvSpPr>
        <p:spPr bwMode="auto">
          <a:xfrm>
            <a:off x="4763" y="889000"/>
            <a:ext cx="62611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ysDash"/>
                <a:miter lim="800000"/>
                <a:headEnd/>
                <a:tailEnd/>
              </a14:hiddenLine>
            </a:ext>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sz="2000">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sz="2000">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lnSpc>
                <a:spcPct val="100000"/>
              </a:lnSpc>
              <a:spcBef>
                <a:spcPct val="0"/>
              </a:spcBef>
              <a:buFontTx/>
              <a:buNone/>
            </a:pPr>
            <a:r>
              <a:rPr lang="es-CL" altLang="es-CL" sz="1600">
                <a:latin typeface="Calibri Light" pitchFamily="34" charset="0"/>
              </a:rPr>
              <a:t>Imagen Objetivo Senderos existentes</a:t>
            </a:r>
            <a:endParaRPr lang="es-CL" altLang="es-CL" sz="1800" b="1">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endParaRPr lang="es-CL" altLang="es-CL" sz="1800">
              <a:latin typeface="Calibri Light" pitchFamily="34" charset="0"/>
            </a:endParaRPr>
          </a:p>
          <a:p>
            <a:pPr algn="just">
              <a:lnSpc>
                <a:spcPct val="100000"/>
              </a:lnSpc>
              <a:spcBef>
                <a:spcPct val="0"/>
              </a:spcBef>
              <a:buFontTx/>
              <a:buNone/>
            </a:pPr>
            <a:r>
              <a:rPr lang="es-CL" altLang="es-CL" sz="1800" b="1">
                <a:latin typeface="Calibri Light" pitchFamily="34" charset="0"/>
              </a:rPr>
              <a:t>                                       </a:t>
            </a:r>
          </a:p>
        </p:txBody>
      </p:sp>
      <p:pic>
        <p:nvPicPr>
          <p:cNvPr id="62468" name="4 Imagen"/>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7088" y="1196975"/>
            <a:ext cx="7489825" cy="561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hape 53"/>
          <p:cNvSpPr txBox="1">
            <a:spLocks noChangeArrowheads="1"/>
          </p:cNvSpPr>
          <p:nvPr/>
        </p:nvSpPr>
        <p:spPr bwMode="auto">
          <a:xfrm>
            <a:off x="-6350" y="136525"/>
            <a:ext cx="7861300" cy="431800"/>
          </a:xfrm>
          <a:prstGeom prst="rect">
            <a:avLst/>
          </a:prstGeom>
          <a:solidFill>
            <a:srgbClr val="2E75B6"/>
          </a:solidFill>
          <a:ln w="9525" cap="sq">
            <a:solidFill>
              <a:srgbClr val="2E75B6"/>
            </a:solidFill>
            <a:miter lim="800000"/>
            <a:headEnd/>
            <a:tailEnd/>
          </a:ln>
        </p:spPr>
        <p:txBody>
          <a:bodyPr lIns="90000" tIns="46800" rIns="90000" bIns="46800"/>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nSpc>
                <a:spcPct val="100000"/>
              </a:lnSpc>
              <a:spcBef>
                <a:spcPct val="0"/>
              </a:spcBef>
              <a:buClr>
                <a:srgbClr val="FFFFFF"/>
              </a:buClr>
              <a:buSzPct val="25000"/>
              <a:buFont typeface="Calibri" pitchFamily="34" charset="0"/>
              <a:buNone/>
            </a:pPr>
            <a:r>
              <a:rPr lang="en-US" altLang="es-CL" sz="2400" b="1">
                <a:solidFill>
                  <a:srgbClr val="FFFFFF"/>
                </a:solidFill>
                <a:sym typeface="Calibri" pitchFamily="34" charset="0"/>
              </a:rPr>
              <a:t>Obras de Confianza</a:t>
            </a:r>
          </a:p>
        </p:txBody>
      </p:sp>
      <p:sp>
        <p:nvSpPr>
          <p:cNvPr id="63491" name="Shape 1182"/>
          <p:cNvSpPr txBox="1">
            <a:spLocks noChangeArrowheads="1"/>
          </p:cNvSpPr>
          <p:nvPr/>
        </p:nvSpPr>
        <p:spPr bwMode="auto">
          <a:xfrm>
            <a:off x="22225" y="1628775"/>
            <a:ext cx="5126038" cy="504825"/>
          </a:xfrm>
          <a:prstGeom prst="rect">
            <a:avLst/>
          </a:prstGeom>
          <a:solidFill>
            <a:srgbClr val="DEEBF7"/>
          </a:solidFill>
          <a:ln w="9525" cap="sq">
            <a:solidFill>
              <a:srgbClr val="2E75B6"/>
            </a:solidFill>
            <a:miter lim="800000"/>
            <a:headEnd/>
            <a:tailEnd/>
          </a:ln>
        </p:spPr>
        <p:txBody>
          <a:bodyPr lIns="90000" tIns="46800" rIns="90000" bIns="46800"/>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nSpc>
                <a:spcPct val="100000"/>
              </a:lnSpc>
              <a:spcBef>
                <a:spcPct val="0"/>
              </a:spcBef>
              <a:buClr>
                <a:srgbClr val="9DC3E6"/>
              </a:buClr>
              <a:buSzPct val="25000"/>
              <a:buFont typeface="Calibri" pitchFamily="34" charset="0"/>
              <a:buNone/>
            </a:pPr>
            <a:r>
              <a:rPr lang="en-US" altLang="es-CL" sz="1200" b="1">
                <a:solidFill>
                  <a:srgbClr val="0070C0"/>
                </a:solidFill>
                <a:sym typeface="Calibri" pitchFamily="34" charset="0"/>
              </a:rPr>
              <a:t>1</a:t>
            </a:r>
          </a:p>
          <a:p>
            <a:pPr>
              <a:lnSpc>
                <a:spcPct val="100000"/>
              </a:lnSpc>
              <a:spcBef>
                <a:spcPct val="0"/>
              </a:spcBef>
              <a:buClr>
                <a:srgbClr val="9DC3E6"/>
              </a:buClr>
              <a:buSzPct val="25000"/>
              <a:buFont typeface="Calibri" pitchFamily="34" charset="0"/>
              <a:buNone/>
            </a:pPr>
            <a:r>
              <a:rPr lang="en-US" altLang="es-CL" sz="1200" b="1">
                <a:solidFill>
                  <a:srgbClr val="0070C0"/>
                </a:solidFill>
                <a:sym typeface="Calibri" pitchFamily="34" charset="0"/>
              </a:rPr>
              <a:t>CONSTRUCCION JUEGOS DE AGUA Y JUEGOS EXPLORATORIOS</a:t>
            </a:r>
          </a:p>
          <a:p>
            <a:pPr>
              <a:lnSpc>
                <a:spcPct val="100000"/>
              </a:lnSpc>
              <a:spcBef>
                <a:spcPct val="0"/>
              </a:spcBef>
              <a:buClr>
                <a:srgbClr val="9DC3E6"/>
              </a:buClr>
              <a:buSzPct val="25000"/>
              <a:buFont typeface="Calibri" pitchFamily="34" charset="0"/>
              <a:buNone/>
            </a:pPr>
            <a:endParaRPr lang="es-CL" altLang="es-CL" sz="1600" b="1">
              <a:solidFill>
                <a:srgbClr val="0070C0"/>
              </a:solidFill>
              <a:sym typeface="Calibri" pitchFamily="34" charset="0"/>
            </a:endParaRPr>
          </a:p>
        </p:txBody>
      </p:sp>
      <p:sp>
        <p:nvSpPr>
          <p:cNvPr id="63492" name="1 CuadroTexto"/>
          <p:cNvSpPr txBox="1">
            <a:spLocks noChangeArrowheads="1"/>
          </p:cNvSpPr>
          <p:nvPr/>
        </p:nvSpPr>
        <p:spPr bwMode="auto">
          <a:xfrm>
            <a:off x="5219700" y="692150"/>
            <a:ext cx="1584325" cy="5948363"/>
          </a:xfrm>
          <a:prstGeom prst="rect">
            <a:avLst/>
          </a:prstGeom>
          <a:solidFill>
            <a:srgbClr val="2E75B6"/>
          </a:solidFill>
          <a:ln w="9525" cap="sq">
            <a:solidFill>
              <a:srgbClr val="2E75B6"/>
            </a:solidFill>
            <a:miter lim="800000"/>
            <a:headEnd/>
            <a:tailEnd/>
          </a:ln>
        </p:spPr>
        <p:txBody>
          <a:bodyPr lIns="90000" tIns="46800" rIns="90000" bIns="46800"/>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ctr">
              <a:lnSpc>
                <a:spcPct val="100000"/>
              </a:lnSpc>
              <a:spcBef>
                <a:spcPct val="0"/>
              </a:spcBef>
              <a:buClr>
                <a:srgbClr val="FFFFFF"/>
              </a:buClr>
              <a:buSzPct val="25000"/>
              <a:buFont typeface="Calibri" pitchFamily="34" charset="0"/>
              <a:buNone/>
            </a:pPr>
            <a:r>
              <a:rPr lang="es-CL" altLang="es-CL" sz="1200" b="1">
                <a:solidFill>
                  <a:srgbClr val="FFFFFF"/>
                </a:solidFill>
              </a:rPr>
              <a:t>FINANCIAMIENTO</a:t>
            </a: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p:txBody>
      </p:sp>
      <p:sp>
        <p:nvSpPr>
          <p:cNvPr id="63493" name="1 CuadroTexto"/>
          <p:cNvSpPr txBox="1">
            <a:spLocks noChangeArrowheads="1"/>
          </p:cNvSpPr>
          <p:nvPr/>
        </p:nvSpPr>
        <p:spPr bwMode="auto">
          <a:xfrm>
            <a:off x="6948488" y="692150"/>
            <a:ext cx="1727200" cy="5948363"/>
          </a:xfrm>
          <a:prstGeom prst="rect">
            <a:avLst/>
          </a:prstGeom>
          <a:solidFill>
            <a:srgbClr val="2E75B6"/>
          </a:solidFill>
          <a:ln w="9525" cap="sq">
            <a:solidFill>
              <a:srgbClr val="2E75B6"/>
            </a:solidFill>
            <a:miter lim="800000"/>
            <a:headEnd/>
            <a:tailEnd/>
          </a:ln>
        </p:spPr>
        <p:txBody>
          <a:bodyPr lIns="90000" tIns="46800" rIns="90000" bIns="46800"/>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ctr">
              <a:lnSpc>
                <a:spcPct val="100000"/>
              </a:lnSpc>
              <a:spcBef>
                <a:spcPct val="0"/>
              </a:spcBef>
              <a:buClr>
                <a:srgbClr val="FFFFFF"/>
              </a:buClr>
              <a:buSzPct val="25000"/>
              <a:buFont typeface="Calibri" pitchFamily="34" charset="0"/>
              <a:buNone/>
            </a:pPr>
            <a:r>
              <a:rPr lang="es-CL" altLang="es-CL" sz="1200" b="1">
                <a:solidFill>
                  <a:srgbClr val="FFFFFF"/>
                </a:solidFill>
              </a:rPr>
              <a:t>RESPONSABLE</a:t>
            </a: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p:txBody>
      </p:sp>
      <p:sp>
        <p:nvSpPr>
          <p:cNvPr id="63494" name="Shape 1182"/>
          <p:cNvSpPr txBox="1">
            <a:spLocks noChangeArrowheads="1"/>
          </p:cNvSpPr>
          <p:nvPr/>
        </p:nvSpPr>
        <p:spPr bwMode="auto">
          <a:xfrm>
            <a:off x="5219700" y="1628775"/>
            <a:ext cx="1584325" cy="504825"/>
          </a:xfrm>
          <a:prstGeom prst="rect">
            <a:avLst/>
          </a:prstGeom>
          <a:solidFill>
            <a:srgbClr val="DEEBF7"/>
          </a:solidFill>
          <a:ln w="9525" cap="sq">
            <a:solidFill>
              <a:srgbClr val="2E75B6"/>
            </a:solidFill>
            <a:miter lim="800000"/>
            <a:headEnd/>
            <a:tailEnd/>
          </a:ln>
        </p:spPr>
        <p:txBody>
          <a:bodyPr lIns="90000" tIns="46800" rIns="90000" bIns="46800"/>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nSpc>
                <a:spcPct val="100000"/>
              </a:lnSpc>
              <a:spcBef>
                <a:spcPct val="0"/>
              </a:spcBef>
              <a:buClr>
                <a:srgbClr val="9DC3E6"/>
              </a:buClr>
              <a:buSzPct val="25000"/>
              <a:buFont typeface="Calibri" pitchFamily="34" charset="0"/>
              <a:buNone/>
            </a:pPr>
            <a:endParaRPr lang="en-US" altLang="es-CL" sz="1200" b="1">
              <a:solidFill>
                <a:srgbClr val="0070C0"/>
              </a:solidFill>
              <a:sym typeface="Calibri" pitchFamily="34" charset="0"/>
            </a:endParaRPr>
          </a:p>
          <a:p>
            <a:pPr>
              <a:lnSpc>
                <a:spcPct val="100000"/>
              </a:lnSpc>
              <a:spcBef>
                <a:spcPct val="0"/>
              </a:spcBef>
              <a:buClr>
                <a:srgbClr val="9DC3E6"/>
              </a:buClr>
              <a:buSzPct val="25000"/>
              <a:buFont typeface="Calibri" pitchFamily="34" charset="0"/>
              <a:buNone/>
            </a:pPr>
            <a:r>
              <a:rPr lang="en-US" altLang="es-CL" sz="1200" b="1">
                <a:solidFill>
                  <a:srgbClr val="0070C0"/>
                </a:solidFill>
                <a:sym typeface="Calibri" pitchFamily="34" charset="0"/>
              </a:rPr>
              <a:t>FNDR</a:t>
            </a:r>
            <a:endParaRPr lang="es-CL" altLang="es-CL" sz="1600" b="1">
              <a:solidFill>
                <a:srgbClr val="0070C0"/>
              </a:solidFill>
              <a:sym typeface="Calibri" pitchFamily="34" charset="0"/>
            </a:endParaRPr>
          </a:p>
        </p:txBody>
      </p:sp>
      <p:sp>
        <p:nvSpPr>
          <p:cNvPr id="63495" name="Shape 1182"/>
          <p:cNvSpPr txBox="1">
            <a:spLocks noChangeArrowheads="1"/>
          </p:cNvSpPr>
          <p:nvPr/>
        </p:nvSpPr>
        <p:spPr bwMode="auto">
          <a:xfrm>
            <a:off x="6948488" y="1628775"/>
            <a:ext cx="1727200" cy="504825"/>
          </a:xfrm>
          <a:prstGeom prst="rect">
            <a:avLst/>
          </a:prstGeom>
          <a:solidFill>
            <a:srgbClr val="DEEBF7"/>
          </a:solidFill>
          <a:ln w="9525" cap="sq">
            <a:solidFill>
              <a:srgbClr val="2E75B6"/>
            </a:solidFill>
            <a:miter lim="800000"/>
            <a:headEnd/>
            <a:tailEnd/>
          </a:ln>
        </p:spPr>
        <p:txBody>
          <a:bodyPr lIns="90000" tIns="46800" rIns="90000" bIns="46800"/>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nSpc>
                <a:spcPct val="100000"/>
              </a:lnSpc>
              <a:spcBef>
                <a:spcPct val="0"/>
              </a:spcBef>
              <a:buClr>
                <a:srgbClr val="9DC3E6"/>
              </a:buClr>
              <a:buSzPct val="25000"/>
              <a:buFont typeface="Calibri" pitchFamily="34" charset="0"/>
              <a:buNone/>
            </a:pPr>
            <a:endParaRPr lang="en-US" altLang="es-CL" sz="1200" b="1">
              <a:solidFill>
                <a:srgbClr val="0070C0"/>
              </a:solidFill>
              <a:sym typeface="Calibri" pitchFamily="34" charset="0"/>
            </a:endParaRPr>
          </a:p>
          <a:p>
            <a:pPr>
              <a:lnSpc>
                <a:spcPct val="100000"/>
              </a:lnSpc>
              <a:spcBef>
                <a:spcPct val="0"/>
              </a:spcBef>
              <a:buClr>
                <a:srgbClr val="9DC3E6"/>
              </a:buClr>
              <a:buSzPct val="25000"/>
              <a:buFont typeface="Calibri" pitchFamily="34" charset="0"/>
              <a:buNone/>
            </a:pPr>
            <a:r>
              <a:rPr lang="en-US" altLang="es-CL" sz="1200" b="1">
                <a:solidFill>
                  <a:srgbClr val="0070C0"/>
                </a:solidFill>
                <a:sym typeface="Calibri" pitchFamily="34" charset="0"/>
              </a:rPr>
              <a:t>GORE- PARQUEMET</a:t>
            </a:r>
            <a:endParaRPr lang="es-CL" altLang="es-CL" sz="1600" b="1">
              <a:solidFill>
                <a:srgbClr val="0070C0"/>
              </a:solidFill>
              <a:sym typeface="Calibri" pitchFamily="34" charset="0"/>
            </a:endParaRPr>
          </a:p>
        </p:txBody>
      </p:sp>
      <p:sp>
        <p:nvSpPr>
          <p:cNvPr id="63496" name="Shape 1182"/>
          <p:cNvSpPr txBox="1">
            <a:spLocks noChangeArrowheads="1"/>
          </p:cNvSpPr>
          <p:nvPr/>
        </p:nvSpPr>
        <p:spPr bwMode="auto">
          <a:xfrm>
            <a:off x="34925" y="2276475"/>
            <a:ext cx="5127625" cy="504825"/>
          </a:xfrm>
          <a:prstGeom prst="rect">
            <a:avLst/>
          </a:prstGeom>
          <a:solidFill>
            <a:srgbClr val="DEEBF7"/>
          </a:solidFill>
          <a:ln w="9525" cap="sq">
            <a:solidFill>
              <a:srgbClr val="2E75B6"/>
            </a:solidFill>
            <a:miter lim="800000"/>
            <a:headEnd/>
            <a:tailEnd/>
          </a:ln>
        </p:spPr>
        <p:txBody>
          <a:bodyPr lIns="90000" tIns="46800" rIns="90000" bIns="46800"/>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nSpc>
                <a:spcPct val="100000"/>
              </a:lnSpc>
              <a:spcBef>
                <a:spcPct val="0"/>
              </a:spcBef>
              <a:buClr>
                <a:srgbClr val="9DC3E6"/>
              </a:buClr>
              <a:buSzPct val="25000"/>
              <a:buFont typeface="Calibri" pitchFamily="34" charset="0"/>
              <a:buNone/>
            </a:pPr>
            <a:r>
              <a:rPr lang="en-US" altLang="es-CL" sz="1200" b="1">
                <a:solidFill>
                  <a:srgbClr val="0070C0"/>
                </a:solidFill>
                <a:sym typeface="Calibri" pitchFamily="34" charset="0"/>
              </a:rPr>
              <a:t>3</a:t>
            </a:r>
          </a:p>
          <a:p>
            <a:pPr>
              <a:lnSpc>
                <a:spcPct val="100000"/>
              </a:lnSpc>
              <a:spcBef>
                <a:spcPct val="0"/>
              </a:spcBef>
              <a:buClr>
                <a:srgbClr val="9DC3E6"/>
              </a:buClr>
              <a:buSzPct val="25000"/>
              <a:buFont typeface="Calibri" pitchFamily="34" charset="0"/>
              <a:buNone/>
            </a:pPr>
            <a:r>
              <a:rPr lang="en-US" altLang="es-CL" sz="1200" b="1">
                <a:solidFill>
                  <a:srgbClr val="0070C0"/>
                </a:solidFill>
                <a:sym typeface="Calibri" pitchFamily="34" charset="0"/>
              </a:rPr>
              <a:t>NUEVA PASARELA ACCESO EXISTENTE</a:t>
            </a:r>
          </a:p>
          <a:p>
            <a:pPr>
              <a:lnSpc>
                <a:spcPct val="100000"/>
              </a:lnSpc>
              <a:spcBef>
                <a:spcPct val="0"/>
              </a:spcBef>
              <a:buClr>
                <a:srgbClr val="9DC3E6"/>
              </a:buClr>
              <a:buSzPct val="25000"/>
              <a:buFont typeface="Calibri" pitchFamily="34" charset="0"/>
              <a:buNone/>
            </a:pPr>
            <a:endParaRPr lang="es-CL" altLang="es-CL" sz="1600" b="1">
              <a:solidFill>
                <a:srgbClr val="0070C0"/>
              </a:solidFill>
              <a:sym typeface="Calibri" pitchFamily="34" charset="0"/>
            </a:endParaRPr>
          </a:p>
        </p:txBody>
      </p:sp>
      <p:sp>
        <p:nvSpPr>
          <p:cNvPr id="63497" name="Shape 1182"/>
          <p:cNvSpPr txBox="1">
            <a:spLocks noChangeArrowheads="1"/>
          </p:cNvSpPr>
          <p:nvPr/>
        </p:nvSpPr>
        <p:spPr bwMode="auto">
          <a:xfrm>
            <a:off x="5233988" y="2276475"/>
            <a:ext cx="1582737" cy="504825"/>
          </a:xfrm>
          <a:prstGeom prst="rect">
            <a:avLst/>
          </a:prstGeom>
          <a:solidFill>
            <a:srgbClr val="DEEBF7"/>
          </a:solidFill>
          <a:ln w="9525" cap="sq">
            <a:solidFill>
              <a:srgbClr val="2E75B6"/>
            </a:solidFill>
            <a:miter lim="800000"/>
            <a:headEnd/>
            <a:tailEnd/>
          </a:ln>
        </p:spPr>
        <p:txBody>
          <a:bodyPr lIns="90000" tIns="46800" rIns="90000" bIns="46800"/>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nSpc>
                <a:spcPct val="100000"/>
              </a:lnSpc>
              <a:spcBef>
                <a:spcPct val="0"/>
              </a:spcBef>
              <a:buClr>
                <a:srgbClr val="9DC3E6"/>
              </a:buClr>
              <a:buSzPct val="25000"/>
              <a:buFont typeface="Calibri" pitchFamily="34" charset="0"/>
              <a:buNone/>
            </a:pPr>
            <a:endParaRPr lang="en-US" altLang="es-CL" sz="1200" b="1">
              <a:solidFill>
                <a:srgbClr val="0070C0"/>
              </a:solidFill>
              <a:sym typeface="Calibri" pitchFamily="34" charset="0"/>
            </a:endParaRPr>
          </a:p>
          <a:p>
            <a:pPr>
              <a:lnSpc>
                <a:spcPct val="100000"/>
              </a:lnSpc>
              <a:spcBef>
                <a:spcPct val="0"/>
              </a:spcBef>
              <a:buClr>
                <a:srgbClr val="9DC3E6"/>
              </a:buClr>
              <a:buSzPct val="25000"/>
              <a:buFont typeface="Calibri" pitchFamily="34" charset="0"/>
              <a:buNone/>
            </a:pPr>
            <a:r>
              <a:rPr lang="en-US" altLang="es-CL" sz="1200" b="1">
                <a:solidFill>
                  <a:srgbClr val="0070C0"/>
                </a:solidFill>
                <a:sym typeface="Calibri" pitchFamily="34" charset="0"/>
              </a:rPr>
              <a:t>CONCESIONES</a:t>
            </a:r>
            <a:endParaRPr lang="es-CL" altLang="es-CL" sz="1600" b="1">
              <a:solidFill>
                <a:srgbClr val="0070C0"/>
              </a:solidFill>
              <a:sym typeface="Calibri" pitchFamily="34" charset="0"/>
            </a:endParaRPr>
          </a:p>
        </p:txBody>
      </p:sp>
      <p:sp>
        <p:nvSpPr>
          <p:cNvPr id="63498" name="Shape 1182"/>
          <p:cNvSpPr txBox="1">
            <a:spLocks noChangeArrowheads="1"/>
          </p:cNvSpPr>
          <p:nvPr/>
        </p:nvSpPr>
        <p:spPr bwMode="auto">
          <a:xfrm>
            <a:off x="6962775" y="2276475"/>
            <a:ext cx="1727200" cy="504825"/>
          </a:xfrm>
          <a:prstGeom prst="rect">
            <a:avLst/>
          </a:prstGeom>
          <a:solidFill>
            <a:srgbClr val="DEEBF7"/>
          </a:solidFill>
          <a:ln w="9525" cap="sq">
            <a:solidFill>
              <a:srgbClr val="2E75B6"/>
            </a:solidFill>
            <a:miter lim="800000"/>
            <a:headEnd/>
            <a:tailEnd/>
          </a:ln>
        </p:spPr>
        <p:txBody>
          <a:bodyPr lIns="90000" tIns="46800" rIns="90000" bIns="46800"/>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nSpc>
                <a:spcPct val="100000"/>
              </a:lnSpc>
              <a:spcBef>
                <a:spcPct val="0"/>
              </a:spcBef>
              <a:buClr>
                <a:srgbClr val="9DC3E6"/>
              </a:buClr>
              <a:buSzPct val="25000"/>
              <a:buFont typeface="Calibri" pitchFamily="34" charset="0"/>
              <a:buNone/>
            </a:pPr>
            <a:endParaRPr lang="en-US" altLang="es-CL" sz="1200" b="1">
              <a:solidFill>
                <a:srgbClr val="0070C0"/>
              </a:solidFill>
              <a:sym typeface="Calibri" pitchFamily="34" charset="0"/>
            </a:endParaRPr>
          </a:p>
          <a:p>
            <a:pPr>
              <a:lnSpc>
                <a:spcPct val="100000"/>
              </a:lnSpc>
              <a:spcBef>
                <a:spcPct val="0"/>
              </a:spcBef>
              <a:buClr>
                <a:srgbClr val="9DC3E6"/>
              </a:buClr>
              <a:buSzPct val="25000"/>
              <a:buFont typeface="Calibri" pitchFamily="34" charset="0"/>
              <a:buNone/>
            </a:pPr>
            <a:r>
              <a:rPr lang="en-US" altLang="es-CL" sz="1200" b="1">
                <a:solidFill>
                  <a:srgbClr val="0070C0"/>
                </a:solidFill>
                <a:sym typeface="Calibri" pitchFamily="34" charset="0"/>
              </a:rPr>
              <a:t>CONCESIONES</a:t>
            </a:r>
            <a:endParaRPr lang="es-CL" altLang="es-CL" sz="1600" b="1">
              <a:solidFill>
                <a:srgbClr val="0070C0"/>
              </a:solidFill>
              <a:sym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1 Título"/>
          <p:cNvSpPr txBox="1">
            <a:spLocks/>
          </p:cNvSpPr>
          <p:nvPr/>
        </p:nvSpPr>
        <p:spPr bwMode="auto">
          <a:xfrm>
            <a:off x="35395" y="188913"/>
            <a:ext cx="7200901" cy="431800"/>
          </a:xfrm>
          <a:prstGeom prst="rect">
            <a:avLst/>
          </a:prstGeom>
          <a:solidFill>
            <a:schemeClr val="accent1">
              <a:lumMod val="75000"/>
            </a:schemeClr>
          </a:solidFill>
          <a:ln>
            <a:solidFill>
              <a:schemeClr val="accent1">
                <a:lumMod val="75000"/>
              </a:schemeClr>
            </a:solidFill>
          </a:ln>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nSpc>
                <a:spcPct val="100000"/>
              </a:lnSpc>
              <a:spcBef>
                <a:spcPct val="0"/>
              </a:spcBef>
              <a:buNone/>
              <a:defRPr/>
            </a:pPr>
            <a:r>
              <a:rPr lang="es-CL" altLang="es-CL" sz="2400" b="1" dirty="0" smtClean="0">
                <a:solidFill>
                  <a:schemeClr val="bg1"/>
                </a:solidFill>
                <a:latin typeface="Calibri Light" pitchFamily="34" charset="0"/>
              </a:rPr>
              <a:t>     </a:t>
            </a:r>
            <a:r>
              <a:rPr lang="es-CL" altLang="es-CL" sz="2400" b="1" dirty="0">
                <a:solidFill>
                  <a:schemeClr val="bg1"/>
                </a:solidFill>
                <a:latin typeface="Calibri Light" pitchFamily="34" charset="0"/>
              </a:rPr>
              <a:t>Antecedentes</a:t>
            </a:r>
          </a:p>
        </p:txBody>
      </p:sp>
      <p:sp>
        <p:nvSpPr>
          <p:cNvPr id="2" name="1 Rectángulo"/>
          <p:cNvSpPr/>
          <p:nvPr/>
        </p:nvSpPr>
        <p:spPr>
          <a:xfrm>
            <a:off x="403512" y="1196752"/>
            <a:ext cx="8523240" cy="2123658"/>
          </a:xfrm>
          <a:prstGeom prst="rect">
            <a:avLst/>
          </a:prstGeom>
        </p:spPr>
        <p:txBody>
          <a:bodyPr wrap="square">
            <a:spAutoFit/>
          </a:bodyPr>
          <a:lstStyle/>
          <a:p>
            <a:pPr algn="just"/>
            <a:r>
              <a:rPr lang="es-CL" sz="1200" dirty="0">
                <a:latin typeface="+mn-lt"/>
              </a:rPr>
              <a:t>En dicho contexto, es importante relevar que Santiago tiene 22 cerros islas reconocidos por el PRMS, de ellos 13 se encuentran dentro del límite urbano, por cuanto, representan una enorme oportunidad al jugar un rol privilegiado en la integración de los sistemas verdes en la ciudad a distintas escalas. Desde el punto de vista ambiental y a escala regional, mediante una matriz verde que articule los cerros isla con corredores bióticos y áreas verdes menores. Desde el punto de vista urbano, mediante la oferta de amplios espacios públicos y recreativos de calidad, especialmente en los sectores más carenciados de la ciudad.</a:t>
            </a:r>
          </a:p>
          <a:p>
            <a:pPr algn="just"/>
            <a:r>
              <a:rPr lang="es-CL" sz="1200" dirty="0">
                <a:latin typeface="+mn-lt"/>
              </a:rPr>
              <a:t> </a:t>
            </a:r>
          </a:p>
          <a:p>
            <a:pPr algn="just"/>
            <a:r>
              <a:rPr lang="es-CL" sz="1200" dirty="0">
                <a:latin typeface="+mn-lt"/>
              </a:rPr>
              <a:t>Durante el año 2014, el Gobierno de la Región Metropolitana de Santiago, liderado por su Intendente Claudio Orrego y con el respaldo del Consejo Regional se propuso impulsar proyectos de recuperación urbana ambiental para cuatro de estos cerros, para lo cual convocó a las municipalidades involucradas a presentar una propuesta integral de desarrollo para sus cerros islas. Las municipalidades invitadas fueron: Renca y Quilicura por cerro Renca; Recoleta por cerro Blanco; Puente Alto por cerro Las Cabras junto con  Calera de Tango y San Bernardo, por cerro Chena.</a:t>
            </a:r>
          </a:p>
        </p:txBody>
      </p:sp>
      <p:pic>
        <p:nvPicPr>
          <p:cNvPr id="5" name="4 Imag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10248" y="3378680"/>
            <a:ext cx="5040560" cy="3339014"/>
          </a:xfrm>
          <a:prstGeom prst="rect">
            <a:avLst/>
          </a:prstGeom>
        </p:spPr>
      </p:pic>
      <p:pic>
        <p:nvPicPr>
          <p:cNvPr id="4098" name="Picture 2" descr="C:\Users\rrobles\Downloads\15480853318_4b121a367d_z.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5033"/>
          <a:stretch/>
        </p:blipFill>
        <p:spPr bwMode="auto">
          <a:xfrm>
            <a:off x="-9128" y="3501008"/>
            <a:ext cx="4547764" cy="3194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4208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hape 53"/>
          <p:cNvSpPr txBox="1">
            <a:spLocks noChangeArrowheads="1"/>
          </p:cNvSpPr>
          <p:nvPr/>
        </p:nvSpPr>
        <p:spPr bwMode="auto">
          <a:xfrm>
            <a:off x="0" y="331788"/>
            <a:ext cx="7200900" cy="431800"/>
          </a:xfrm>
          <a:prstGeom prst="rect">
            <a:avLst/>
          </a:prstGeom>
          <a:solidFill>
            <a:srgbClr val="2E75B6"/>
          </a:solidFill>
          <a:ln w="9525" cap="sq">
            <a:solidFill>
              <a:srgbClr val="2E75B6"/>
            </a:solidFill>
            <a:miter lim="800000"/>
            <a:headEnd/>
            <a:tailEnd/>
          </a:ln>
        </p:spPr>
        <p:txBody>
          <a:bodyPr lIns="90000" tIns="46800" rIns="90000" bIns="46800"/>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nSpc>
                <a:spcPct val="100000"/>
              </a:lnSpc>
              <a:spcBef>
                <a:spcPct val="0"/>
              </a:spcBef>
              <a:buClr>
                <a:srgbClr val="FFFFFF"/>
              </a:buClr>
              <a:buSzPct val="25000"/>
              <a:buFont typeface="Calibri" pitchFamily="34" charset="0"/>
              <a:buNone/>
            </a:pPr>
            <a:r>
              <a:rPr lang="en-US" altLang="es-CL" sz="2400" b="1">
                <a:solidFill>
                  <a:srgbClr val="FFFFFF"/>
                </a:solidFill>
                <a:sym typeface="Calibri" pitchFamily="34" charset="0"/>
              </a:rPr>
              <a:t>NUDOS CRITICOS</a:t>
            </a:r>
          </a:p>
        </p:txBody>
      </p:sp>
      <p:graphicFrame>
        <p:nvGraphicFramePr>
          <p:cNvPr id="2" name="1 Tabla"/>
          <p:cNvGraphicFramePr>
            <a:graphicFrameLocks noGrp="1"/>
          </p:cNvGraphicFramePr>
          <p:nvPr/>
        </p:nvGraphicFramePr>
        <p:xfrm>
          <a:off x="982663" y="1906588"/>
          <a:ext cx="6985000" cy="2209800"/>
        </p:xfrm>
        <a:graphic>
          <a:graphicData uri="http://schemas.openxmlformats.org/drawingml/2006/table">
            <a:tbl>
              <a:tblPr/>
              <a:tblGrid>
                <a:gridCol w="6985000"/>
              </a:tblGrid>
              <a:tr h="552445">
                <a:tc>
                  <a:txBody>
                    <a:bodyPr/>
                    <a:lstStyle/>
                    <a:p>
                      <a:pPr marL="171450" indent="-171450" algn="l" rtl="0" fontAlgn="ctr">
                        <a:buFont typeface="Arial" panose="020B0604020202020204" pitchFamily="34" charset="0"/>
                        <a:buChar char="•"/>
                      </a:pPr>
                      <a:r>
                        <a:rPr lang="es-CL" sz="1800" b="0" i="0" u="none" strike="noStrike" dirty="0" smtClean="0">
                          <a:solidFill>
                            <a:srgbClr val="000000"/>
                          </a:solidFill>
                          <a:effectLst/>
                          <a:latin typeface="+mn-lt"/>
                        </a:rPr>
                        <a:t>Cesión y/o acceso a  </a:t>
                      </a:r>
                      <a:r>
                        <a:rPr lang="es-CL" sz="1800" b="0" i="0" u="none" strike="noStrike" dirty="0">
                          <a:solidFill>
                            <a:srgbClr val="000000"/>
                          </a:solidFill>
                          <a:effectLst/>
                          <a:latin typeface="+mn-lt"/>
                        </a:rPr>
                        <a:t>de terrenos de </a:t>
                      </a:r>
                      <a:r>
                        <a:rPr lang="es-CL" sz="1800" b="0" i="0" u="none" strike="noStrike" dirty="0" smtClean="0">
                          <a:solidFill>
                            <a:srgbClr val="000000"/>
                          </a:solidFill>
                          <a:effectLst/>
                          <a:latin typeface="+mn-lt"/>
                        </a:rPr>
                        <a:t>cumbres</a:t>
                      </a:r>
                    </a:p>
                    <a:p>
                      <a:pPr marL="171450" indent="-171450" algn="l" rtl="0" fontAlgn="ctr">
                        <a:buFont typeface="Arial" panose="020B0604020202020204" pitchFamily="34" charset="0"/>
                        <a:buChar char="•"/>
                      </a:pPr>
                      <a:endParaRPr lang="es-CL" sz="1800" b="0" i="0" u="none" strike="noStrike" dirty="0">
                        <a:solidFill>
                          <a:srgbClr val="000000"/>
                        </a:solidFill>
                        <a:effectLst/>
                        <a:latin typeface="+mn-lt"/>
                      </a:endParaRPr>
                    </a:p>
                  </a:txBody>
                  <a:tcPr marL="3650" marR="3650" marT="365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826753">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L" sz="1800" b="0" i="0" u="none" strike="noStrike" dirty="0" smtClean="0">
                          <a:solidFill>
                            <a:srgbClr val="000000"/>
                          </a:solidFill>
                          <a:effectLst/>
                          <a:latin typeface="+mn-lt"/>
                        </a:rPr>
                        <a:t>Necesidad de realizar un estudio de prospección arqueológica en</a:t>
                      </a:r>
                      <a:r>
                        <a:rPr lang="es-CL" sz="1800" b="0" i="0" u="none" strike="noStrike" baseline="0" dirty="0" smtClean="0">
                          <a:solidFill>
                            <a:srgbClr val="000000"/>
                          </a:solidFill>
                          <a:effectLst/>
                          <a:latin typeface="+mn-lt"/>
                        </a:rPr>
                        <a:t> terrenos de privados.</a:t>
                      </a:r>
                      <a:endParaRPr lang="es-CL" sz="1800" b="0" i="0" u="none" strike="noStrike" dirty="0" smtClean="0">
                        <a:solidFill>
                          <a:srgbClr val="000000"/>
                        </a:solidFill>
                        <a:effectLst/>
                        <a:latin typeface="+mn-lt"/>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CL" sz="1800" b="0" i="0" u="none" strike="noStrike" dirty="0" smtClean="0">
                        <a:solidFill>
                          <a:srgbClr val="000000"/>
                        </a:solidFill>
                        <a:effectLst/>
                        <a:latin typeface="+mn-lt"/>
                      </a:endParaRPr>
                    </a:p>
                  </a:txBody>
                  <a:tcPr marL="3650" marR="3650" marT="365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552445">
                <a:tc>
                  <a:txBody>
                    <a:bodyPr/>
                    <a:lstStyle/>
                    <a:p>
                      <a:pPr marL="171450" indent="-171450" algn="l" rtl="0" fontAlgn="ctr">
                        <a:buFont typeface="Arial" panose="020B0604020202020204" pitchFamily="34" charset="0"/>
                        <a:buChar char="•"/>
                      </a:pPr>
                      <a:r>
                        <a:rPr lang="es-CL" sz="1800" b="0" i="0" u="none" strike="noStrike" dirty="0" smtClean="0">
                          <a:solidFill>
                            <a:srgbClr val="000000"/>
                          </a:solidFill>
                          <a:effectLst/>
                          <a:latin typeface="+mn-lt"/>
                        </a:rPr>
                        <a:t>Administración </a:t>
                      </a:r>
                      <a:r>
                        <a:rPr lang="es-CL" sz="1800" b="0" i="0" u="none" strike="noStrike" dirty="0">
                          <a:solidFill>
                            <a:srgbClr val="000000"/>
                          </a:solidFill>
                          <a:effectLst/>
                          <a:latin typeface="+mn-lt"/>
                        </a:rPr>
                        <a:t>compartida del </a:t>
                      </a:r>
                      <a:r>
                        <a:rPr lang="es-CL" sz="1800" b="0" i="0" u="none" strike="noStrike" dirty="0" smtClean="0">
                          <a:solidFill>
                            <a:srgbClr val="000000"/>
                          </a:solidFill>
                          <a:effectLst/>
                          <a:latin typeface="+mn-lt"/>
                        </a:rPr>
                        <a:t>Pucará</a:t>
                      </a:r>
                    </a:p>
                    <a:p>
                      <a:pPr marL="171450" indent="-171450" algn="l" rtl="0" fontAlgn="ctr">
                        <a:buFont typeface="Arial" panose="020B0604020202020204" pitchFamily="34" charset="0"/>
                        <a:buChar char="•"/>
                      </a:pPr>
                      <a:endParaRPr lang="es-CL" sz="1800" b="0" i="0" u="none" strike="noStrike" dirty="0">
                        <a:solidFill>
                          <a:srgbClr val="000000"/>
                        </a:solidFill>
                        <a:effectLst/>
                        <a:latin typeface="+mn-lt"/>
                      </a:endParaRPr>
                    </a:p>
                  </a:txBody>
                  <a:tcPr marL="3650" marR="3650" marT="365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278157">
                <a:tc>
                  <a:txBody>
                    <a:bodyPr/>
                    <a:lstStyle/>
                    <a:p>
                      <a:pPr marL="171450" indent="-171450" algn="l" rtl="0" fontAlgn="ctr">
                        <a:buFont typeface="Arial" panose="020B0604020202020204" pitchFamily="34" charset="0"/>
                        <a:buChar char="•"/>
                      </a:pPr>
                      <a:r>
                        <a:rPr lang="es-CL" sz="1800" b="0" i="0" u="none" strike="noStrike" dirty="0">
                          <a:solidFill>
                            <a:srgbClr val="000000"/>
                          </a:solidFill>
                          <a:effectLst/>
                          <a:latin typeface="+mn-lt"/>
                        </a:rPr>
                        <a:t>Desafectación de predios fiscales</a:t>
                      </a:r>
                    </a:p>
                  </a:txBody>
                  <a:tcPr marL="3650" marR="3650" marT="3653" marB="0" anchor="ctr">
                    <a:lnL w="12700" cmpd="sng">
                      <a:noFill/>
                      <a:prstDash val="solid"/>
                    </a:lnL>
                    <a:lnR w="12700" cmpd="sng">
                      <a:noFill/>
                      <a:prstDash val="solid"/>
                    </a:lnR>
                    <a:lnT w="6350"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23 CuadroTexto"/>
          <p:cNvSpPr txBox="1">
            <a:spLocks noChangeArrowheads="1"/>
          </p:cNvSpPr>
          <p:nvPr/>
        </p:nvSpPr>
        <p:spPr bwMode="auto">
          <a:xfrm>
            <a:off x="7307263" y="692150"/>
            <a:ext cx="1585912" cy="5940425"/>
          </a:xfrm>
          <a:prstGeom prst="rect">
            <a:avLst/>
          </a:prstGeom>
          <a:solidFill>
            <a:srgbClr val="2E75B6"/>
          </a:solidFill>
          <a:ln w="9525" cap="sq">
            <a:solidFill>
              <a:srgbClr val="2E75B6"/>
            </a:solidFill>
            <a:miter lim="800000"/>
            <a:headEnd/>
            <a:tailEnd/>
          </a:ln>
        </p:spPr>
        <p:txBody>
          <a:bodyPr lIns="90000" tIns="46800" rIns="90000" bIns="46800"/>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ctr">
              <a:lnSpc>
                <a:spcPct val="100000"/>
              </a:lnSpc>
              <a:spcBef>
                <a:spcPct val="0"/>
              </a:spcBef>
              <a:buClr>
                <a:srgbClr val="FFFFFF"/>
              </a:buClr>
              <a:buSzPct val="25000"/>
              <a:buFont typeface="Calibri" pitchFamily="34" charset="0"/>
              <a:buNone/>
            </a:pPr>
            <a:r>
              <a:rPr lang="es-CL" altLang="es-CL" sz="1200" b="1">
                <a:solidFill>
                  <a:srgbClr val="FFFFFF"/>
                </a:solidFill>
              </a:rPr>
              <a:t>FECHA ESTIMADA</a:t>
            </a: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p:txBody>
      </p:sp>
      <p:sp>
        <p:nvSpPr>
          <p:cNvPr id="65539" name="17 CuadroTexto"/>
          <p:cNvSpPr txBox="1">
            <a:spLocks noChangeArrowheads="1"/>
          </p:cNvSpPr>
          <p:nvPr/>
        </p:nvSpPr>
        <p:spPr bwMode="auto">
          <a:xfrm>
            <a:off x="4787900" y="703263"/>
            <a:ext cx="2447925" cy="5938837"/>
          </a:xfrm>
          <a:prstGeom prst="rect">
            <a:avLst/>
          </a:prstGeom>
          <a:solidFill>
            <a:srgbClr val="2E75B6"/>
          </a:solidFill>
          <a:ln w="9525" cap="sq">
            <a:solidFill>
              <a:srgbClr val="2E75B6"/>
            </a:solidFill>
            <a:miter lim="800000"/>
            <a:headEnd/>
            <a:tailEnd/>
          </a:ln>
        </p:spPr>
        <p:txBody>
          <a:bodyPr lIns="90000" tIns="46800" rIns="90000" bIns="46800"/>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ctr">
              <a:lnSpc>
                <a:spcPct val="100000"/>
              </a:lnSpc>
              <a:spcBef>
                <a:spcPct val="0"/>
              </a:spcBef>
              <a:buClr>
                <a:srgbClr val="FFFFFF"/>
              </a:buClr>
              <a:buSzPct val="25000"/>
              <a:buFont typeface="Calibri" pitchFamily="34" charset="0"/>
              <a:buNone/>
            </a:pPr>
            <a:r>
              <a:rPr lang="es-CL" altLang="es-CL" sz="1200" b="1">
                <a:solidFill>
                  <a:srgbClr val="FFFFFF"/>
                </a:solidFill>
              </a:rPr>
              <a:t>RESPONSABLES</a:t>
            </a: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p:txBody>
      </p:sp>
      <p:sp>
        <p:nvSpPr>
          <p:cNvPr id="65540" name="1 CuadroTexto"/>
          <p:cNvSpPr txBox="1">
            <a:spLocks noChangeArrowheads="1"/>
          </p:cNvSpPr>
          <p:nvPr/>
        </p:nvSpPr>
        <p:spPr bwMode="auto">
          <a:xfrm>
            <a:off x="1476375" y="693738"/>
            <a:ext cx="3170238" cy="5948362"/>
          </a:xfrm>
          <a:prstGeom prst="rect">
            <a:avLst/>
          </a:prstGeom>
          <a:solidFill>
            <a:srgbClr val="2E75B6"/>
          </a:solidFill>
          <a:ln w="9525" cap="sq">
            <a:solidFill>
              <a:srgbClr val="2E75B6"/>
            </a:solidFill>
            <a:miter lim="800000"/>
            <a:headEnd/>
            <a:tailEnd/>
          </a:ln>
        </p:spPr>
        <p:txBody>
          <a:bodyPr lIns="90000" tIns="46800" rIns="90000" bIns="46800"/>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ctr">
              <a:lnSpc>
                <a:spcPct val="100000"/>
              </a:lnSpc>
              <a:spcBef>
                <a:spcPct val="0"/>
              </a:spcBef>
              <a:buClr>
                <a:srgbClr val="FFFFFF"/>
              </a:buClr>
              <a:buSzPct val="25000"/>
              <a:buFont typeface="Calibri" pitchFamily="34" charset="0"/>
              <a:buNone/>
            </a:pPr>
            <a:r>
              <a:rPr lang="es-CL" altLang="es-CL" sz="1200" b="1">
                <a:solidFill>
                  <a:srgbClr val="FFFFFF"/>
                </a:solidFill>
              </a:rPr>
              <a:t>PRIMERAS TAREAS</a:t>
            </a: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p:txBody>
      </p:sp>
      <p:sp>
        <p:nvSpPr>
          <p:cNvPr id="65541" name="Shape 53"/>
          <p:cNvSpPr txBox="1">
            <a:spLocks noChangeArrowheads="1"/>
          </p:cNvSpPr>
          <p:nvPr/>
        </p:nvSpPr>
        <p:spPr bwMode="auto">
          <a:xfrm>
            <a:off x="-6350" y="136525"/>
            <a:ext cx="7861300" cy="431800"/>
          </a:xfrm>
          <a:prstGeom prst="rect">
            <a:avLst/>
          </a:prstGeom>
          <a:solidFill>
            <a:srgbClr val="2E75B6"/>
          </a:solidFill>
          <a:ln w="9525" cap="sq">
            <a:solidFill>
              <a:srgbClr val="2E75B6"/>
            </a:solidFill>
            <a:miter lim="800000"/>
            <a:headEnd/>
            <a:tailEnd/>
          </a:ln>
        </p:spPr>
        <p:txBody>
          <a:bodyPr lIns="90000" tIns="46800" rIns="90000" bIns="46800"/>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nSpc>
                <a:spcPct val="100000"/>
              </a:lnSpc>
              <a:spcBef>
                <a:spcPct val="0"/>
              </a:spcBef>
              <a:buClr>
                <a:srgbClr val="FFFFFF"/>
              </a:buClr>
              <a:buSzPct val="25000"/>
              <a:buFont typeface="Calibri" pitchFamily="34" charset="0"/>
              <a:buNone/>
            </a:pPr>
            <a:r>
              <a:rPr lang="en-US" altLang="es-CL" sz="2400" b="1">
                <a:solidFill>
                  <a:srgbClr val="FFFFFF"/>
                </a:solidFill>
                <a:sym typeface="Calibri" pitchFamily="34" charset="0"/>
              </a:rPr>
              <a:t>Proyectos Detonantes</a:t>
            </a:r>
          </a:p>
        </p:txBody>
      </p:sp>
      <p:sp>
        <p:nvSpPr>
          <p:cNvPr id="65542" name="Shape 1181"/>
          <p:cNvSpPr txBox="1">
            <a:spLocks noChangeArrowheads="1"/>
          </p:cNvSpPr>
          <p:nvPr/>
        </p:nvSpPr>
        <p:spPr bwMode="auto">
          <a:xfrm>
            <a:off x="11113" y="5876925"/>
            <a:ext cx="9097962" cy="1057275"/>
          </a:xfrm>
          <a:prstGeom prst="rect">
            <a:avLst/>
          </a:prstGeom>
          <a:solidFill>
            <a:srgbClr val="DEEBF7"/>
          </a:solidFill>
          <a:ln w="9525" cap="sq">
            <a:solidFill>
              <a:srgbClr val="2E75B6"/>
            </a:solidFill>
            <a:miter lim="800000"/>
            <a:headEnd/>
            <a:tailEnd/>
          </a:ln>
        </p:spPr>
        <p:txBody>
          <a:bodyPr lIns="90000" tIns="46800" rIns="90000" bIns="46800"/>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nSpc>
                <a:spcPct val="100000"/>
              </a:lnSpc>
              <a:spcBef>
                <a:spcPct val="0"/>
              </a:spcBef>
              <a:buClr>
                <a:srgbClr val="9DC3E6"/>
              </a:buClr>
              <a:buSzPct val="25000"/>
              <a:buFont typeface="Calibri" pitchFamily="34" charset="0"/>
              <a:buNone/>
            </a:pPr>
            <a:endParaRPr lang="es-CL" altLang="es-CL" sz="1600" b="1">
              <a:solidFill>
                <a:srgbClr val="0070C0"/>
              </a:solidFill>
              <a:sym typeface="Calibri" pitchFamily="34" charset="0"/>
            </a:endParaRPr>
          </a:p>
          <a:p>
            <a:pPr>
              <a:lnSpc>
                <a:spcPct val="100000"/>
              </a:lnSpc>
              <a:spcBef>
                <a:spcPct val="0"/>
              </a:spcBef>
              <a:buClr>
                <a:srgbClr val="9DC3E6"/>
              </a:buClr>
              <a:buSzPct val="25000"/>
              <a:buFont typeface="Calibri" pitchFamily="34" charset="0"/>
              <a:buNone/>
            </a:pPr>
            <a:r>
              <a:rPr lang="es-CL" altLang="es-CL" sz="1200" b="1">
                <a:solidFill>
                  <a:srgbClr val="0070C0"/>
                </a:solidFill>
                <a:sym typeface="Calibri" pitchFamily="34" charset="0"/>
              </a:rPr>
              <a:t>FUNICULAR</a:t>
            </a:r>
          </a:p>
        </p:txBody>
      </p:sp>
      <p:sp>
        <p:nvSpPr>
          <p:cNvPr id="65543" name="Shape 1182"/>
          <p:cNvSpPr txBox="1">
            <a:spLocks noChangeArrowheads="1"/>
          </p:cNvSpPr>
          <p:nvPr/>
        </p:nvSpPr>
        <p:spPr bwMode="auto">
          <a:xfrm>
            <a:off x="22225" y="2133600"/>
            <a:ext cx="9086850" cy="1079500"/>
          </a:xfrm>
          <a:prstGeom prst="rect">
            <a:avLst/>
          </a:prstGeom>
          <a:solidFill>
            <a:srgbClr val="DEEBF7"/>
          </a:solidFill>
          <a:ln w="9525" cap="sq">
            <a:solidFill>
              <a:srgbClr val="2E75B6"/>
            </a:solidFill>
            <a:miter lim="800000"/>
            <a:headEnd/>
            <a:tailEnd/>
          </a:ln>
        </p:spPr>
        <p:txBody>
          <a:bodyPr lIns="90000" tIns="46800" rIns="90000" bIns="46800"/>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nSpc>
                <a:spcPct val="100000"/>
              </a:lnSpc>
              <a:spcBef>
                <a:spcPct val="0"/>
              </a:spcBef>
              <a:buClr>
                <a:srgbClr val="9DC3E6"/>
              </a:buClr>
              <a:buSzPct val="25000"/>
              <a:buFont typeface="Calibri" pitchFamily="34" charset="0"/>
              <a:buNone/>
            </a:pPr>
            <a:r>
              <a:rPr lang="en-US" altLang="es-CL" sz="1200" b="1">
                <a:solidFill>
                  <a:srgbClr val="0070C0"/>
                </a:solidFill>
                <a:sym typeface="Calibri" pitchFamily="34" charset="0"/>
              </a:rPr>
              <a:t>TELEFERICO</a:t>
            </a:r>
          </a:p>
          <a:p>
            <a:pPr>
              <a:lnSpc>
                <a:spcPct val="100000"/>
              </a:lnSpc>
              <a:spcBef>
                <a:spcPct val="0"/>
              </a:spcBef>
              <a:buClr>
                <a:srgbClr val="9DC3E6"/>
              </a:buClr>
              <a:buSzPct val="25000"/>
              <a:buFont typeface="Calibri" pitchFamily="34" charset="0"/>
              <a:buNone/>
            </a:pPr>
            <a:endParaRPr lang="es-CL" altLang="es-CL" sz="1600" b="1">
              <a:solidFill>
                <a:srgbClr val="0070C0"/>
              </a:solidFill>
              <a:sym typeface="Calibri" pitchFamily="34" charset="0"/>
            </a:endParaRPr>
          </a:p>
        </p:txBody>
      </p:sp>
      <p:sp>
        <p:nvSpPr>
          <p:cNvPr id="65544" name="Shape 1183"/>
          <p:cNvSpPr txBox="1">
            <a:spLocks noChangeArrowheads="1"/>
          </p:cNvSpPr>
          <p:nvPr/>
        </p:nvSpPr>
        <p:spPr bwMode="auto">
          <a:xfrm>
            <a:off x="22225" y="3357563"/>
            <a:ext cx="9086850" cy="1128712"/>
          </a:xfrm>
          <a:prstGeom prst="rect">
            <a:avLst/>
          </a:prstGeom>
          <a:solidFill>
            <a:srgbClr val="DEEBF7"/>
          </a:solidFill>
          <a:ln w="9525" cap="sq">
            <a:solidFill>
              <a:srgbClr val="2E75B6"/>
            </a:solidFill>
            <a:miter lim="800000"/>
            <a:headEnd/>
            <a:tailEnd/>
          </a:ln>
        </p:spPr>
        <p:txBody>
          <a:bodyPr lIns="90000" tIns="46800" rIns="90000" bIns="46800"/>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nSpc>
                <a:spcPct val="100000"/>
              </a:lnSpc>
              <a:spcBef>
                <a:spcPct val="0"/>
              </a:spcBef>
              <a:buClr>
                <a:srgbClr val="9DC3E6"/>
              </a:buClr>
              <a:buSzPct val="25000"/>
              <a:buFont typeface="Calibri" pitchFamily="34" charset="0"/>
              <a:buNone/>
            </a:pPr>
            <a:r>
              <a:rPr lang="en-US" altLang="es-CL" sz="1200" b="1">
                <a:solidFill>
                  <a:srgbClr val="0070C0"/>
                </a:solidFill>
                <a:sym typeface="Calibri" pitchFamily="34" charset="0"/>
              </a:rPr>
              <a:t>MEMORIAL</a:t>
            </a:r>
          </a:p>
          <a:p>
            <a:pPr>
              <a:lnSpc>
                <a:spcPct val="100000"/>
              </a:lnSpc>
              <a:spcBef>
                <a:spcPct val="0"/>
              </a:spcBef>
              <a:buClr>
                <a:srgbClr val="9DC3E6"/>
              </a:buClr>
              <a:buSzPct val="25000"/>
              <a:buFont typeface="Calibri" pitchFamily="34" charset="0"/>
              <a:buNone/>
            </a:pPr>
            <a:r>
              <a:rPr lang="en-US" altLang="es-CL" sz="1200" b="1">
                <a:solidFill>
                  <a:srgbClr val="0070C0"/>
                </a:solidFill>
                <a:sym typeface="Calibri" pitchFamily="34" charset="0"/>
              </a:rPr>
              <a:t>DDHH</a:t>
            </a:r>
          </a:p>
          <a:p>
            <a:pPr>
              <a:lnSpc>
                <a:spcPct val="100000"/>
              </a:lnSpc>
              <a:spcBef>
                <a:spcPct val="0"/>
              </a:spcBef>
              <a:buClr>
                <a:srgbClr val="9DC3E6"/>
              </a:buClr>
              <a:buSzPct val="25000"/>
              <a:buFont typeface="Calibri" pitchFamily="34" charset="0"/>
              <a:buNone/>
            </a:pPr>
            <a:endParaRPr lang="es-CL" altLang="es-CL" sz="1600" b="1">
              <a:solidFill>
                <a:srgbClr val="0070C0"/>
              </a:solidFill>
              <a:sym typeface="Calibri" pitchFamily="34" charset="0"/>
            </a:endParaRPr>
          </a:p>
        </p:txBody>
      </p:sp>
      <p:sp>
        <p:nvSpPr>
          <p:cNvPr id="65545" name="Shape 1184"/>
          <p:cNvSpPr txBox="1">
            <a:spLocks noChangeArrowheads="1"/>
          </p:cNvSpPr>
          <p:nvPr/>
        </p:nvSpPr>
        <p:spPr bwMode="auto">
          <a:xfrm>
            <a:off x="1547813" y="6026150"/>
            <a:ext cx="2932112" cy="752475"/>
          </a:xfrm>
          <a:prstGeom prst="rect">
            <a:avLst/>
          </a:prstGeom>
          <a:solidFill>
            <a:schemeClr val="bg1"/>
          </a:solidFill>
          <a:ln>
            <a:noFill/>
          </a:ln>
          <a:extLst>
            <a:ext uri="{91240B29-F687-4F45-9708-019B960494DF}">
              <a14:hiddenLine xmlns:a14="http://schemas.microsoft.com/office/drawing/2010/main" w="9525" cap="sq">
                <a:solidFill>
                  <a:srgbClr val="000000"/>
                </a:solidFill>
                <a:miter lim="800000"/>
                <a:headEnd/>
                <a:tailEnd/>
              </a14:hiddenLine>
            </a:ext>
          </a:extLst>
        </p:spPr>
        <p:txBody>
          <a:bodyPr lIns="90000" tIns="46800" rIns="90000" bIns="46800"/>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spcBef>
                <a:spcPct val="0"/>
              </a:spcBef>
              <a:buClr>
                <a:srgbClr val="FFFFFF"/>
              </a:buClr>
              <a:buSzPct val="25000"/>
              <a:buFont typeface="Calibri" pitchFamily="34" charset="0"/>
              <a:buNone/>
            </a:pPr>
            <a:r>
              <a:rPr lang="es-CL" altLang="es-CL" sz="1000" noProof="1">
                <a:sym typeface="Calibri" pitchFamily="34" charset="0"/>
              </a:rPr>
              <a:t>Resolver financiamiento</a:t>
            </a:r>
          </a:p>
          <a:p>
            <a:pPr algn="just">
              <a:buClr>
                <a:srgbClr val="FFFFFF"/>
              </a:buClr>
              <a:buSzPct val="25000"/>
              <a:buFont typeface="Calibri" pitchFamily="34" charset="0"/>
              <a:buNone/>
            </a:pPr>
            <a:r>
              <a:rPr lang="es-CL" altLang="es-CL" sz="1000" noProof="1">
                <a:sym typeface="Calibri" pitchFamily="34" charset="0"/>
              </a:rPr>
              <a:t>Elaborar proyecto para ejecución</a:t>
            </a:r>
          </a:p>
        </p:txBody>
      </p:sp>
      <p:sp>
        <p:nvSpPr>
          <p:cNvPr id="65546" name="Shape 1185"/>
          <p:cNvSpPr txBox="1">
            <a:spLocks noChangeArrowheads="1"/>
          </p:cNvSpPr>
          <p:nvPr/>
        </p:nvSpPr>
        <p:spPr bwMode="auto">
          <a:xfrm>
            <a:off x="4824413" y="6018213"/>
            <a:ext cx="2233612" cy="757237"/>
          </a:xfrm>
          <a:prstGeom prst="rect">
            <a:avLst/>
          </a:prstGeom>
          <a:solidFill>
            <a:schemeClr val="bg1"/>
          </a:solidFill>
          <a:ln>
            <a:noFill/>
          </a:ln>
          <a:extLst>
            <a:ext uri="{91240B29-F687-4F45-9708-019B960494DF}">
              <a14:hiddenLine xmlns:a14="http://schemas.microsoft.com/office/drawing/2010/main" w="9525" cap="sq">
                <a:solidFill>
                  <a:srgbClr val="000000"/>
                </a:solidFill>
                <a:miter lim="800000"/>
                <a:headEnd/>
                <a:tailEnd/>
              </a14:hiddenLine>
            </a:ext>
          </a:extLst>
        </p:spPr>
        <p:txBody>
          <a:bodyPr lIns="90000" tIns="46800" rIns="90000" bIns="46800"/>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spcBef>
                <a:spcPct val="0"/>
              </a:spcBef>
              <a:buClr>
                <a:srgbClr val="FFFFFF"/>
              </a:buClr>
              <a:buSzPct val="25000"/>
              <a:buFont typeface="Calibri" pitchFamily="34" charset="0"/>
              <a:buNone/>
            </a:pPr>
            <a:r>
              <a:rPr lang="en-US" altLang="es-CL" sz="1000">
                <a:sym typeface="Calibri" pitchFamily="34" charset="0"/>
              </a:rPr>
              <a:t>Municipalidad de San Bernardo</a:t>
            </a:r>
          </a:p>
          <a:p>
            <a:pPr algn="just">
              <a:spcBef>
                <a:spcPct val="0"/>
              </a:spcBef>
              <a:buClr>
                <a:srgbClr val="FFFFFF"/>
              </a:buClr>
              <a:buSzPct val="25000"/>
              <a:buFont typeface="Calibri" pitchFamily="34" charset="0"/>
              <a:buNone/>
            </a:pPr>
            <a:endParaRPr lang="en-US" altLang="es-CL" sz="1000">
              <a:sym typeface="Calibri" pitchFamily="34" charset="0"/>
            </a:endParaRPr>
          </a:p>
          <a:p>
            <a:pPr algn="just">
              <a:spcBef>
                <a:spcPct val="0"/>
              </a:spcBef>
              <a:buClr>
                <a:srgbClr val="FFFFFF"/>
              </a:buClr>
              <a:buSzPct val="25000"/>
              <a:buFont typeface="Calibri" pitchFamily="34" charset="0"/>
              <a:buNone/>
            </a:pPr>
            <a:r>
              <a:rPr lang="en-US" altLang="es-CL" sz="1000">
                <a:sym typeface="Calibri" pitchFamily="34" charset="0"/>
              </a:rPr>
              <a:t>PARQUEMET</a:t>
            </a:r>
          </a:p>
          <a:p>
            <a:pPr algn="just">
              <a:spcBef>
                <a:spcPct val="0"/>
              </a:spcBef>
              <a:buClr>
                <a:srgbClr val="FFFFFF"/>
              </a:buClr>
              <a:buSzPct val="25000"/>
              <a:buFont typeface="Calibri" pitchFamily="34" charset="0"/>
              <a:buNone/>
            </a:pPr>
            <a:endParaRPr lang="en-US" altLang="es-CL" sz="1000">
              <a:sym typeface="Calibri" pitchFamily="34" charset="0"/>
            </a:endParaRPr>
          </a:p>
          <a:p>
            <a:pPr algn="just">
              <a:spcBef>
                <a:spcPct val="0"/>
              </a:spcBef>
              <a:buClr>
                <a:srgbClr val="FFFFFF"/>
              </a:buClr>
              <a:buSzPct val="25000"/>
              <a:buFont typeface="Calibri" pitchFamily="34" charset="0"/>
              <a:buNone/>
            </a:pPr>
            <a:r>
              <a:rPr lang="en-US" altLang="es-CL" sz="1000">
                <a:sym typeface="Calibri" pitchFamily="34" charset="0"/>
              </a:rPr>
              <a:t>GORE</a:t>
            </a:r>
          </a:p>
        </p:txBody>
      </p:sp>
      <p:sp>
        <p:nvSpPr>
          <p:cNvPr id="65547" name="Shape 1186"/>
          <p:cNvSpPr txBox="1">
            <a:spLocks noChangeArrowheads="1"/>
          </p:cNvSpPr>
          <p:nvPr/>
        </p:nvSpPr>
        <p:spPr bwMode="auto">
          <a:xfrm>
            <a:off x="1644650" y="2189163"/>
            <a:ext cx="2844800" cy="952500"/>
          </a:xfrm>
          <a:prstGeom prst="rect">
            <a:avLst/>
          </a:prstGeom>
          <a:solidFill>
            <a:schemeClr val="bg1"/>
          </a:solidFill>
          <a:ln>
            <a:noFill/>
          </a:ln>
          <a:extLst>
            <a:ext uri="{91240B29-F687-4F45-9708-019B960494DF}">
              <a14:hiddenLine xmlns:a14="http://schemas.microsoft.com/office/drawing/2010/main" w="9525" cap="sq">
                <a:solidFill>
                  <a:srgbClr val="000000"/>
                </a:solidFill>
                <a:miter lim="800000"/>
                <a:headEnd/>
                <a:tailEnd/>
              </a14:hiddenLine>
            </a:ext>
          </a:extLst>
        </p:spPr>
        <p:txBody>
          <a:bodyPr lIns="90000" tIns="46800" rIns="90000" bIns="46800"/>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spcBef>
                <a:spcPct val="0"/>
              </a:spcBef>
              <a:buClr>
                <a:srgbClr val="FFFFFF"/>
              </a:buClr>
              <a:buSzPct val="25000"/>
              <a:buFont typeface="Calibri" pitchFamily="34" charset="0"/>
              <a:buNone/>
            </a:pPr>
            <a:r>
              <a:rPr lang="en-US" altLang="es-CL" sz="1000">
                <a:sym typeface="Calibri" pitchFamily="34" charset="0"/>
              </a:rPr>
              <a:t>Resolver  desafectación cumbres fiscales y acceso a cumbres privadas</a:t>
            </a:r>
          </a:p>
          <a:p>
            <a:pPr algn="just">
              <a:spcBef>
                <a:spcPct val="0"/>
              </a:spcBef>
              <a:buClr>
                <a:srgbClr val="FFFFFF"/>
              </a:buClr>
              <a:buSzPct val="25000"/>
              <a:buFont typeface="Calibri" pitchFamily="34" charset="0"/>
              <a:buNone/>
            </a:pPr>
            <a:endParaRPr lang="en-US" altLang="es-CL" sz="1000">
              <a:sym typeface="Calibri" pitchFamily="34" charset="0"/>
            </a:endParaRPr>
          </a:p>
          <a:p>
            <a:pPr algn="just">
              <a:spcBef>
                <a:spcPct val="0"/>
              </a:spcBef>
              <a:buClr>
                <a:srgbClr val="FFFFFF"/>
              </a:buClr>
              <a:buSzPct val="25000"/>
              <a:buFont typeface="Calibri" pitchFamily="34" charset="0"/>
              <a:buNone/>
            </a:pPr>
            <a:r>
              <a:rPr lang="es-CL" altLang="es-CL" sz="1000">
                <a:sym typeface="Calibri" pitchFamily="34" charset="0"/>
              </a:rPr>
              <a:t>Elaboración de perfil para prefactibilidad</a:t>
            </a:r>
            <a:endParaRPr lang="en-US" altLang="es-CL" sz="1000">
              <a:sym typeface="Calibri" pitchFamily="34" charset="0"/>
            </a:endParaRPr>
          </a:p>
        </p:txBody>
      </p:sp>
      <p:sp>
        <p:nvSpPr>
          <p:cNvPr id="65548" name="Shape 1187"/>
          <p:cNvSpPr txBox="1">
            <a:spLocks noChangeArrowheads="1"/>
          </p:cNvSpPr>
          <p:nvPr/>
        </p:nvSpPr>
        <p:spPr bwMode="auto">
          <a:xfrm>
            <a:off x="11113" y="4581525"/>
            <a:ext cx="9132887" cy="1225550"/>
          </a:xfrm>
          <a:prstGeom prst="rect">
            <a:avLst/>
          </a:prstGeom>
          <a:solidFill>
            <a:srgbClr val="DEEBF7"/>
          </a:solidFill>
          <a:ln w="9525" cap="sq">
            <a:solidFill>
              <a:srgbClr val="2E75B6"/>
            </a:solidFill>
            <a:miter lim="800000"/>
            <a:headEnd/>
            <a:tailEnd/>
          </a:ln>
        </p:spPr>
        <p:txBody>
          <a:bodyPr lIns="90000" tIns="46800" rIns="90000" bIns="46800"/>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nSpc>
                <a:spcPct val="100000"/>
              </a:lnSpc>
              <a:spcBef>
                <a:spcPct val="0"/>
              </a:spcBef>
              <a:buClr>
                <a:srgbClr val="9DC3E6"/>
              </a:buClr>
              <a:buSzPct val="25000"/>
              <a:buFont typeface="Calibri" pitchFamily="34" charset="0"/>
              <a:buNone/>
            </a:pPr>
            <a:r>
              <a:rPr lang="en-US" altLang="es-CL" sz="1200" b="1">
                <a:solidFill>
                  <a:srgbClr val="0070C0"/>
                </a:solidFill>
                <a:sym typeface="Calibri" pitchFamily="34" charset="0"/>
              </a:rPr>
              <a:t>PUCARÁ</a:t>
            </a:r>
          </a:p>
          <a:p>
            <a:pPr>
              <a:lnSpc>
                <a:spcPct val="100000"/>
              </a:lnSpc>
              <a:spcBef>
                <a:spcPct val="0"/>
              </a:spcBef>
              <a:buClr>
                <a:srgbClr val="9DC3E6"/>
              </a:buClr>
              <a:buSzPct val="25000"/>
              <a:buFont typeface="Calibri" pitchFamily="34" charset="0"/>
              <a:buNone/>
            </a:pPr>
            <a:endParaRPr lang="es-CL" altLang="es-CL" sz="1600" b="1">
              <a:solidFill>
                <a:srgbClr val="0070C0"/>
              </a:solidFill>
              <a:sym typeface="Calibri" pitchFamily="34" charset="0"/>
            </a:endParaRPr>
          </a:p>
        </p:txBody>
      </p:sp>
      <p:sp>
        <p:nvSpPr>
          <p:cNvPr id="65549" name="Shape 1188"/>
          <p:cNvSpPr txBox="1">
            <a:spLocks noChangeArrowheads="1"/>
          </p:cNvSpPr>
          <p:nvPr/>
        </p:nvSpPr>
        <p:spPr bwMode="auto">
          <a:xfrm>
            <a:off x="4875213" y="2189163"/>
            <a:ext cx="2230437" cy="952500"/>
          </a:xfrm>
          <a:prstGeom prst="rect">
            <a:avLst/>
          </a:prstGeom>
          <a:solidFill>
            <a:schemeClr val="bg1"/>
          </a:solidFill>
          <a:ln>
            <a:noFill/>
          </a:ln>
          <a:extLst>
            <a:ext uri="{91240B29-F687-4F45-9708-019B960494DF}">
              <a14:hiddenLine xmlns:a14="http://schemas.microsoft.com/office/drawing/2010/main" w="9525" cap="sq">
                <a:solidFill>
                  <a:srgbClr val="000000"/>
                </a:solidFill>
                <a:miter lim="800000"/>
                <a:headEnd/>
                <a:tailEnd/>
              </a14:hiddenLine>
            </a:ext>
          </a:extLst>
        </p:spPr>
        <p:txBody>
          <a:bodyPr lIns="90000" tIns="46800" rIns="90000" bIns="46800"/>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spcBef>
                <a:spcPct val="0"/>
              </a:spcBef>
              <a:buClr>
                <a:srgbClr val="FFFFFF"/>
              </a:buClr>
              <a:buSzPct val="25000"/>
              <a:buFontTx/>
              <a:buNone/>
            </a:pPr>
            <a:r>
              <a:rPr lang="en-US" altLang="es-CL" sz="800">
                <a:sym typeface="Calibri" pitchFamily="34" charset="0"/>
              </a:rPr>
              <a:t>SEREMI de Bienes Nacionales</a:t>
            </a:r>
          </a:p>
          <a:p>
            <a:pPr>
              <a:spcBef>
                <a:spcPct val="0"/>
              </a:spcBef>
              <a:buClr>
                <a:srgbClr val="FFFFFF"/>
              </a:buClr>
              <a:buSzPct val="25000"/>
              <a:buFontTx/>
              <a:buNone/>
            </a:pPr>
            <a:endParaRPr lang="en-US" altLang="es-CL" sz="800">
              <a:sym typeface="Calibri" pitchFamily="34" charset="0"/>
            </a:endParaRPr>
          </a:p>
          <a:p>
            <a:pPr algn="just">
              <a:spcBef>
                <a:spcPct val="0"/>
              </a:spcBef>
              <a:buClr>
                <a:srgbClr val="FFFFFF"/>
              </a:buClr>
              <a:buSzPct val="25000"/>
              <a:buFontTx/>
              <a:buNone/>
            </a:pPr>
            <a:r>
              <a:rPr lang="en-US" altLang="es-CL" sz="800">
                <a:sym typeface="Calibri" pitchFamily="34" charset="0"/>
              </a:rPr>
              <a:t>GORE</a:t>
            </a:r>
          </a:p>
          <a:p>
            <a:pPr algn="just">
              <a:spcBef>
                <a:spcPct val="0"/>
              </a:spcBef>
              <a:buClr>
                <a:srgbClr val="FFFFFF"/>
              </a:buClr>
              <a:buSzPct val="25000"/>
              <a:buFontTx/>
              <a:buNone/>
            </a:pPr>
            <a:endParaRPr lang="en-US" altLang="es-CL" sz="800">
              <a:sym typeface="Calibri" pitchFamily="34" charset="0"/>
            </a:endParaRPr>
          </a:p>
          <a:p>
            <a:pPr algn="just">
              <a:spcBef>
                <a:spcPct val="0"/>
              </a:spcBef>
              <a:buClr>
                <a:srgbClr val="FFFFFF"/>
              </a:buClr>
              <a:buSzPct val="25000"/>
              <a:buFontTx/>
              <a:buNone/>
            </a:pPr>
            <a:r>
              <a:rPr lang="en-US" altLang="es-CL" sz="800">
                <a:sym typeface="Calibri" pitchFamily="34" charset="0"/>
              </a:rPr>
              <a:t>PARQUEMET</a:t>
            </a:r>
          </a:p>
          <a:p>
            <a:pPr algn="just">
              <a:spcBef>
                <a:spcPct val="0"/>
              </a:spcBef>
              <a:buClr>
                <a:srgbClr val="FFFFFF"/>
              </a:buClr>
              <a:buSzPct val="25000"/>
              <a:buFontTx/>
              <a:buNone/>
            </a:pPr>
            <a:endParaRPr lang="en-US" altLang="es-CL" sz="800">
              <a:sym typeface="Calibri" pitchFamily="34" charset="0"/>
            </a:endParaRPr>
          </a:p>
          <a:p>
            <a:pPr algn="just">
              <a:spcBef>
                <a:spcPct val="0"/>
              </a:spcBef>
              <a:buClr>
                <a:srgbClr val="FFFFFF"/>
              </a:buClr>
              <a:buSzPct val="25000"/>
              <a:buFontTx/>
              <a:buNone/>
            </a:pPr>
            <a:r>
              <a:rPr lang="en-US" altLang="es-CL" sz="800">
                <a:sym typeface="Calibri" pitchFamily="34" charset="0"/>
              </a:rPr>
              <a:t>Municipalidad de San Bernardo</a:t>
            </a:r>
          </a:p>
        </p:txBody>
      </p:sp>
      <p:sp>
        <p:nvSpPr>
          <p:cNvPr id="65550" name="Shape 1189"/>
          <p:cNvSpPr txBox="1">
            <a:spLocks noChangeArrowheads="1"/>
          </p:cNvSpPr>
          <p:nvPr/>
        </p:nvSpPr>
        <p:spPr bwMode="auto">
          <a:xfrm>
            <a:off x="1617663" y="3470275"/>
            <a:ext cx="2932112" cy="944563"/>
          </a:xfrm>
          <a:prstGeom prst="rect">
            <a:avLst/>
          </a:prstGeom>
          <a:solidFill>
            <a:schemeClr val="bg1"/>
          </a:solidFill>
          <a:ln>
            <a:noFill/>
          </a:ln>
          <a:extLst>
            <a:ext uri="{91240B29-F687-4F45-9708-019B960494DF}">
              <a14:hiddenLine xmlns:a14="http://schemas.microsoft.com/office/drawing/2010/main" w="9525" cap="sq">
                <a:solidFill>
                  <a:srgbClr val="000000"/>
                </a:solidFill>
                <a:miter lim="800000"/>
                <a:headEnd/>
                <a:tailEnd/>
              </a14:hiddenLine>
            </a:ext>
          </a:extLst>
        </p:spPr>
        <p:txBody>
          <a:bodyPr lIns="90000" tIns="46800" rIns="90000" bIns="46800"/>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spcBef>
                <a:spcPct val="0"/>
              </a:spcBef>
              <a:buClr>
                <a:srgbClr val="FFFFFF"/>
              </a:buClr>
              <a:buSzPct val="25000"/>
              <a:buFont typeface="Calibri" pitchFamily="34" charset="0"/>
              <a:buNone/>
            </a:pPr>
            <a:r>
              <a:rPr lang="en-US" altLang="es-CL" sz="1000">
                <a:sym typeface="Calibri" pitchFamily="34" charset="0"/>
              </a:rPr>
              <a:t>Resolver  ubicación y límites del memorial</a:t>
            </a:r>
          </a:p>
          <a:p>
            <a:pPr algn="just">
              <a:spcBef>
                <a:spcPct val="0"/>
              </a:spcBef>
              <a:buClr>
                <a:srgbClr val="FFFFFF"/>
              </a:buClr>
              <a:buFont typeface="Calibri" pitchFamily="34" charset="0"/>
              <a:buNone/>
            </a:pPr>
            <a:endParaRPr lang="es-CL" altLang="es-CL" sz="1000">
              <a:sym typeface="Calibri" pitchFamily="34" charset="0"/>
            </a:endParaRPr>
          </a:p>
          <a:p>
            <a:pPr algn="just">
              <a:spcBef>
                <a:spcPct val="0"/>
              </a:spcBef>
              <a:buClr>
                <a:srgbClr val="FFFFFF"/>
              </a:buClr>
              <a:buSzPct val="25000"/>
              <a:buFont typeface="Calibri" pitchFamily="34" charset="0"/>
              <a:buNone/>
            </a:pPr>
            <a:r>
              <a:rPr lang="en-US" altLang="es-CL" sz="1000">
                <a:sym typeface="Calibri" pitchFamily="34" charset="0"/>
              </a:rPr>
              <a:t>Definir estrategia de </a:t>
            </a:r>
            <a:r>
              <a:rPr lang="es-CL" altLang="es-CL" sz="1000">
                <a:sym typeface="Calibri" pitchFamily="34" charset="0"/>
              </a:rPr>
              <a:t>intervención</a:t>
            </a:r>
            <a:r>
              <a:rPr lang="en-US" altLang="es-CL" sz="1000">
                <a:sym typeface="Calibri" pitchFamily="34" charset="0"/>
              </a:rPr>
              <a:t> y plan de trabajo con los interesados</a:t>
            </a:r>
            <a:r>
              <a:rPr lang="en-US" altLang="es-CL" sz="900">
                <a:sym typeface="Calibri" pitchFamily="34" charset="0"/>
              </a:rPr>
              <a:t>.</a:t>
            </a:r>
          </a:p>
          <a:p>
            <a:pPr algn="just">
              <a:spcBef>
                <a:spcPct val="0"/>
              </a:spcBef>
              <a:buClr>
                <a:srgbClr val="FFFFFF"/>
              </a:buClr>
              <a:buSzPct val="25000"/>
              <a:buFont typeface="Calibri" pitchFamily="34" charset="0"/>
              <a:buNone/>
            </a:pPr>
            <a:endParaRPr lang="en-US" altLang="es-CL" sz="900">
              <a:sym typeface="Calibri" pitchFamily="34" charset="0"/>
            </a:endParaRPr>
          </a:p>
        </p:txBody>
      </p:sp>
      <p:sp>
        <p:nvSpPr>
          <p:cNvPr id="65551" name="Shape 1190"/>
          <p:cNvSpPr txBox="1">
            <a:spLocks noChangeArrowheads="1"/>
          </p:cNvSpPr>
          <p:nvPr/>
        </p:nvSpPr>
        <p:spPr bwMode="auto">
          <a:xfrm>
            <a:off x="4918075" y="3470275"/>
            <a:ext cx="2228850" cy="944563"/>
          </a:xfrm>
          <a:prstGeom prst="rect">
            <a:avLst/>
          </a:prstGeom>
          <a:solidFill>
            <a:schemeClr val="bg1"/>
          </a:solidFill>
          <a:ln>
            <a:noFill/>
          </a:ln>
          <a:extLst>
            <a:ext uri="{91240B29-F687-4F45-9708-019B960494DF}">
              <a14:hiddenLine xmlns:a14="http://schemas.microsoft.com/office/drawing/2010/main" w="9525" cap="sq">
                <a:solidFill>
                  <a:srgbClr val="000000"/>
                </a:solidFill>
                <a:miter lim="800000"/>
                <a:headEnd/>
                <a:tailEnd/>
              </a14:hiddenLine>
            </a:ext>
          </a:extLst>
        </p:spPr>
        <p:txBody>
          <a:bodyPr lIns="90000" tIns="46800" rIns="90000" bIns="46800"/>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spcBef>
                <a:spcPct val="0"/>
              </a:spcBef>
              <a:buClr>
                <a:srgbClr val="FFFFFF"/>
              </a:buClr>
              <a:buSzPct val="25000"/>
              <a:buFontTx/>
              <a:buNone/>
            </a:pPr>
            <a:r>
              <a:rPr lang="en-US" altLang="es-CL" sz="1000">
                <a:sym typeface="Calibri" pitchFamily="34" charset="0"/>
              </a:rPr>
              <a:t>SEREMI de Bienes Nacionales </a:t>
            </a:r>
          </a:p>
          <a:p>
            <a:pPr algn="just">
              <a:spcBef>
                <a:spcPct val="0"/>
              </a:spcBef>
              <a:buClr>
                <a:srgbClr val="FFFFFF"/>
              </a:buClr>
              <a:buSzPct val="25000"/>
              <a:buFontTx/>
              <a:buNone/>
            </a:pPr>
            <a:endParaRPr lang="en-US" altLang="es-CL" sz="1000">
              <a:sym typeface="Calibri" pitchFamily="34" charset="0"/>
            </a:endParaRPr>
          </a:p>
          <a:p>
            <a:pPr algn="just">
              <a:spcBef>
                <a:spcPct val="0"/>
              </a:spcBef>
              <a:buClr>
                <a:srgbClr val="FFFFFF"/>
              </a:buClr>
              <a:buSzPct val="25000"/>
              <a:buFontTx/>
              <a:buNone/>
            </a:pPr>
            <a:r>
              <a:rPr lang="en-US" altLang="es-CL" sz="1000">
                <a:sym typeface="Calibri" pitchFamily="34" charset="0"/>
              </a:rPr>
              <a:t>PARQUEMET</a:t>
            </a:r>
          </a:p>
          <a:p>
            <a:pPr algn="just">
              <a:spcBef>
                <a:spcPct val="0"/>
              </a:spcBef>
              <a:buClr>
                <a:srgbClr val="FFFFFF"/>
              </a:buClr>
              <a:buSzPct val="25000"/>
              <a:buFontTx/>
              <a:buNone/>
            </a:pPr>
            <a:endParaRPr lang="en-US" altLang="es-CL" sz="1000">
              <a:sym typeface="Calibri" pitchFamily="34" charset="0"/>
            </a:endParaRPr>
          </a:p>
          <a:p>
            <a:pPr algn="just">
              <a:spcBef>
                <a:spcPct val="0"/>
              </a:spcBef>
              <a:buClr>
                <a:srgbClr val="FFFFFF"/>
              </a:buClr>
              <a:buSzPct val="25000"/>
              <a:buFontTx/>
              <a:buNone/>
            </a:pPr>
            <a:r>
              <a:rPr lang="en-US" altLang="es-CL" sz="1000">
                <a:sym typeface="Calibri" pitchFamily="34" charset="0"/>
              </a:rPr>
              <a:t>DIRECCION DE ARQUITECTURA </a:t>
            </a:r>
          </a:p>
          <a:p>
            <a:pPr algn="just">
              <a:spcBef>
                <a:spcPct val="0"/>
              </a:spcBef>
              <a:buClr>
                <a:srgbClr val="FFFFFF"/>
              </a:buClr>
              <a:buSzPct val="25000"/>
              <a:buFontTx/>
              <a:buNone/>
            </a:pPr>
            <a:endParaRPr lang="en-US" altLang="es-CL" sz="1000">
              <a:sym typeface="Calibri" pitchFamily="34" charset="0"/>
            </a:endParaRPr>
          </a:p>
          <a:p>
            <a:pPr algn="just">
              <a:spcBef>
                <a:spcPct val="0"/>
              </a:spcBef>
              <a:buClr>
                <a:srgbClr val="FFFFFF"/>
              </a:buClr>
              <a:buSzPct val="25000"/>
              <a:buFontTx/>
              <a:buNone/>
            </a:pPr>
            <a:endParaRPr lang="en-US" altLang="es-CL" sz="1000">
              <a:sym typeface="Calibri" pitchFamily="34" charset="0"/>
            </a:endParaRPr>
          </a:p>
        </p:txBody>
      </p:sp>
      <p:sp>
        <p:nvSpPr>
          <p:cNvPr id="65552" name="Shape 1191"/>
          <p:cNvSpPr txBox="1">
            <a:spLocks noChangeArrowheads="1"/>
          </p:cNvSpPr>
          <p:nvPr/>
        </p:nvSpPr>
        <p:spPr bwMode="auto">
          <a:xfrm>
            <a:off x="1582738" y="4668838"/>
            <a:ext cx="2955925" cy="1076325"/>
          </a:xfrm>
          <a:prstGeom prst="rect">
            <a:avLst/>
          </a:prstGeom>
          <a:solidFill>
            <a:schemeClr val="bg1"/>
          </a:solidFill>
          <a:ln>
            <a:noFill/>
          </a:ln>
          <a:extLst>
            <a:ext uri="{91240B29-F687-4F45-9708-019B960494DF}">
              <a14:hiddenLine xmlns:a14="http://schemas.microsoft.com/office/drawing/2010/main" w="9525" cap="sq">
                <a:solidFill>
                  <a:srgbClr val="000000"/>
                </a:solidFill>
                <a:miter lim="800000"/>
                <a:headEnd/>
                <a:tailEnd/>
              </a14:hiddenLine>
            </a:ext>
          </a:extLst>
        </p:spPr>
        <p:txBody>
          <a:bodyPr lIns="90000" tIns="46800" rIns="90000" bIns="46800"/>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buClr>
                <a:srgbClr val="FFFFFF"/>
              </a:buClr>
              <a:buSzPct val="25000"/>
              <a:buFont typeface="Calibri" pitchFamily="34" charset="0"/>
              <a:buNone/>
            </a:pPr>
            <a:r>
              <a:rPr lang="en-US" altLang="es-CL" sz="1000">
                <a:sym typeface="Calibri" pitchFamily="34" charset="0"/>
              </a:rPr>
              <a:t>Sacar RS de diseño</a:t>
            </a:r>
          </a:p>
          <a:p>
            <a:pPr algn="just">
              <a:buClr>
                <a:srgbClr val="FFFFFF"/>
              </a:buClr>
              <a:buSzPct val="25000"/>
              <a:buFont typeface="Calibri" pitchFamily="34" charset="0"/>
              <a:buNone/>
            </a:pPr>
            <a:r>
              <a:rPr lang="en-US" altLang="es-CL" sz="1000">
                <a:sym typeface="Calibri" pitchFamily="34" charset="0"/>
              </a:rPr>
              <a:t>Definir construcción de cierre compensacion</a:t>
            </a:r>
          </a:p>
          <a:p>
            <a:pPr algn="just">
              <a:buClr>
                <a:srgbClr val="FFFFFF"/>
              </a:buClr>
              <a:buSzPct val="25000"/>
              <a:buFont typeface="Calibri" pitchFamily="34" charset="0"/>
              <a:buNone/>
            </a:pPr>
            <a:r>
              <a:rPr lang="en-US" altLang="es-CL" sz="1000">
                <a:sym typeface="Calibri" pitchFamily="34" charset="0"/>
              </a:rPr>
              <a:t>Definir situación ocupantes ilegales</a:t>
            </a:r>
          </a:p>
          <a:p>
            <a:pPr algn="just">
              <a:buClr>
                <a:srgbClr val="FFFFFF"/>
              </a:buClr>
              <a:buFont typeface="Calibri" pitchFamily="34" charset="0"/>
              <a:buNone/>
            </a:pPr>
            <a:endParaRPr lang="es-CL" altLang="es-CL" sz="900">
              <a:sym typeface="Calibri" pitchFamily="34" charset="0"/>
            </a:endParaRPr>
          </a:p>
          <a:p>
            <a:pPr algn="just">
              <a:buClr>
                <a:srgbClr val="FFFFFF"/>
              </a:buClr>
              <a:buFont typeface="Calibri" pitchFamily="34" charset="0"/>
              <a:buNone/>
            </a:pPr>
            <a:endParaRPr lang="es-CL" altLang="es-CL" sz="900">
              <a:latin typeface="Arial" pitchFamily="34" charset="0"/>
            </a:endParaRPr>
          </a:p>
        </p:txBody>
      </p:sp>
      <p:sp>
        <p:nvSpPr>
          <p:cNvPr id="65553" name="Shape 1192"/>
          <p:cNvSpPr txBox="1">
            <a:spLocks noChangeArrowheads="1"/>
          </p:cNvSpPr>
          <p:nvPr/>
        </p:nvSpPr>
        <p:spPr bwMode="auto">
          <a:xfrm>
            <a:off x="4840288" y="4668838"/>
            <a:ext cx="2228850" cy="1076325"/>
          </a:xfrm>
          <a:prstGeom prst="rect">
            <a:avLst/>
          </a:prstGeom>
          <a:solidFill>
            <a:schemeClr val="bg1"/>
          </a:solidFill>
          <a:ln>
            <a:noFill/>
          </a:ln>
          <a:extLst>
            <a:ext uri="{91240B29-F687-4F45-9708-019B960494DF}">
              <a14:hiddenLine xmlns:a14="http://schemas.microsoft.com/office/drawing/2010/main" w="9525" cap="sq">
                <a:solidFill>
                  <a:srgbClr val="000000"/>
                </a:solidFill>
                <a:miter lim="800000"/>
                <a:headEnd/>
                <a:tailEnd/>
              </a14:hiddenLine>
            </a:ext>
          </a:extLst>
        </p:spPr>
        <p:txBody>
          <a:bodyPr lIns="90000" tIns="46800" rIns="90000" bIns="46800"/>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spcBef>
                <a:spcPct val="0"/>
              </a:spcBef>
              <a:buClr>
                <a:srgbClr val="FFFFFF"/>
              </a:buClr>
              <a:buSzPct val="25000"/>
              <a:buFontTx/>
              <a:buNone/>
            </a:pPr>
            <a:r>
              <a:rPr lang="en-US" altLang="es-CL" sz="1000">
                <a:sym typeface="Calibri" pitchFamily="34" charset="0"/>
              </a:rPr>
              <a:t>Dirección de Arquitectura</a:t>
            </a:r>
          </a:p>
          <a:p>
            <a:pPr algn="just">
              <a:spcBef>
                <a:spcPct val="0"/>
              </a:spcBef>
              <a:buClr>
                <a:srgbClr val="FFFFFF"/>
              </a:buClr>
              <a:buSzPct val="25000"/>
              <a:buFontTx/>
              <a:buNone/>
            </a:pPr>
            <a:endParaRPr lang="en-US" altLang="es-CL" sz="1000">
              <a:sym typeface="Calibri" pitchFamily="34" charset="0"/>
            </a:endParaRPr>
          </a:p>
          <a:p>
            <a:pPr algn="just">
              <a:spcBef>
                <a:spcPct val="0"/>
              </a:spcBef>
              <a:buClr>
                <a:srgbClr val="FFFFFF"/>
              </a:buClr>
              <a:buSzPct val="25000"/>
              <a:buFont typeface="Arial" pitchFamily="34" charset="0"/>
              <a:buNone/>
            </a:pPr>
            <a:r>
              <a:rPr lang="en-US" altLang="es-CL" sz="1000">
                <a:sym typeface="Calibri" pitchFamily="34" charset="0"/>
              </a:rPr>
              <a:t>Consejo de Monumentos Nacionales</a:t>
            </a:r>
          </a:p>
          <a:p>
            <a:pPr algn="just">
              <a:spcBef>
                <a:spcPct val="0"/>
              </a:spcBef>
              <a:buClr>
                <a:srgbClr val="FFFFFF"/>
              </a:buClr>
              <a:buSzPct val="25000"/>
              <a:buFontTx/>
              <a:buNone/>
            </a:pPr>
            <a:endParaRPr lang="en-US" altLang="es-CL" sz="1000">
              <a:sym typeface="Calibri" pitchFamily="34" charset="0"/>
            </a:endParaRPr>
          </a:p>
          <a:p>
            <a:pPr algn="just">
              <a:spcBef>
                <a:spcPct val="0"/>
              </a:spcBef>
              <a:buClr>
                <a:srgbClr val="FFFFFF"/>
              </a:buClr>
              <a:buSzPct val="25000"/>
              <a:buFontTx/>
              <a:buNone/>
            </a:pPr>
            <a:r>
              <a:rPr lang="en-US" altLang="es-CL" sz="1000">
                <a:sym typeface="Calibri" pitchFamily="34" charset="0"/>
              </a:rPr>
              <a:t>Municipalidades  C.T. y SB</a:t>
            </a:r>
          </a:p>
          <a:p>
            <a:pPr algn="just">
              <a:spcBef>
                <a:spcPct val="0"/>
              </a:spcBef>
              <a:buClr>
                <a:srgbClr val="FFFFFF"/>
              </a:buClr>
              <a:buSzPct val="25000"/>
              <a:buFontTx/>
              <a:buNone/>
            </a:pPr>
            <a:endParaRPr lang="en-US" altLang="es-CL" sz="1000">
              <a:sym typeface="Calibri" pitchFamily="34" charset="0"/>
            </a:endParaRPr>
          </a:p>
          <a:p>
            <a:pPr algn="just">
              <a:spcBef>
                <a:spcPct val="0"/>
              </a:spcBef>
              <a:buClr>
                <a:srgbClr val="FFFFFF"/>
              </a:buClr>
              <a:buSzPct val="25000"/>
              <a:buFontTx/>
              <a:buNone/>
            </a:pPr>
            <a:r>
              <a:rPr lang="en-US" altLang="es-CL" sz="1000">
                <a:sym typeface="Calibri" pitchFamily="34" charset="0"/>
              </a:rPr>
              <a:t>GORE</a:t>
            </a:r>
          </a:p>
        </p:txBody>
      </p:sp>
      <p:sp>
        <p:nvSpPr>
          <p:cNvPr id="27" name="Shape 1185"/>
          <p:cNvSpPr txBox="1">
            <a:spLocks noChangeArrowheads="1"/>
          </p:cNvSpPr>
          <p:nvPr/>
        </p:nvSpPr>
        <p:spPr bwMode="auto">
          <a:xfrm>
            <a:off x="7534275" y="5983288"/>
            <a:ext cx="1285875" cy="758825"/>
          </a:xfrm>
          <a:prstGeom prst="rect">
            <a:avLst/>
          </a:prstGeom>
          <a:solidFill>
            <a:schemeClr val="bg1"/>
          </a:solidFill>
          <a:ln>
            <a:noFill/>
          </a:ln>
          <a:extLst>
            <a:ext uri="{91240B29-F687-4F45-9708-019B960494DF}">
              <a14:hiddenLine xmlns:a14="http://schemas.microsoft.com/office/drawing/2010/main" w="9525" cap="sq">
                <a:solidFill>
                  <a:srgbClr val="000000"/>
                </a:solidFill>
                <a:miter lim="800000"/>
                <a:headEnd/>
                <a:tailEnd/>
              </a14:hiddenLine>
            </a:ext>
          </a:extLst>
        </p:spPr>
        <p:txBody>
          <a:bodyPr lIns="90000" tIns="46800" rIns="90000" bIns="46800"/>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spcBef>
                <a:spcPct val="0"/>
              </a:spcBef>
              <a:buClr>
                <a:srgbClr val="FFFFFF"/>
              </a:buClr>
              <a:buSzPct val="25000"/>
              <a:buFont typeface="Calibri" pitchFamily="34" charset="0"/>
              <a:buNone/>
            </a:pPr>
            <a:endParaRPr lang="en-US" altLang="es-CL" sz="1000">
              <a:sym typeface="Calibri" pitchFamily="34" charset="0"/>
            </a:endParaRPr>
          </a:p>
        </p:txBody>
      </p:sp>
      <p:sp>
        <p:nvSpPr>
          <p:cNvPr id="28" name="Shape 1185"/>
          <p:cNvSpPr txBox="1">
            <a:spLocks noChangeArrowheads="1"/>
          </p:cNvSpPr>
          <p:nvPr/>
        </p:nvSpPr>
        <p:spPr bwMode="auto">
          <a:xfrm>
            <a:off x="7524750" y="2205038"/>
            <a:ext cx="1285875" cy="952500"/>
          </a:xfrm>
          <a:prstGeom prst="rect">
            <a:avLst/>
          </a:prstGeom>
          <a:solidFill>
            <a:schemeClr val="bg1"/>
          </a:solidFill>
          <a:ln>
            <a:noFill/>
          </a:ln>
          <a:extLst>
            <a:ext uri="{91240B29-F687-4F45-9708-019B960494DF}">
              <a14:hiddenLine xmlns:a14="http://schemas.microsoft.com/office/drawing/2010/main" w="9525" cap="sq">
                <a:solidFill>
                  <a:srgbClr val="000000"/>
                </a:solidFill>
                <a:miter lim="800000"/>
                <a:headEnd/>
                <a:tailEnd/>
              </a14:hiddenLine>
            </a:ext>
          </a:extLst>
        </p:spPr>
        <p:txBody>
          <a:bodyPr lIns="90000" tIns="46800" rIns="90000" bIns="46800"/>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ctr">
              <a:spcBef>
                <a:spcPct val="0"/>
              </a:spcBef>
              <a:buClr>
                <a:srgbClr val="FFFFFF"/>
              </a:buClr>
              <a:buSzPct val="25000"/>
              <a:buFont typeface="Calibri" pitchFamily="34" charset="0"/>
              <a:buNone/>
            </a:pPr>
            <a:r>
              <a:rPr lang="en-US" altLang="es-CL" sz="1000">
                <a:sym typeface="Calibri" pitchFamily="34" charset="0"/>
              </a:rPr>
              <a:t>DICIEMBRE 2015</a:t>
            </a:r>
          </a:p>
        </p:txBody>
      </p:sp>
      <p:sp>
        <p:nvSpPr>
          <p:cNvPr id="29" name="Shape 1185"/>
          <p:cNvSpPr txBox="1">
            <a:spLocks noChangeArrowheads="1"/>
          </p:cNvSpPr>
          <p:nvPr/>
        </p:nvSpPr>
        <p:spPr bwMode="auto">
          <a:xfrm>
            <a:off x="7570788" y="3451225"/>
            <a:ext cx="1284287" cy="963613"/>
          </a:xfrm>
          <a:prstGeom prst="rect">
            <a:avLst/>
          </a:prstGeom>
          <a:solidFill>
            <a:schemeClr val="bg1"/>
          </a:solidFill>
          <a:ln>
            <a:noFill/>
          </a:ln>
          <a:extLst>
            <a:ext uri="{91240B29-F687-4F45-9708-019B960494DF}">
              <a14:hiddenLine xmlns:a14="http://schemas.microsoft.com/office/drawing/2010/main" w="9525" cap="sq">
                <a:solidFill>
                  <a:srgbClr val="000000"/>
                </a:solidFill>
                <a:miter lim="800000"/>
                <a:headEnd/>
                <a:tailEnd/>
              </a14:hiddenLine>
            </a:ext>
          </a:extLst>
        </p:spPr>
        <p:txBody>
          <a:bodyPr lIns="90000" tIns="46800" rIns="90000" bIns="46800"/>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ctr">
              <a:spcBef>
                <a:spcPct val="0"/>
              </a:spcBef>
              <a:buClr>
                <a:srgbClr val="FFFFFF"/>
              </a:buClr>
              <a:buSzPct val="25000"/>
              <a:buFont typeface="Calibri" pitchFamily="34" charset="0"/>
              <a:buNone/>
            </a:pPr>
            <a:r>
              <a:rPr lang="en-US" altLang="es-CL" sz="1000">
                <a:sym typeface="Calibri" pitchFamily="34" charset="0"/>
              </a:rPr>
              <a:t>JUNIO 2016 (*)</a:t>
            </a:r>
          </a:p>
          <a:p>
            <a:pPr>
              <a:spcBef>
                <a:spcPct val="0"/>
              </a:spcBef>
              <a:buClr>
                <a:srgbClr val="FFFFFF"/>
              </a:buClr>
              <a:buSzPct val="25000"/>
              <a:buFont typeface="Calibri" pitchFamily="34" charset="0"/>
              <a:buNone/>
            </a:pPr>
            <a:endParaRPr lang="en-US" altLang="es-CL" sz="1000">
              <a:sym typeface="Calibri" pitchFamily="34" charset="0"/>
            </a:endParaRPr>
          </a:p>
          <a:p>
            <a:pPr>
              <a:spcBef>
                <a:spcPct val="0"/>
              </a:spcBef>
              <a:buClr>
                <a:srgbClr val="FFFFFF"/>
              </a:buClr>
              <a:buSzPct val="25000"/>
              <a:buFont typeface="Calibri" pitchFamily="34" charset="0"/>
              <a:buNone/>
            </a:pPr>
            <a:endParaRPr lang="en-US" altLang="es-CL" sz="1000">
              <a:sym typeface="Calibri" pitchFamily="34" charset="0"/>
            </a:endParaRPr>
          </a:p>
        </p:txBody>
      </p:sp>
      <p:sp>
        <p:nvSpPr>
          <p:cNvPr id="30" name="Shape 1185"/>
          <p:cNvSpPr txBox="1">
            <a:spLocks noChangeArrowheads="1"/>
          </p:cNvSpPr>
          <p:nvPr/>
        </p:nvSpPr>
        <p:spPr bwMode="auto">
          <a:xfrm>
            <a:off x="7546975" y="4652963"/>
            <a:ext cx="1285875" cy="1092200"/>
          </a:xfrm>
          <a:prstGeom prst="rect">
            <a:avLst/>
          </a:prstGeom>
          <a:solidFill>
            <a:schemeClr val="bg1"/>
          </a:solidFill>
          <a:ln>
            <a:noFill/>
          </a:ln>
          <a:extLst>
            <a:ext uri="{91240B29-F687-4F45-9708-019B960494DF}">
              <a14:hiddenLine xmlns:a14="http://schemas.microsoft.com/office/drawing/2010/main" w="9525" cap="sq">
                <a:solidFill>
                  <a:srgbClr val="000000"/>
                </a:solidFill>
                <a:miter lim="800000"/>
                <a:headEnd/>
                <a:tailEnd/>
              </a14:hiddenLine>
            </a:ext>
          </a:extLst>
        </p:spPr>
        <p:txBody>
          <a:bodyPr lIns="90000" tIns="46800" rIns="90000" bIns="46800"/>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ctr">
              <a:spcBef>
                <a:spcPct val="0"/>
              </a:spcBef>
              <a:buClr>
                <a:srgbClr val="FFFFFF"/>
              </a:buClr>
              <a:buSzPct val="25000"/>
              <a:buFont typeface="Calibri" pitchFamily="34" charset="0"/>
              <a:buNone/>
            </a:pPr>
            <a:r>
              <a:rPr lang="en-US" altLang="es-CL" sz="1000">
                <a:sym typeface="Calibri" pitchFamily="34" charset="0"/>
              </a:rPr>
              <a:t>ABRIL 2015</a:t>
            </a:r>
          </a:p>
          <a:p>
            <a:pPr>
              <a:spcBef>
                <a:spcPct val="0"/>
              </a:spcBef>
              <a:buClr>
                <a:srgbClr val="FFFFFF"/>
              </a:buClr>
              <a:buSzPct val="25000"/>
              <a:buFont typeface="Calibri" pitchFamily="34" charset="0"/>
              <a:buNone/>
            </a:pPr>
            <a:endParaRPr lang="en-US" altLang="es-CL" sz="1000">
              <a:sym typeface="Calibri" pitchFamily="34" charset="0"/>
            </a:endParaRPr>
          </a:p>
        </p:txBody>
      </p:sp>
      <p:sp>
        <p:nvSpPr>
          <p:cNvPr id="65558" name="Shape 1182"/>
          <p:cNvSpPr txBox="1">
            <a:spLocks noChangeArrowheads="1"/>
          </p:cNvSpPr>
          <p:nvPr/>
        </p:nvSpPr>
        <p:spPr bwMode="auto">
          <a:xfrm>
            <a:off x="22225" y="981075"/>
            <a:ext cx="9086850" cy="1008063"/>
          </a:xfrm>
          <a:prstGeom prst="rect">
            <a:avLst/>
          </a:prstGeom>
          <a:solidFill>
            <a:srgbClr val="DEEBF7"/>
          </a:solidFill>
          <a:ln w="9525" cap="sq">
            <a:solidFill>
              <a:srgbClr val="2E75B6"/>
            </a:solidFill>
            <a:miter lim="800000"/>
            <a:headEnd/>
            <a:tailEnd/>
          </a:ln>
        </p:spPr>
        <p:txBody>
          <a:bodyPr lIns="90000" tIns="46800" rIns="90000" bIns="46800"/>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nSpc>
                <a:spcPct val="100000"/>
              </a:lnSpc>
              <a:spcBef>
                <a:spcPct val="0"/>
              </a:spcBef>
              <a:buClr>
                <a:srgbClr val="9DC3E6"/>
              </a:buClr>
              <a:buSzPct val="25000"/>
              <a:buFont typeface="Calibri" pitchFamily="34" charset="0"/>
              <a:buNone/>
            </a:pPr>
            <a:r>
              <a:rPr lang="en-US" altLang="es-CL" sz="1200" b="1">
                <a:solidFill>
                  <a:srgbClr val="0070C0"/>
                </a:solidFill>
                <a:sym typeface="Calibri" pitchFamily="34" charset="0"/>
              </a:rPr>
              <a:t>HABILITACION</a:t>
            </a:r>
          </a:p>
          <a:p>
            <a:pPr>
              <a:lnSpc>
                <a:spcPct val="100000"/>
              </a:lnSpc>
              <a:spcBef>
                <a:spcPct val="0"/>
              </a:spcBef>
              <a:buClr>
                <a:srgbClr val="9DC3E6"/>
              </a:buClr>
              <a:buSzPct val="25000"/>
              <a:buFont typeface="Calibri" pitchFamily="34" charset="0"/>
              <a:buNone/>
            </a:pPr>
            <a:r>
              <a:rPr lang="en-US" altLang="es-CL" sz="1200" b="1">
                <a:solidFill>
                  <a:srgbClr val="0070C0"/>
                </a:solidFill>
                <a:sym typeface="Calibri" pitchFamily="34" charset="0"/>
              </a:rPr>
              <a:t>CUMBRES FISCALES</a:t>
            </a:r>
          </a:p>
          <a:p>
            <a:pPr>
              <a:lnSpc>
                <a:spcPct val="100000"/>
              </a:lnSpc>
              <a:spcBef>
                <a:spcPct val="0"/>
              </a:spcBef>
              <a:buClr>
                <a:srgbClr val="9DC3E6"/>
              </a:buClr>
              <a:buSzPct val="25000"/>
              <a:buFont typeface="Calibri" pitchFamily="34" charset="0"/>
              <a:buNone/>
            </a:pPr>
            <a:r>
              <a:rPr lang="en-US" altLang="es-CL" sz="1200" b="1">
                <a:solidFill>
                  <a:srgbClr val="0070C0"/>
                </a:solidFill>
                <a:sym typeface="Calibri" pitchFamily="34" charset="0"/>
              </a:rPr>
              <a:t>Y</a:t>
            </a:r>
          </a:p>
          <a:p>
            <a:pPr>
              <a:lnSpc>
                <a:spcPct val="100000"/>
              </a:lnSpc>
              <a:spcBef>
                <a:spcPct val="0"/>
              </a:spcBef>
              <a:buClr>
                <a:srgbClr val="9DC3E6"/>
              </a:buClr>
              <a:buSzPct val="25000"/>
              <a:buFont typeface="Calibri" pitchFamily="34" charset="0"/>
              <a:buNone/>
            </a:pPr>
            <a:r>
              <a:rPr lang="en-US" altLang="es-CL" sz="1200" b="1">
                <a:solidFill>
                  <a:srgbClr val="0070C0"/>
                </a:solidFill>
                <a:sym typeface="Calibri" pitchFamily="34" charset="0"/>
              </a:rPr>
              <a:t>PARQUE 58 HA</a:t>
            </a:r>
          </a:p>
          <a:p>
            <a:pPr>
              <a:lnSpc>
                <a:spcPct val="100000"/>
              </a:lnSpc>
              <a:spcBef>
                <a:spcPct val="0"/>
              </a:spcBef>
              <a:buClr>
                <a:srgbClr val="9DC3E6"/>
              </a:buClr>
              <a:buSzPct val="25000"/>
              <a:buFont typeface="Calibri" pitchFamily="34" charset="0"/>
              <a:buNone/>
            </a:pPr>
            <a:endParaRPr lang="es-CL" altLang="es-CL" sz="1600" b="1">
              <a:solidFill>
                <a:srgbClr val="0070C0"/>
              </a:solidFill>
              <a:sym typeface="Calibri" pitchFamily="34" charset="0"/>
            </a:endParaRPr>
          </a:p>
        </p:txBody>
      </p:sp>
      <p:sp>
        <p:nvSpPr>
          <p:cNvPr id="65559" name="Shape 1186"/>
          <p:cNvSpPr txBox="1">
            <a:spLocks noChangeArrowheads="1"/>
          </p:cNvSpPr>
          <p:nvPr/>
        </p:nvSpPr>
        <p:spPr bwMode="auto">
          <a:xfrm>
            <a:off x="1619250" y="1052513"/>
            <a:ext cx="2846388" cy="860425"/>
          </a:xfrm>
          <a:prstGeom prst="rect">
            <a:avLst/>
          </a:prstGeom>
          <a:solidFill>
            <a:schemeClr val="bg1"/>
          </a:solidFill>
          <a:ln>
            <a:noFill/>
          </a:ln>
          <a:extLst>
            <a:ext uri="{91240B29-F687-4F45-9708-019B960494DF}">
              <a14:hiddenLine xmlns:a14="http://schemas.microsoft.com/office/drawing/2010/main" w="9525" cap="sq">
                <a:solidFill>
                  <a:srgbClr val="000000"/>
                </a:solidFill>
                <a:miter lim="800000"/>
                <a:headEnd/>
                <a:tailEnd/>
              </a14:hiddenLine>
            </a:ext>
          </a:extLst>
        </p:spPr>
        <p:txBody>
          <a:bodyPr lIns="90000" tIns="46800" rIns="90000" bIns="46800"/>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spcBef>
                <a:spcPct val="0"/>
              </a:spcBef>
              <a:buClr>
                <a:srgbClr val="FFFFFF"/>
              </a:buClr>
              <a:buSzPct val="25000"/>
              <a:buFont typeface="Calibri" pitchFamily="34" charset="0"/>
              <a:buNone/>
            </a:pPr>
            <a:r>
              <a:rPr lang="en-US" altLang="es-CL" sz="1000">
                <a:sym typeface="Calibri" pitchFamily="34" charset="0"/>
              </a:rPr>
              <a:t>Resolver  desafectación terrenos  cumbre de las antenas</a:t>
            </a:r>
          </a:p>
          <a:p>
            <a:pPr algn="just">
              <a:spcBef>
                <a:spcPct val="0"/>
              </a:spcBef>
              <a:buClr>
                <a:srgbClr val="FFFFFF"/>
              </a:buClr>
              <a:buSzPct val="25000"/>
              <a:buFont typeface="Calibri" pitchFamily="34" charset="0"/>
              <a:buNone/>
            </a:pPr>
            <a:endParaRPr lang="en-US" altLang="es-CL" sz="1000">
              <a:sym typeface="Calibri" pitchFamily="34" charset="0"/>
            </a:endParaRPr>
          </a:p>
          <a:p>
            <a:pPr algn="just">
              <a:spcBef>
                <a:spcPct val="0"/>
              </a:spcBef>
              <a:buClr>
                <a:srgbClr val="FFFFFF"/>
              </a:buClr>
              <a:buSzPct val="25000"/>
              <a:buFont typeface="Calibri" pitchFamily="34" charset="0"/>
              <a:buNone/>
            </a:pPr>
            <a:r>
              <a:rPr lang="es-CL" altLang="es-CL" sz="1000">
                <a:sym typeface="Calibri" pitchFamily="34" charset="0"/>
              </a:rPr>
              <a:t>Elaboración de perfil para diseño</a:t>
            </a:r>
            <a:endParaRPr lang="en-US" altLang="es-CL" sz="1000">
              <a:sym typeface="Calibri" pitchFamily="34" charset="0"/>
            </a:endParaRPr>
          </a:p>
        </p:txBody>
      </p:sp>
      <p:sp>
        <p:nvSpPr>
          <p:cNvPr id="65560" name="Shape 1188"/>
          <p:cNvSpPr txBox="1">
            <a:spLocks noChangeArrowheads="1"/>
          </p:cNvSpPr>
          <p:nvPr/>
        </p:nvSpPr>
        <p:spPr bwMode="auto">
          <a:xfrm>
            <a:off x="4851400" y="1052513"/>
            <a:ext cx="2230438" cy="860425"/>
          </a:xfrm>
          <a:prstGeom prst="rect">
            <a:avLst/>
          </a:prstGeom>
          <a:solidFill>
            <a:schemeClr val="bg1"/>
          </a:solidFill>
          <a:ln>
            <a:noFill/>
          </a:ln>
          <a:extLst>
            <a:ext uri="{91240B29-F687-4F45-9708-019B960494DF}">
              <a14:hiddenLine xmlns:a14="http://schemas.microsoft.com/office/drawing/2010/main" w="9525" cap="sq">
                <a:solidFill>
                  <a:srgbClr val="000000"/>
                </a:solidFill>
                <a:miter lim="800000"/>
                <a:headEnd/>
                <a:tailEnd/>
              </a14:hiddenLine>
            </a:ext>
          </a:extLst>
        </p:spPr>
        <p:txBody>
          <a:bodyPr lIns="90000" tIns="46800" rIns="90000" bIns="46800"/>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spcBef>
                <a:spcPct val="0"/>
              </a:spcBef>
              <a:buClr>
                <a:srgbClr val="FFFFFF"/>
              </a:buClr>
              <a:buSzPct val="25000"/>
              <a:buFontTx/>
              <a:buNone/>
            </a:pPr>
            <a:r>
              <a:rPr lang="en-US" altLang="es-CL" sz="800">
                <a:sym typeface="Calibri" pitchFamily="34" charset="0"/>
              </a:rPr>
              <a:t>SEREMI de Bienes Nacionales</a:t>
            </a:r>
          </a:p>
          <a:p>
            <a:pPr>
              <a:spcBef>
                <a:spcPct val="0"/>
              </a:spcBef>
              <a:buClr>
                <a:srgbClr val="FFFFFF"/>
              </a:buClr>
              <a:buSzPct val="25000"/>
              <a:buFontTx/>
              <a:buNone/>
            </a:pPr>
            <a:endParaRPr lang="en-US" altLang="es-CL" sz="800">
              <a:sym typeface="Calibri" pitchFamily="34" charset="0"/>
            </a:endParaRPr>
          </a:p>
          <a:p>
            <a:pPr>
              <a:spcBef>
                <a:spcPct val="0"/>
              </a:spcBef>
              <a:buClr>
                <a:srgbClr val="FFFFFF"/>
              </a:buClr>
              <a:buSzPct val="25000"/>
              <a:buFontTx/>
              <a:buNone/>
            </a:pPr>
            <a:r>
              <a:rPr lang="en-US" altLang="es-CL" sz="800">
                <a:sym typeface="Calibri" pitchFamily="34" charset="0"/>
              </a:rPr>
              <a:t>SERVIU</a:t>
            </a:r>
          </a:p>
          <a:p>
            <a:pPr>
              <a:spcBef>
                <a:spcPct val="0"/>
              </a:spcBef>
              <a:buClr>
                <a:srgbClr val="FFFFFF"/>
              </a:buClr>
              <a:buSzPct val="25000"/>
              <a:buFontTx/>
              <a:buNone/>
            </a:pPr>
            <a:endParaRPr lang="en-US" altLang="es-CL" sz="900">
              <a:sym typeface="Calibri" pitchFamily="34" charset="0"/>
            </a:endParaRPr>
          </a:p>
          <a:p>
            <a:pPr algn="just">
              <a:spcBef>
                <a:spcPct val="0"/>
              </a:spcBef>
              <a:buClr>
                <a:srgbClr val="FFFFFF"/>
              </a:buClr>
              <a:buSzPct val="25000"/>
              <a:buFontTx/>
              <a:buNone/>
            </a:pPr>
            <a:r>
              <a:rPr lang="en-US" altLang="es-CL" sz="800">
                <a:sym typeface="Calibri" pitchFamily="34" charset="0"/>
              </a:rPr>
              <a:t>GORE</a:t>
            </a:r>
          </a:p>
          <a:p>
            <a:pPr algn="just">
              <a:spcBef>
                <a:spcPct val="0"/>
              </a:spcBef>
              <a:buClr>
                <a:srgbClr val="FFFFFF"/>
              </a:buClr>
              <a:buSzPct val="25000"/>
              <a:buFontTx/>
              <a:buNone/>
            </a:pPr>
            <a:endParaRPr lang="en-US" altLang="es-CL" sz="800">
              <a:sym typeface="Calibri" pitchFamily="34" charset="0"/>
            </a:endParaRPr>
          </a:p>
          <a:p>
            <a:pPr algn="just">
              <a:spcBef>
                <a:spcPct val="0"/>
              </a:spcBef>
              <a:buClr>
                <a:srgbClr val="FFFFFF"/>
              </a:buClr>
              <a:buSzPct val="25000"/>
              <a:buFontTx/>
              <a:buNone/>
            </a:pPr>
            <a:r>
              <a:rPr lang="en-US" altLang="es-CL" sz="800">
                <a:sym typeface="Calibri" pitchFamily="34" charset="0"/>
              </a:rPr>
              <a:t>PARQUEMET</a:t>
            </a:r>
          </a:p>
        </p:txBody>
      </p:sp>
      <p:sp>
        <p:nvSpPr>
          <p:cNvPr id="34" name="Shape 1185"/>
          <p:cNvSpPr txBox="1">
            <a:spLocks noChangeArrowheads="1"/>
          </p:cNvSpPr>
          <p:nvPr/>
        </p:nvSpPr>
        <p:spPr bwMode="auto">
          <a:xfrm>
            <a:off x="7499350" y="1057275"/>
            <a:ext cx="1285875" cy="858838"/>
          </a:xfrm>
          <a:prstGeom prst="rect">
            <a:avLst/>
          </a:prstGeom>
          <a:solidFill>
            <a:schemeClr val="bg1"/>
          </a:solidFill>
          <a:ln>
            <a:noFill/>
          </a:ln>
          <a:extLst>
            <a:ext uri="{91240B29-F687-4F45-9708-019B960494DF}">
              <a14:hiddenLine xmlns:a14="http://schemas.microsoft.com/office/drawing/2010/main" w="9525" cap="sq">
                <a:solidFill>
                  <a:srgbClr val="000000"/>
                </a:solidFill>
                <a:miter lim="800000"/>
                <a:headEnd/>
                <a:tailEnd/>
              </a14:hiddenLine>
            </a:ext>
          </a:extLst>
        </p:spPr>
        <p:txBody>
          <a:bodyPr lIns="90000" tIns="46800" rIns="90000" bIns="46800"/>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ctr">
              <a:spcBef>
                <a:spcPct val="0"/>
              </a:spcBef>
              <a:buClr>
                <a:srgbClr val="FFFFFF"/>
              </a:buClr>
              <a:buSzPct val="25000"/>
              <a:buFont typeface="Calibri" pitchFamily="34" charset="0"/>
              <a:buNone/>
            </a:pPr>
            <a:r>
              <a:rPr lang="en-US" altLang="es-CL" sz="1000">
                <a:sym typeface="Calibri" pitchFamily="34" charset="0"/>
              </a:rPr>
              <a:t>DICIEMBRE 2015</a:t>
            </a:r>
          </a:p>
          <a:p>
            <a:pPr algn="ctr">
              <a:spcBef>
                <a:spcPct val="0"/>
              </a:spcBef>
              <a:buClr>
                <a:srgbClr val="FFFFFF"/>
              </a:buClr>
              <a:buSzPct val="25000"/>
              <a:buFont typeface="Calibri" pitchFamily="34" charset="0"/>
              <a:buNone/>
            </a:pPr>
            <a:endParaRPr lang="en-US" altLang="es-CL" sz="1000">
              <a:sym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1000" fill="hold"/>
                                        <p:tgtEl>
                                          <p:spTgt spid="2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1000"/>
                                        <p:tgtEl>
                                          <p:spTgt spid="29"/>
                                        </p:tgtEl>
                                      </p:cBhvr>
                                    </p:animEffect>
                                    <p:anim calcmode="lin" valueType="num">
                                      <p:cBhvr>
                                        <p:cTn id="24" dur="1000" fill="hold"/>
                                        <p:tgtEl>
                                          <p:spTgt spid="29"/>
                                        </p:tgtEl>
                                        <p:attrNameLst>
                                          <p:attrName>ppt_x</p:attrName>
                                        </p:attrNameLst>
                                      </p:cBhvr>
                                      <p:tavLst>
                                        <p:tav tm="0">
                                          <p:val>
                                            <p:strVal val="#ppt_x"/>
                                          </p:val>
                                        </p:tav>
                                        <p:tav tm="100000">
                                          <p:val>
                                            <p:strVal val="#ppt_x"/>
                                          </p:val>
                                        </p:tav>
                                      </p:tavLst>
                                    </p:anim>
                                    <p:anim calcmode="lin" valueType="num">
                                      <p:cBhvr>
                                        <p:cTn id="25" dur="1000" fill="hold"/>
                                        <p:tgtEl>
                                          <p:spTgt spid="2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1000"/>
                                        <p:tgtEl>
                                          <p:spTgt spid="34"/>
                                        </p:tgtEl>
                                      </p:cBhvr>
                                    </p:animEffect>
                                    <p:anim calcmode="lin" valueType="num">
                                      <p:cBhvr>
                                        <p:cTn id="34" dur="1000" fill="hold"/>
                                        <p:tgtEl>
                                          <p:spTgt spid="34"/>
                                        </p:tgtEl>
                                        <p:attrNameLst>
                                          <p:attrName>ppt_x</p:attrName>
                                        </p:attrNameLst>
                                      </p:cBhvr>
                                      <p:tavLst>
                                        <p:tav tm="0">
                                          <p:val>
                                            <p:strVal val="#ppt_x"/>
                                          </p:val>
                                        </p:tav>
                                        <p:tav tm="100000">
                                          <p:val>
                                            <p:strVal val="#ppt_x"/>
                                          </p:val>
                                        </p:tav>
                                      </p:tavLst>
                                    </p:anim>
                                    <p:anim calcmode="lin" valueType="num">
                                      <p:cBhvr>
                                        <p:cTn id="3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28" grpId="0" animBg="1"/>
      <p:bldP spid="29" grpId="0" animBg="1"/>
      <p:bldP spid="30" grpId="0" animBg="1"/>
      <p:bldP spid="3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23 CuadroTexto"/>
          <p:cNvSpPr txBox="1">
            <a:spLocks noChangeArrowheads="1"/>
          </p:cNvSpPr>
          <p:nvPr/>
        </p:nvSpPr>
        <p:spPr bwMode="auto">
          <a:xfrm>
            <a:off x="6875463" y="908050"/>
            <a:ext cx="1800225" cy="5940425"/>
          </a:xfrm>
          <a:prstGeom prst="rect">
            <a:avLst/>
          </a:prstGeom>
          <a:solidFill>
            <a:srgbClr val="2E75B6"/>
          </a:solidFill>
          <a:ln w="9525" cap="sq">
            <a:solidFill>
              <a:srgbClr val="2E75B6"/>
            </a:solidFill>
            <a:miter lim="800000"/>
            <a:headEnd/>
            <a:tailEnd/>
          </a:ln>
        </p:spPr>
        <p:txBody>
          <a:bodyPr lIns="90000" tIns="46800" rIns="90000" bIns="46800"/>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ctr">
              <a:lnSpc>
                <a:spcPct val="100000"/>
              </a:lnSpc>
              <a:spcBef>
                <a:spcPct val="0"/>
              </a:spcBef>
              <a:buClr>
                <a:srgbClr val="FFFFFF"/>
              </a:buClr>
              <a:buSzPct val="25000"/>
              <a:buFont typeface="Calibri" pitchFamily="34" charset="0"/>
              <a:buNone/>
            </a:pPr>
            <a:r>
              <a:rPr lang="es-CL" altLang="es-CL" sz="1200" b="1">
                <a:solidFill>
                  <a:srgbClr val="FFFFFF"/>
                </a:solidFill>
              </a:rPr>
              <a:t>SOCIEDAD CIVIL</a:t>
            </a: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p:txBody>
      </p:sp>
      <p:sp>
        <p:nvSpPr>
          <p:cNvPr id="66563" name="17 CuadroTexto"/>
          <p:cNvSpPr txBox="1">
            <a:spLocks noChangeArrowheads="1"/>
          </p:cNvSpPr>
          <p:nvPr/>
        </p:nvSpPr>
        <p:spPr bwMode="auto">
          <a:xfrm>
            <a:off x="3995738" y="919163"/>
            <a:ext cx="2447925" cy="5938837"/>
          </a:xfrm>
          <a:prstGeom prst="rect">
            <a:avLst/>
          </a:prstGeom>
          <a:solidFill>
            <a:srgbClr val="2E75B6"/>
          </a:solidFill>
          <a:ln w="9525" cap="sq">
            <a:solidFill>
              <a:srgbClr val="2E75B6"/>
            </a:solidFill>
            <a:miter lim="800000"/>
            <a:headEnd/>
            <a:tailEnd/>
          </a:ln>
        </p:spPr>
        <p:txBody>
          <a:bodyPr lIns="90000" tIns="46800" rIns="90000" bIns="46800"/>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ctr">
              <a:lnSpc>
                <a:spcPct val="100000"/>
              </a:lnSpc>
              <a:spcBef>
                <a:spcPct val="0"/>
              </a:spcBef>
              <a:buClr>
                <a:srgbClr val="FFFFFF"/>
              </a:buClr>
              <a:buSzPct val="25000"/>
              <a:buFont typeface="Calibri" pitchFamily="34" charset="0"/>
              <a:buNone/>
            </a:pPr>
            <a:r>
              <a:rPr lang="es-CL" altLang="es-CL" sz="1200" b="1">
                <a:solidFill>
                  <a:srgbClr val="FFFFFF"/>
                </a:solidFill>
              </a:rPr>
              <a:t>INTEGRANTES</a:t>
            </a: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p:txBody>
      </p:sp>
      <p:sp>
        <p:nvSpPr>
          <p:cNvPr id="66564" name="1 CuadroTexto"/>
          <p:cNvSpPr txBox="1">
            <a:spLocks noChangeArrowheads="1"/>
          </p:cNvSpPr>
          <p:nvPr/>
        </p:nvSpPr>
        <p:spPr bwMode="auto">
          <a:xfrm>
            <a:off x="1476375" y="909638"/>
            <a:ext cx="2447925" cy="5948362"/>
          </a:xfrm>
          <a:prstGeom prst="rect">
            <a:avLst/>
          </a:prstGeom>
          <a:solidFill>
            <a:srgbClr val="2E75B6"/>
          </a:solidFill>
          <a:ln w="9525" cap="sq">
            <a:solidFill>
              <a:srgbClr val="2E75B6"/>
            </a:solidFill>
            <a:miter lim="800000"/>
            <a:headEnd/>
            <a:tailEnd/>
          </a:ln>
        </p:spPr>
        <p:txBody>
          <a:bodyPr lIns="90000" tIns="46800" rIns="90000" bIns="46800"/>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ctr">
              <a:lnSpc>
                <a:spcPct val="100000"/>
              </a:lnSpc>
              <a:spcBef>
                <a:spcPct val="0"/>
              </a:spcBef>
              <a:buClr>
                <a:srgbClr val="FFFFFF"/>
              </a:buClr>
              <a:buSzPct val="25000"/>
              <a:buFont typeface="Calibri" pitchFamily="34" charset="0"/>
              <a:buNone/>
            </a:pPr>
            <a:r>
              <a:rPr lang="es-CL" altLang="es-CL" sz="1200" b="1">
                <a:solidFill>
                  <a:srgbClr val="FFFFFF"/>
                </a:solidFill>
              </a:rPr>
              <a:t>TAREAS</a:t>
            </a: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p:txBody>
      </p:sp>
      <p:sp>
        <p:nvSpPr>
          <p:cNvPr id="66565" name="Shape 53"/>
          <p:cNvSpPr txBox="1">
            <a:spLocks noChangeArrowheads="1"/>
          </p:cNvSpPr>
          <p:nvPr/>
        </p:nvSpPr>
        <p:spPr bwMode="auto">
          <a:xfrm>
            <a:off x="-36513" y="142875"/>
            <a:ext cx="7200901" cy="431800"/>
          </a:xfrm>
          <a:prstGeom prst="rect">
            <a:avLst/>
          </a:prstGeom>
          <a:solidFill>
            <a:srgbClr val="2E75B6"/>
          </a:solidFill>
          <a:ln w="9525" cap="sq">
            <a:solidFill>
              <a:srgbClr val="2E75B6"/>
            </a:solidFill>
            <a:miter lim="800000"/>
            <a:headEnd/>
            <a:tailEnd/>
          </a:ln>
        </p:spPr>
        <p:txBody>
          <a:bodyPr lIns="90000" tIns="46800" rIns="90000" bIns="46800"/>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nSpc>
                <a:spcPct val="100000"/>
              </a:lnSpc>
              <a:spcBef>
                <a:spcPct val="0"/>
              </a:spcBef>
              <a:buClr>
                <a:srgbClr val="FFFFFF"/>
              </a:buClr>
              <a:buSzPct val="25000"/>
              <a:buFont typeface="Calibri" pitchFamily="34" charset="0"/>
              <a:buNone/>
            </a:pPr>
            <a:r>
              <a:rPr lang="en-US" altLang="es-CL" sz="2400" b="1">
                <a:solidFill>
                  <a:srgbClr val="FFFFFF"/>
                </a:solidFill>
                <a:sym typeface="Calibri" pitchFamily="34" charset="0"/>
              </a:rPr>
              <a:t>Area de desarrollo local</a:t>
            </a:r>
          </a:p>
        </p:txBody>
      </p:sp>
      <p:sp>
        <p:nvSpPr>
          <p:cNvPr id="66566" name="Shape 1181"/>
          <p:cNvSpPr txBox="1">
            <a:spLocks noChangeArrowheads="1"/>
          </p:cNvSpPr>
          <p:nvPr/>
        </p:nvSpPr>
        <p:spPr bwMode="auto">
          <a:xfrm>
            <a:off x="46038" y="1628775"/>
            <a:ext cx="9097962" cy="1584325"/>
          </a:xfrm>
          <a:prstGeom prst="rect">
            <a:avLst/>
          </a:prstGeom>
          <a:solidFill>
            <a:srgbClr val="DEEBF7"/>
          </a:solidFill>
          <a:ln w="9525" cap="sq">
            <a:solidFill>
              <a:srgbClr val="2E75B6"/>
            </a:solidFill>
            <a:miter lim="800000"/>
            <a:headEnd/>
            <a:tailEnd/>
          </a:ln>
        </p:spPr>
        <p:txBody>
          <a:bodyPr lIns="90000" tIns="46800" rIns="90000" bIns="46800"/>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nSpc>
                <a:spcPct val="100000"/>
              </a:lnSpc>
              <a:spcBef>
                <a:spcPct val="0"/>
              </a:spcBef>
              <a:buClr>
                <a:srgbClr val="9DC3E6"/>
              </a:buClr>
              <a:buSzPct val="25000"/>
              <a:buFont typeface="Calibri" pitchFamily="34" charset="0"/>
              <a:buNone/>
            </a:pPr>
            <a:endParaRPr lang="es-CL" altLang="es-CL" sz="1600" b="1">
              <a:solidFill>
                <a:srgbClr val="0070C0"/>
              </a:solidFill>
              <a:sym typeface="Calibri" pitchFamily="34" charset="0"/>
            </a:endParaRPr>
          </a:p>
          <a:p>
            <a:pPr>
              <a:lnSpc>
                <a:spcPct val="100000"/>
              </a:lnSpc>
              <a:spcBef>
                <a:spcPct val="0"/>
              </a:spcBef>
              <a:buClr>
                <a:srgbClr val="9DC3E6"/>
              </a:buClr>
              <a:buSzPct val="25000"/>
              <a:buFont typeface="Calibri" pitchFamily="34" charset="0"/>
              <a:buNone/>
            </a:pPr>
            <a:r>
              <a:rPr lang="es-CL" altLang="es-CL" sz="1600" b="1">
                <a:solidFill>
                  <a:srgbClr val="0070C0"/>
                </a:solidFill>
                <a:sym typeface="Calibri" pitchFamily="34" charset="0"/>
              </a:rPr>
              <a:t>AREA DE </a:t>
            </a:r>
          </a:p>
          <a:p>
            <a:pPr>
              <a:lnSpc>
                <a:spcPct val="100000"/>
              </a:lnSpc>
              <a:spcBef>
                <a:spcPct val="0"/>
              </a:spcBef>
              <a:buClr>
                <a:srgbClr val="9DC3E6"/>
              </a:buClr>
              <a:buSzPct val="25000"/>
              <a:buFont typeface="Calibri" pitchFamily="34" charset="0"/>
              <a:buNone/>
            </a:pPr>
            <a:r>
              <a:rPr lang="es-CL" altLang="es-CL" sz="1600" b="1">
                <a:solidFill>
                  <a:srgbClr val="0070C0"/>
                </a:solidFill>
                <a:sym typeface="Calibri" pitchFamily="34" charset="0"/>
              </a:rPr>
              <a:t>GESTION </a:t>
            </a:r>
          </a:p>
          <a:p>
            <a:pPr>
              <a:lnSpc>
                <a:spcPct val="100000"/>
              </a:lnSpc>
              <a:spcBef>
                <a:spcPct val="0"/>
              </a:spcBef>
              <a:buClr>
                <a:srgbClr val="9DC3E6"/>
              </a:buClr>
              <a:buSzPct val="25000"/>
              <a:buFont typeface="Calibri" pitchFamily="34" charset="0"/>
              <a:buNone/>
            </a:pPr>
            <a:r>
              <a:rPr lang="es-CL" altLang="es-CL" sz="1600" b="1">
                <a:solidFill>
                  <a:srgbClr val="0070C0"/>
                </a:solidFill>
                <a:sym typeface="Calibri" pitchFamily="34" charset="0"/>
              </a:rPr>
              <a:t>AMBIENTAL</a:t>
            </a:r>
          </a:p>
        </p:txBody>
      </p:sp>
      <p:sp>
        <p:nvSpPr>
          <p:cNvPr id="66567" name="Shape 1182"/>
          <p:cNvSpPr txBox="1">
            <a:spLocks noChangeArrowheads="1"/>
          </p:cNvSpPr>
          <p:nvPr/>
        </p:nvSpPr>
        <p:spPr bwMode="auto">
          <a:xfrm>
            <a:off x="57150" y="3284538"/>
            <a:ext cx="9086850" cy="1439862"/>
          </a:xfrm>
          <a:prstGeom prst="rect">
            <a:avLst/>
          </a:prstGeom>
          <a:solidFill>
            <a:srgbClr val="DEEBF7"/>
          </a:solidFill>
          <a:ln w="9525" cap="sq">
            <a:solidFill>
              <a:srgbClr val="2E75B6"/>
            </a:solidFill>
            <a:miter lim="800000"/>
            <a:headEnd/>
            <a:tailEnd/>
          </a:ln>
        </p:spPr>
        <p:txBody>
          <a:bodyPr lIns="90000" tIns="46800" rIns="90000" bIns="46800"/>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nSpc>
                <a:spcPct val="100000"/>
              </a:lnSpc>
              <a:spcBef>
                <a:spcPct val="0"/>
              </a:spcBef>
              <a:buClr>
                <a:srgbClr val="9DC3E6"/>
              </a:buClr>
              <a:buSzPct val="25000"/>
              <a:buFont typeface="Calibri" pitchFamily="34" charset="0"/>
              <a:buNone/>
            </a:pPr>
            <a:r>
              <a:rPr lang="en-US" altLang="es-CL" sz="1600" b="1">
                <a:solidFill>
                  <a:srgbClr val="0070C0"/>
                </a:solidFill>
                <a:sym typeface="Calibri" pitchFamily="34" charset="0"/>
              </a:rPr>
              <a:t>AREA DE</a:t>
            </a:r>
          </a:p>
          <a:p>
            <a:pPr>
              <a:lnSpc>
                <a:spcPct val="100000"/>
              </a:lnSpc>
              <a:spcBef>
                <a:spcPct val="0"/>
              </a:spcBef>
              <a:buClr>
                <a:srgbClr val="9DC3E6"/>
              </a:buClr>
              <a:buSzPct val="25000"/>
              <a:buFont typeface="Calibri" pitchFamily="34" charset="0"/>
              <a:buNone/>
            </a:pPr>
            <a:r>
              <a:rPr lang="en-US" altLang="es-CL" sz="1600" b="1">
                <a:solidFill>
                  <a:srgbClr val="0070C0"/>
                </a:solidFill>
                <a:sym typeface="Calibri" pitchFamily="34" charset="0"/>
              </a:rPr>
              <a:t>GESTION</a:t>
            </a:r>
          </a:p>
          <a:p>
            <a:pPr>
              <a:lnSpc>
                <a:spcPct val="100000"/>
              </a:lnSpc>
              <a:spcBef>
                <a:spcPct val="0"/>
              </a:spcBef>
              <a:buClr>
                <a:srgbClr val="9DC3E6"/>
              </a:buClr>
              <a:buSzPct val="25000"/>
              <a:buFont typeface="Calibri" pitchFamily="34" charset="0"/>
              <a:buNone/>
            </a:pPr>
            <a:r>
              <a:rPr lang="en-US" altLang="es-CL" sz="1600" b="1">
                <a:solidFill>
                  <a:srgbClr val="0070C0"/>
                </a:solidFill>
                <a:sym typeface="Calibri" pitchFamily="34" charset="0"/>
              </a:rPr>
              <a:t>TURISTICA</a:t>
            </a:r>
          </a:p>
          <a:p>
            <a:pPr>
              <a:lnSpc>
                <a:spcPct val="100000"/>
              </a:lnSpc>
              <a:spcBef>
                <a:spcPct val="0"/>
              </a:spcBef>
              <a:buClr>
                <a:srgbClr val="9DC3E6"/>
              </a:buClr>
              <a:buSzPct val="25000"/>
              <a:buFont typeface="Calibri" pitchFamily="34" charset="0"/>
              <a:buNone/>
            </a:pPr>
            <a:r>
              <a:rPr lang="en-US" altLang="es-CL" sz="1600" b="1">
                <a:solidFill>
                  <a:srgbClr val="0070C0"/>
                </a:solidFill>
                <a:sym typeface="Calibri" pitchFamily="34" charset="0"/>
              </a:rPr>
              <a:t>PATRIMONIAL </a:t>
            </a:r>
          </a:p>
          <a:p>
            <a:pPr>
              <a:lnSpc>
                <a:spcPct val="100000"/>
              </a:lnSpc>
              <a:spcBef>
                <a:spcPct val="0"/>
              </a:spcBef>
              <a:buClr>
                <a:srgbClr val="9DC3E6"/>
              </a:buClr>
              <a:buSzPct val="25000"/>
              <a:buFont typeface="Calibri" pitchFamily="34" charset="0"/>
              <a:buNone/>
            </a:pPr>
            <a:endParaRPr lang="es-CL" altLang="es-CL" sz="1600" b="1">
              <a:solidFill>
                <a:srgbClr val="0070C0"/>
              </a:solidFill>
              <a:sym typeface="Calibri" pitchFamily="34" charset="0"/>
            </a:endParaRPr>
          </a:p>
        </p:txBody>
      </p:sp>
      <p:sp>
        <p:nvSpPr>
          <p:cNvPr id="66568" name="Shape 1184"/>
          <p:cNvSpPr txBox="1">
            <a:spLocks noChangeArrowheads="1"/>
          </p:cNvSpPr>
          <p:nvPr/>
        </p:nvSpPr>
        <p:spPr bwMode="auto">
          <a:xfrm>
            <a:off x="1582738" y="1704975"/>
            <a:ext cx="2233612" cy="1363663"/>
          </a:xfrm>
          <a:prstGeom prst="rect">
            <a:avLst/>
          </a:prstGeom>
          <a:solidFill>
            <a:schemeClr val="bg1"/>
          </a:solidFill>
          <a:ln>
            <a:noFill/>
          </a:ln>
          <a:extLst>
            <a:ext uri="{91240B29-F687-4F45-9708-019B960494DF}">
              <a14:hiddenLine xmlns:a14="http://schemas.microsoft.com/office/drawing/2010/main" w="9525" cap="sq">
                <a:solidFill>
                  <a:srgbClr val="000000"/>
                </a:solidFill>
                <a:miter lim="800000"/>
                <a:headEnd/>
                <a:tailEnd/>
              </a14:hiddenLine>
            </a:ext>
          </a:extLst>
        </p:spPr>
        <p:txBody>
          <a:bodyPr lIns="90000" tIns="46800" rIns="90000" bIns="46800"/>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spcBef>
                <a:spcPct val="0"/>
              </a:spcBef>
              <a:buClr>
                <a:srgbClr val="FFFFFF"/>
              </a:buClr>
              <a:buSzPct val="25000"/>
              <a:buFont typeface="Calibri" pitchFamily="34" charset="0"/>
              <a:buNone/>
            </a:pPr>
            <a:r>
              <a:rPr lang="es-CL" altLang="es-CL" sz="1000" noProof="1">
                <a:sym typeface="Calibri" pitchFamily="34" charset="0"/>
              </a:rPr>
              <a:t>Resolver forma de proteger el valor ambiental del  cerro</a:t>
            </a:r>
          </a:p>
          <a:p>
            <a:pPr algn="just">
              <a:buClr>
                <a:srgbClr val="FFFFFF"/>
              </a:buClr>
              <a:buSzPct val="25000"/>
              <a:buFont typeface="Calibri" pitchFamily="34" charset="0"/>
              <a:buNone/>
            </a:pPr>
            <a:r>
              <a:rPr lang="es-CL" altLang="es-CL" sz="1000" noProof="1">
                <a:sym typeface="Calibri" pitchFamily="34" charset="0"/>
              </a:rPr>
              <a:t>Definir estrategia de intervención y plan de trabajo con los privados dueños de los terrenos.</a:t>
            </a:r>
          </a:p>
          <a:p>
            <a:pPr algn="just">
              <a:buClr>
                <a:srgbClr val="FFFFFF"/>
              </a:buClr>
              <a:buSzPct val="25000"/>
              <a:buFont typeface="Calibri" pitchFamily="34" charset="0"/>
              <a:buNone/>
            </a:pPr>
            <a:r>
              <a:rPr lang="es-CL" altLang="es-CL" sz="1000" noProof="1">
                <a:sym typeface="Calibri" pitchFamily="34" charset="0"/>
              </a:rPr>
              <a:t>Priorizar el Cerro Chena en el plan de acción de la estrategia de biodiversidad</a:t>
            </a:r>
          </a:p>
        </p:txBody>
      </p:sp>
      <p:sp>
        <p:nvSpPr>
          <p:cNvPr id="66569" name="Shape 1185"/>
          <p:cNvSpPr txBox="1">
            <a:spLocks noChangeArrowheads="1"/>
          </p:cNvSpPr>
          <p:nvPr/>
        </p:nvSpPr>
        <p:spPr bwMode="auto">
          <a:xfrm>
            <a:off x="4067175" y="1697038"/>
            <a:ext cx="2233613" cy="1371600"/>
          </a:xfrm>
          <a:prstGeom prst="rect">
            <a:avLst/>
          </a:prstGeom>
          <a:solidFill>
            <a:schemeClr val="bg1"/>
          </a:solidFill>
          <a:ln>
            <a:noFill/>
          </a:ln>
          <a:extLst>
            <a:ext uri="{91240B29-F687-4F45-9708-019B960494DF}">
              <a14:hiddenLine xmlns:a14="http://schemas.microsoft.com/office/drawing/2010/main" w="9525" cap="sq">
                <a:solidFill>
                  <a:srgbClr val="000000"/>
                </a:solidFill>
                <a:miter lim="800000"/>
                <a:headEnd/>
                <a:tailEnd/>
              </a14:hiddenLine>
            </a:ext>
          </a:extLst>
        </p:spPr>
        <p:txBody>
          <a:bodyPr lIns="90000" tIns="46800" rIns="90000" bIns="46800"/>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spcBef>
                <a:spcPct val="0"/>
              </a:spcBef>
              <a:buClr>
                <a:srgbClr val="FFFFFF"/>
              </a:buClr>
              <a:buSzPct val="25000"/>
              <a:buFont typeface="Calibri" pitchFamily="34" charset="0"/>
              <a:buNone/>
            </a:pPr>
            <a:r>
              <a:rPr lang="en-US" altLang="es-CL" sz="1000">
                <a:sym typeface="Calibri" pitchFamily="34" charset="0"/>
              </a:rPr>
              <a:t>SEREMI de Medio Ambiente</a:t>
            </a:r>
          </a:p>
          <a:p>
            <a:pPr algn="just">
              <a:spcBef>
                <a:spcPct val="0"/>
              </a:spcBef>
              <a:buClr>
                <a:srgbClr val="FFFFFF"/>
              </a:buClr>
              <a:buSzPct val="25000"/>
              <a:buFont typeface="Calibri" pitchFamily="34" charset="0"/>
              <a:buNone/>
            </a:pPr>
            <a:endParaRPr lang="en-US" altLang="es-CL" sz="1000">
              <a:sym typeface="Calibri" pitchFamily="34" charset="0"/>
            </a:endParaRPr>
          </a:p>
          <a:p>
            <a:pPr algn="just">
              <a:spcBef>
                <a:spcPct val="0"/>
              </a:spcBef>
              <a:buClr>
                <a:srgbClr val="FFFFFF"/>
              </a:buClr>
              <a:buSzPct val="25000"/>
              <a:buFont typeface="Calibri" pitchFamily="34" charset="0"/>
              <a:buNone/>
            </a:pPr>
            <a:r>
              <a:rPr lang="en-US" altLang="es-CL" sz="1000">
                <a:sym typeface="Calibri" pitchFamily="34" charset="0"/>
              </a:rPr>
              <a:t>Consejo de Monumentos Nacionales</a:t>
            </a:r>
          </a:p>
          <a:p>
            <a:pPr algn="just">
              <a:spcBef>
                <a:spcPct val="0"/>
              </a:spcBef>
              <a:buClr>
                <a:srgbClr val="FFFFFF"/>
              </a:buClr>
              <a:buSzPct val="25000"/>
              <a:buFont typeface="Calibri" pitchFamily="34" charset="0"/>
              <a:buNone/>
            </a:pPr>
            <a:endParaRPr lang="en-US" altLang="es-CL" sz="1000">
              <a:sym typeface="Calibri" pitchFamily="34" charset="0"/>
            </a:endParaRPr>
          </a:p>
          <a:p>
            <a:pPr algn="just">
              <a:spcBef>
                <a:spcPct val="0"/>
              </a:spcBef>
              <a:buClr>
                <a:srgbClr val="FFFFFF"/>
              </a:buClr>
              <a:buSzPct val="25000"/>
              <a:buFont typeface="Calibri" pitchFamily="34" charset="0"/>
              <a:buNone/>
            </a:pPr>
            <a:r>
              <a:rPr lang="en-US" altLang="es-CL" sz="1000">
                <a:sym typeface="Calibri" pitchFamily="34" charset="0"/>
              </a:rPr>
              <a:t>Municipalidad de Calera de Tango </a:t>
            </a:r>
          </a:p>
          <a:p>
            <a:pPr algn="just">
              <a:spcBef>
                <a:spcPct val="0"/>
              </a:spcBef>
              <a:buClr>
                <a:srgbClr val="FFFFFF"/>
              </a:buClr>
              <a:buSzPct val="25000"/>
              <a:buFont typeface="Calibri" pitchFamily="34" charset="0"/>
              <a:buNone/>
            </a:pPr>
            <a:endParaRPr lang="en-US" altLang="es-CL" sz="1000">
              <a:sym typeface="Calibri" pitchFamily="34" charset="0"/>
            </a:endParaRPr>
          </a:p>
          <a:p>
            <a:pPr algn="just">
              <a:spcBef>
                <a:spcPct val="0"/>
              </a:spcBef>
              <a:buClr>
                <a:srgbClr val="FFFFFF"/>
              </a:buClr>
              <a:buSzPct val="25000"/>
              <a:buFont typeface="Calibri" pitchFamily="34" charset="0"/>
              <a:buNone/>
            </a:pPr>
            <a:r>
              <a:rPr lang="en-US" altLang="es-CL" sz="1000">
                <a:sym typeface="Calibri" pitchFamily="34" charset="0"/>
              </a:rPr>
              <a:t>Municipalidad de San Bernardo</a:t>
            </a:r>
          </a:p>
          <a:p>
            <a:pPr algn="just">
              <a:spcBef>
                <a:spcPct val="0"/>
              </a:spcBef>
              <a:buClr>
                <a:srgbClr val="FFFFFF"/>
              </a:buClr>
              <a:buSzPct val="25000"/>
              <a:buFont typeface="Calibri" pitchFamily="34" charset="0"/>
              <a:buNone/>
            </a:pPr>
            <a:endParaRPr lang="en-US" altLang="es-CL" sz="1000">
              <a:sym typeface="Calibri" pitchFamily="34" charset="0"/>
            </a:endParaRPr>
          </a:p>
          <a:p>
            <a:pPr algn="just">
              <a:spcBef>
                <a:spcPct val="0"/>
              </a:spcBef>
              <a:buClr>
                <a:srgbClr val="FFFFFF"/>
              </a:buClr>
              <a:buSzPct val="25000"/>
              <a:buFont typeface="Calibri" pitchFamily="34" charset="0"/>
              <a:buNone/>
            </a:pPr>
            <a:r>
              <a:rPr lang="en-US" altLang="es-CL" sz="1000">
                <a:sym typeface="Calibri" pitchFamily="34" charset="0"/>
              </a:rPr>
              <a:t>GORE</a:t>
            </a:r>
          </a:p>
        </p:txBody>
      </p:sp>
      <p:sp>
        <p:nvSpPr>
          <p:cNvPr id="66570" name="Shape 1186"/>
          <p:cNvSpPr txBox="1">
            <a:spLocks noChangeArrowheads="1"/>
          </p:cNvSpPr>
          <p:nvPr/>
        </p:nvSpPr>
        <p:spPr bwMode="auto">
          <a:xfrm>
            <a:off x="1631950" y="3340100"/>
            <a:ext cx="2166938" cy="1241425"/>
          </a:xfrm>
          <a:prstGeom prst="rect">
            <a:avLst/>
          </a:prstGeom>
          <a:solidFill>
            <a:schemeClr val="bg1"/>
          </a:solidFill>
          <a:ln>
            <a:noFill/>
          </a:ln>
          <a:extLst>
            <a:ext uri="{91240B29-F687-4F45-9708-019B960494DF}">
              <a14:hiddenLine xmlns:a14="http://schemas.microsoft.com/office/drawing/2010/main" w="9525" cap="sq">
                <a:solidFill>
                  <a:srgbClr val="000000"/>
                </a:solidFill>
                <a:miter lim="800000"/>
                <a:headEnd/>
                <a:tailEnd/>
              </a14:hiddenLine>
            </a:ext>
          </a:extLst>
        </p:spPr>
        <p:txBody>
          <a:bodyPr lIns="90000" tIns="46800" rIns="90000" bIns="46800"/>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just">
              <a:spcBef>
                <a:spcPct val="0"/>
              </a:spcBef>
              <a:buClr>
                <a:srgbClr val="FFFFFF"/>
              </a:buClr>
              <a:buSzPct val="25000"/>
              <a:buFont typeface="Calibri" pitchFamily="34" charset="0"/>
              <a:buNone/>
            </a:pPr>
            <a:r>
              <a:rPr lang="en-US" altLang="es-CL" sz="1000">
                <a:sym typeface="Calibri" pitchFamily="34" charset="0"/>
              </a:rPr>
              <a:t>Resolver  desafectación terrenos de memorial, cumbres, senderos  y otros</a:t>
            </a:r>
          </a:p>
          <a:p>
            <a:pPr algn="just">
              <a:spcBef>
                <a:spcPct val="0"/>
              </a:spcBef>
              <a:buClr>
                <a:srgbClr val="FFFFFF"/>
              </a:buClr>
              <a:buSzPct val="25000"/>
              <a:buFont typeface="Calibri" pitchFamily="34" charset="0"/>
              <a:buNone/>
            </a:pPr>
            <a:endParaRPr lang="en-US" altLang="es-CL" sz="1000">
              <a:sym typeface="Calibri" pitchFamily="34" charset="0"/>
            </a:endParaRPr>
          </a:p>
          <a:p>
            <a:pPr algn="just">
              <a:spcBef>
                <a:spcPct val="0"/>
              </a:spcBef>
              <a:buClr>
                <a:srgbClr val="FFFFFF"/>
              </a:buClr>
              <a:buSzPct val="25000"/>
              <a:buFont typeface="Calibri" pitchFamily="34" charset="0"/>
              <a:buNone/>
            </a:pPr>
            <a:r>
              <a:rPr lang="en-US" altLang="es-CL" sz="1000">
                <a:sym typeface="Calibri" pitchFamily="34" charset="0"/>
              </a:rPr>
              <a:t>Definir estrategia de intervención y plan de trabajo con los </a:t>
            </a:r>
            <a:r>
              <a:rPr lang="es-CL" altLang="es-CL" sz="1000">
                <a:sym typeface="Calibri" pitchFamily="34" charset="0"/>
              </a:rPr>
              <a:t>privados</a:t>
            </a:r>
            <a:r>
              <a:rPr lang="en-US" altLang="es-CL" sz="1000">
                <a:sym typeface="Calibri" pitchFamily="34" charset="0"/>
              </a:rPr>
              <a:t> dueños de los terrenos de cumbres y sendero principales</a:t>
            </a:r>
          </a:p>
        </p:txBody>
      </p:sp>
      <p:sp>
        <p:nvSpPr>
          <p:cNvPr id="66571" name="Shape 1188"/>
          <p:cNvSpPr txBox="1">
            <a:spLocks noChangeArrowheads="1"/>
          </p:cNvSpPr>
          <p:nvPr/>
        </p:nvSpPr>
        <p:spPr bwMode="auto">
          <a:xfrm>
            <a:off x="4070350" y="3340100"/>
            <a:ext cx="2230438" cy="1241425"/>
          </a:xfrm>
          <a:prstGeom prst="rect">
            <a:avLst/>
          </a:prstGeom>
          <a:solidFill>
            <a:schemeClr val="bg1"/>
          </a:solidFill>
          <a:ln>
            <a:noFill/>
          </a:ln>
          <a:extLst>
            <a:ext uri="{91240B29-F687-4F45-9708-019B960494DF}">
              <a14:hiddenLine xmlns:a14="http://schemas.microsoft.com/office/drawing/2010/main" w="9525" cap="sq">
                <a:solidFill>
                  <a:srgbClr val="000000"/>
                </a:solidFill>
                <a:miter lim="800000"/>
                <a:headEnd/>
                <a:tailEnd/>
              </a14:hiddenLine>
            </a:ext>
          </a:extLst>
        </p:spPr>
        <p:txBody>
          <a:bodyPr lIns="90000" tIns="46800" rIns="90000" bIns="46800"/>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spcBef>
                <a:spcPct val="0"/>
              </a:spcBef>
              <a:buClr>
                <a:srgbClr val="FFFFFF"/>
              </a:buClr>
              <a:buSzPct val="25000"/>
              <a:buFontTx/>
              <a:buNone/>
            </a:pPr>
            <a:r>
              <a:rPr lang="en-US" altLang="es-CL" sz="800">
                <a:sym typeface="Calibri" pitchFamily="34" charset="0"/>
              </a:rPr>
              <a:t>SEREMI de Bienes Nacionales</a:t>
            </a:r>
          </a:p>
          <a:p>
            <a:pPr>
              <a:spcBef>
                <a:spcPct val="0"/>
              </a:spcBef>
              <a:buClr>
                <a:srgbClr val="FFFFFF"/>
              </a:buClr>
              <a:buSzPct val="25000"/>
              <a:buFontTx/>
              <a:buNone/>
            </a:pPr>
            <a:endParaRPr lang="en-US" altLang="es-CL" sz="1000">
              <a:sym typeface="Calibri" pitchFamily="34" charset="0"/>
            </a:endParaRPr>
          </a:p>
          <a:p>
            <a:pPr>
              <a:spcBef>
                <a:spcPct val="0"/>
              </a:spcBef>
              <a:buClr>
                <a:srgbClr val="FFFFFF"/>
              </a:buClr>
              <a:buSzPct val="25000"/>
              <a:buFontTx/>
              <a:buNone/>
            </a:pPr>
            <a:r>
              <a:rPr lang="en-US" altLang="es-CL" sz="1000">
                <a:sym typeface="Calibri" pitchFamily="34" charset="0"/>
              </a:rPr>
              <a:t>Consejo de Monumentos Nacionales</a:t>
            </a:r>
          </a:p>
          <a:p>
            <a:pPr algn="just">
              <a:spcBef>
                <a:spcPct val="0"/>
              </a:spcBef>
              <a:buClr>
                <a:srgbClr val="FFFFFF"/>
              </a:buClr>
              <a:buSzPct val="25000"/>
              <a:buFontTx/>
              <a:buNone/>
            </a:pPr>
            <a:endParaRPr lang="en-US" altLang="es-CL" sz="1000">
              <a:sym typeface="Calibri" pitchFamily="34" charset="0"/>
            </a:endParaRPr>
          </a:p>
          <a:p>
            <a:pPr algn="just">
              <a:spcBef>
                <a:spcPct val="0"/>
              </a:spcBef>
              <a:buClr>
                <a:srgbClr val="FFFFFF"/>
              </a:buClr>
              <a:buSzPct val="25000"/>
              <a:buFontTx/>
              <a:buNone/>
            </a:pPr>
            <a:r>
              <a:rPr lang="en-US" altLang="es-CL" sz="1000">
                <a:sym typeface="Calibri" pitchFamily="34" charset="0"/>
              </a:rPr>
              <a:t>Municipalidad de Calera de Tango</a:t>
            </a:r>
          </a:p>
          <a:p>
            <a:pPr algn="just">
              <a:spcBef>
                <a:spcPct val="0"/>
              </a:spcBef>
              <a:buClr>
                <a:srgbClr val="FFFFFF"/>
              </a:buClr>
              <a:buSzPct val="25000"/>
              <a:buFontTx/>
              <a:buNone/>
            </a:pPr>
            <a:endParaRPr lang="en-US" altLang="es-CL" sz="1000">
              <a:sym typeface="Calibri" pitchFamily="34" charset="0"/>
            </a:endParaRPr>
          </a:p>
          <a:p>
            <a:pPr algn="just">
              <a:spcBef>
                <a:spcPct val="0"/>
              </a:spcBef>
              <a:buClr>
                <a:srgbClr val="FFFFFF"/>
              </a:buClr>
              <a:buSzPct val="25000"/>
              <a:buFontTx/>
              <a:buNone/>
            </a:pPr>
            <a:r>
              <a:rPr lang="en-US" altLang="es-CL" sz="1000">
                <a:sym typeface="Calibri" pitchFamily="34" charset="0"/>
              </a:rPr>
              <a:t>Municipalidad de  San Bernardo</a:t>
            </a:r>
          </a:p>
          <a:p>
            <a:pPr algn="just">
              <a:spcBef>
                <a:spcPct val="0"/>
              </a:spcBef>
              <a:buClr>
                <a:srgbClr val="FFFFFF"/>
              </a:buClr>
              <a:buSzPct val="25000"/>
              <a:buFontTx/>
              <a:buNone/>
            </a:pPr>
            <a:endParaRPr lang="en-US" altLang="es-CL" sz="1000">
              <a:sym typeface="Calibri" pitchFamily="34" charset="0"/>
            </a:endParaRPr>
          </a:p>
          <a:p>
            <a:pPr algn="just">
              <a:spcBef>
                <a:spcPct val="0"/>
              </a:spcBef>
              <a:buClr>
                <a:srgbClr val="FFFFFF"/>
              </a:buClr>
              <a:buSzPct val="25000"/>
              <a:buFontTx/>
              <a:buNone/>
            </a:pPr>
            <a:r>
              <a:rPr lang="en-US" altLang="es-CL" sz="1000">
                <a:sym typeface="Calibri" pitchFamily="34" charset="0"/>
              </a:rPr>
              <a:t>GORE</a:t>
            </a:r>
          </a:p>
        </p:txBody>
      </p:sp>
      <p:sp>
        <p:nvSpPr>
          <p:cNvPr id="25" name="24 CuadroTexto"/>
          <p:cNvSpPr txBox="1">
            <a:spLocks noChangeArrowheads="1"/>
          </p:cNvSpPr>
          <p:nvPr/>
        </p:nvSpPr>
        <p:spPr bwMode="auto">
          <a:xfrm rot="-5400000">
            <a:off x="3690938" y="3735388"/>
            <a:ext cx="5938837" cy="287337"/>
          </a:xfrm>
          <a:prstGeom prst="rect">
            <a:avLst/>
          </a:prstGeom>
          <a:solidFill>
            <a:srgbClr val="00B050"/>
          </a:solidFill>
          <a:ln>
            <a:noFill/>
          </a:ln>
          <a:extLst>
            <a:ext uri="{91240B29-F687-4F45-9708-019B960494DF}">
              <a14:hiddenLine xmlns:a14="http://schemas.microsoft.com/office/drawing/2010/main" w="9525" cap="sq">
                <a:solidFill>
                  <a:srgbClr val="000000"/>
                </a:solidFill>
                <a:miter lim="800000"/>
                <a:headEnd/>
                <a:tailEnd/>
              </a14:hiddenLine>
            </a:ext>
          </a:extLst>
        </p:spPr>
        <p:txBody>
          <a:bodyPr lIns="90000" tIns="46800" rIns="90000" bIns="46800"/>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gn="ctr">
              <a:lnSpc>
                <a:spcPct val="100000"/>
              </a:lnSpc>
              <a:spcBef>
                <a:spcPct val="0"/>
              </a:spcBef>
              <a:buClr>
                <a:srgbClr val="FFFFFF"/>
              </a:buClr>
              <a:buSzPct val="25000"/>
              <a:buFont typeface="Calibri" pitchFamily="34" charset="0"/>
              <a:buNone/>
            </a:pPr>
            <a:r>
              <a:rPr lang="es-CL" altLang="es-CL" sz="1200" b="1">
                <a:solidFill>
                  <a:srgbClr val="FFFFFF"/>
                </a:solidFill>
              </a:rPr>
              <a:t>PARTICIPACION CIUDADANA (MAPA DE ACTORES)</a:t>
            </a: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a:p>
            <a:pPr algn="ctr">
              <a:lnSpc>
                <a:spcPct val="100000"/>
              </a:lnSpc>
              <a:spcBef>
                <a:spcPct val="0"/>
              </a:spcBef>
              <a:buClr>
                <a:srgbClr val="FFFFFF"/>
              </a:buClr>
              <a:buSzPct val="25000"/>
              <a:buFont typeface="Calibri" pitchFamily="34" charset="0"/>
              <a:buNone/>
            </a:pPr>
            <a:endParaRPr lang="es-CL" altLang="es-CL" sz="1600" b="1">
              <a:solidFill>
                <a:srgbClr val="FFFFFF"/>
              </a:solidFill>
            </a:endParaRPr>
          </a:p>
        </p:txBody>
      </p:sp>
      <p:sp>
        <p:nvSpPr>
          <p:cNvPr id="27" name="Shape 1185"/>
          <p:cNvSpPr txBox="1">
            <a:spLocks noChangeArrowheads="1"/>
          </p:cNvSpPr>
          <p:nvPr/>
        </p:nvSpPr>
        <p:spPr bwMode="auto">
          <a:xfrm>
            <a:off x="6961188" y="1697038"/>
            <a:ext cx="1571625" cy="1371600"/>
          </a:xfrm>
          <a:prstGeom prst="rect">
            <a:avLst/>
          </a:prstGeom>
          <a:solidFill>
            <a:schemeClr val="bg1"/>
          </a:solidFill>
          <a:ln>
            <a:noFill/>
          </a:ln>
          <a:extLst>
            <a:ext uri="{91240B29-F687-4F45-9708-019B960494DF}">
              <a14:hiddenLine xmlns:a14="http://schemas.microsoft.com/office/drawing/2010/main" w="9525" cap="sq">
                <a:solidFill>
                  <a:srgbClr val="000000"/>
                </a:solidFill>
                <a:miter lim="800000"/>
                <a:headEnd/>
                <a:tailEnd/>
              </a14:hiddenLine>
            </a:ext>
          </a:extLst>
        </p:spPr>
        <p:txBody>
          <a:bodyPr lIns="90000" tIns="46800" rIns="90000" bIns="46800"/>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spcBef>
                <a:spcPct val="0"/>
              </a:spcBef>
              <a:buClr>
                <a:srgbClr val="FFFFFF"/>
              </a:buClr>
              <a:buSzPct val="25000"/>
              <a:buFont typeface="Calibri" pitchFamily="34" charset="0"/>
              <a:buNone/>
            </a:pPr>
            <a:r>
              <a:rPr lang="en-US" altLang="es-CL" sz="1000">
                <a:sym typeface="Calibri" pitchFamily="34" charset="0"/>
              </a:rPr>
              <a:t>Propietarios</a:t>
            </a:r>
          </a:p>
          <a:p>
            <a:pPr>
              <a:spcBef>
                <a:spcPct val="0"/>
              </a:spcBef>
              <a:buClr>
                <a:srgbClr val="FFFFFF"/>
              </a:buClr>
              <a:buSzPct val="25000"/>
              <a:buFont typeface="Calibri" pitchFamily="34" charset="0"/>
              <a:buNone/>
            </a:pPr>
            <a:endParaRPr lang="en-US" altLang="es-CL" sz="1000">
              <a:sym typeface="Calibri" pitchFamily="34" charset="0"/>
            </a:endParaRPr>
          </a:p>
          <a:p>
            <a:pPr>
              <a:spcBef>
                <a:spcPct val="0"/>
              </a:spcBef>
              <a:buClr>
                <a:srgbClr val="FFFFFF"/>
              </a:buClr>
              <a:buSzPct val="25000"/>
              <a:buFont typeface="Calibri" pitchFamily="34" charset="0"/>
              <a:buNone/>
            </a:pPr>
            <a:r>
              <a:rPr lang="en-US" altLang="es-CL" sz="1000">
                <a:sym typeface="Calibri" pitchFamily="34" charset="0"/>
              </a:rPr>
              <a:t>Agricultores predios  aledaños</a:t>
            </a:r>
          </a:p>
          <a:p>
            <a:pPr>
              <a:spcBef>
                <a:spcPct val="0"/>
              </a:spcBef>
              <a:buClr>
                <a:srgbClr val="FFFFFF"/>
              </a:buClr>
              <a:buSzPct val="25000"/>
              <a:buFont typeface="Calibri" pitchFamily="34" charset="0"/>
              <a:buNone/>
            </a:pPr>
            <a:endParaRPr lang="en-US" altLang="es-CL" sz="1000">
              <a:sym typeface="Calibri" pitchFamily="34" charset="0"/>
            </a:endParaRPr>
          </a:p>
          <a:p>
            <a:pPr>
              <a:spcBef>
                <a:spcPct val="0"/>
              </a:spcBef>
              <a:buClr>
                <a:srgbClr val="FFFFFF"/>
              </a:buClr>
              <a:buSzPct val="25000"/>
              <a:buFont typeface="Calibri" pitchFamily="34" charset="0"/>
              <a:buNone/>
            </a:pPr>
            <a:r>
              <a:rPr lang="en-US" altLang="es-CL" sz="1000">
                <a:sym typeface="Calibri" pitchFamily="34" charset="0"/>
              </a:rPr>
              <a:t>Agroindustriales</a:t>
            </a:r>
          </a:p>
          <a:p>
            <a:pPr>
              <a:spcBef>
                <a:spcPct val="0"/>
              </a:spcBef>
              <a:buClr>
                <a:srgbClr val="FFFFFF"/>
              </a:buClr>
              <a:buSzPct val="25000"/>
              <a:buFont typeface="Calibri" pitchFamily="34" charset="0"/>
              <a:buNone/>
            </a:pPr>
            <a:endParaRPr lang="en-US" altLang="es-CL" sz="1000">
              <a:sym typeface="Calibri" pitchFamily="34" charset="0"/>
            </a:endParaRPr>
          </a:p>
          <a:p>
            <a:pPr>
              <a:spcBef>
                <a:spcPct val="0"/>
              </a:spcBef>
              <a:buClr>
                <a:srgbClr val="FFFFFF"/>
              </a:buClr>
              <a:buSzPct val="25000"/>
              <a:buFont typeface="Calibri" pitchFamily="34" charset="0"/>
              <a:buNone/>
            </a:pPr>
            <a:r>
              <a:rPr lang="en-US" altLang="es-CL" sz="1000">
                <a:sym typeface="Calibri" pitchFamily="34" charset="0"/>
              </a:rPr>
              <a:t>Otros</a:t>
            </a:r>
          </a:p>
        </p:txBody>
      </p:sp>
      <p:sp>
        <p:nvSpPr>
          <p:cNvPr id="28" name="Shape 1185"/>
          <p:cNvSpPr txBox="1">
            <a:spLocks noChangeArrowheads="1"/>
          </p:cNvSpPr>
          <p:nvPr/>
        </p:nvSpPr>
        <p:spPr bwMode="auto">
          <a:xfrm>
            <a:off x="6948488" y="3340100"/>
            <a:ext cx="1571625" cy="1241425"/>
          </a:xfrm>
          <a:prstGeom prst="rect">
            <a:avLst/>
          </a:prstGeom>
          <a:solidFill>
            <a:schemeClr val="bg1"/>
          </a:solidFill>
          <a:ln>
            <a:noFill/>
          </a:ln>
          <a:extLst>
            <a:ext uri="{91240B29-F687-4F45-9708-019B960494DF}">
              <a14:hiddenLine xmlns:a14="http://schemas.microsoft.com/office/drawing/2010/main" w="9525" cap="sq">
                <a:solidFill>
                  <a:srgbClr val="000000"/>
                </a:solidFill>
                <a:miter lim="800000"/>
                <a:headEnd/>
                <a:tailEnd/>
              </a14:hiddenLine>
            </a:ext>
          </a:extLst>
        </p:spPr>
        <p:txBody>
          <a:bodyPr lIns="90000" tIns="46800" rIns="90000" bIns="46800"/>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spcBef>
                <a:spcPct val="0"/>
              </a:spcBef>
              <a:buClr>
                <a:srgbClr val="FFFFFF"/>
              </a:buClr>
              <a:buSzPct val="25000"/>
              <a:buFont typeface="Calibri" pitchFamily="34" charset="0"/>
              <a:buNone/>
            </a:pPr>
            <a:r>
              <a:rPr lang="en-US" altLang="es-CL" sz="1000">
                <a:sym typeface="Calibri" pitchFamily="34" charset="0"/>
              </a:rPr>
              <a:t>Propietarios</a:t>
            </a:r>
          </a:p>
          <a:p>
            <a:pPr>
              <a:spcBef>
                <a:spcPct val="0"/>
              </a:spcBef>
              <a:buClr>
                <a:srgbClr val="FFFFFF"/>
              </a:buClr>
              <a:buSzPct val="25000"/>
              <a:buFont typeface="Calibri" pitchFamily="34" charset="0"/>
              <a:buNone/>
            </a:pPr>
            <a:endParaRPr lang="en-US" altLang="es-CL" sz="1000">
              <a:sym typeface="Calibri" pitchFamily="34" charset="0"/>
            </a:endParaRPr>
          </a:p>
          <a:p>
            <a:pPr>
              <a:spcBef>
                <a:spcPct val="0"/>
              </a:spcBef>
              <a:buClr>
                <a:srgbClr val="FFFFFF"/>
              </a:buClr>
              <a:buSzPct val="25000"/>
              <a:buFont typeface="Calibri" pitchFamily="34" charset="0"/>
              <a:buNone/>
            </a:pPr>
            <a:r>
              <a:rPr lang="en-US" altLang="es-CL" sz="1000">
                <a:sym typeface="Calibri" pitchFamily="34" charset="0"/>
              </a:rPr>
              <a:t>Ministerio de Defensa</a:t>
            </a:r>
          </a:p>
          <a:p>
            <a:pPr>
              <a:spcBef>
                <a:spcPct val="0"/>
              </a:spcBef>
              <a:buClr>
                <a:srgbClr val="FFFFFF"/>
              </a:buClr>
              <a:buSzPct val="25000"/>
              <a:buFont typeface="Calibri" pitchFamily="34" charset="0"/>
              <a:buNone/>
            </a:pPr>
            <a:endParaRPr lang="en-US" altLang="es-CL" sz="1000">
              <a:sym typeface="Calibri" pitchFamily="34" charset="0"/>
            </a:endParaRPr>
          </a:p>
          <a:p>
            <a:pPr>
              <a:spcBef>
                <a:spcPct val="0"/>
              </a:spcBef>
              <a:buClr>
                <a:srgbClr val="FFFFFF"/>
              </a:buClr>
              <a:buSzPct val="25000"/>
              <a:buFont typeface="Calibri" pitchFamily="34" charset="0"/>
              <a:buNone/>
            </a:pPr>
            <a:r>
              <a:rPr lang="en-US" altLang="es-CL" sz="1000">
                <a:sym typeface="Calibri" pitchFamily="34" charset="0"/>
              </a:rPr>
              <a:t>Ejército</a:t>
            </a:r>
          </a:p>
          <a:p>
            <a:pPr>
              <a:spcBef>
                <a:spcPct val="0"/>
              </a:spcBef>
              <a:buClr>
                <a:srgbClr val="FFFFFF"/>
              </a:buClr>
              <a:buSzPct val="25000"/>
              <a:buFont typeface="Calibri" pitchFamily="34" charset="0"/>
              <a:buNone/>
            </a:pPr>
            <a:endParaRPr lang="en-US" altLang="es-CL" sz="1000">
              <a:sym typeface="Calibri" pitchFamily="34" charset="0"/>
            </a:endParaRPr>
          </a:p>
        </p:txBody>
      </p:sp>
      <p:sp>
        <p:nvSpPr>
          <p:cNvPr id="31" name="30 CuadroTexto"/>
          <p:cNvSpPr txBox="1">
            <a:spLocks noChangeArrowheads="1"/>
          </p:cNvSpPr>
          <p:nvPr/>
        </p:nvSpPr>
        <p:spPr bwMode="auto">
          <a:xfrm rot="-5400000">
            <a:off x="5922963" y="3733800"/>
            <a:ext cx="5938838" cy="287337"/>
          </a:xfrm>
          <a:prstGeom prst="rect">
            <a:avLst/>
          </a:prstGeom>
          <a:solidFill>
            <a:schemeClr val="accent6">
              <a:lumMod val="75000"/>
            </a:schemeClr>
          </a:solidFill>
          <a:ln w="9525" cap="sq">
            <a:noFill/>
            <a:miter lim="800000"/>
            <a:headEnd/>
            <a:tailEnd/>
          </a:ln>
        </p:spPr>
        <p:txBody>
          <a:bodyPr lIns="90000" tIns="46800" rIns="90000" bIns="46800"/>
          <a:lstStyle>
            <a:lvl1pPr>
              <a:defRPr>
                <a:solidFill>
                  <a:schemeClr val="tx1"/>
                </a:solidFill>
                <a:latin typeface="Arial" panose="020B0604020202020204" pitchFamily="34" charset="0"/>
                <a:ea typeface="ヒラギノ角ゴ Pro W3" charset="-128"/>
              </a:defRPr>
            </a:lvl1pPr>
            <a:lvl2pPr marL="742950" indent="-285750">
              <a:defRPr>
                <a:solidFill>
                  <a:schemeClr val="tx1"/>
                </a:solidFill>
                <a:latin typeface="Arial" panose="020B0604020202020204" pitchFamily="34" charset="0"/>
                <a:ea typeface="ヒラギノ角ゴ Pro W3" charset="-128"/>
              </a:defRPr>
            </a:lvl2pPr>
            <a:lvl3pPr marL="1143000" indent="-228600">
              <a:defRPr>
                <a:solidFill>
                  <a:schemeClr val="tx1"/>
                </a:solidFill>
                <a:latin typeface="Arial" panose="020B0604020202020204" pitchFamily="34" charset="0"/>
                <a:ea typeface="ヒラギノ角ゴ Pro W3" charset="-128"/>
              </a:defRPr>
            </a:lvl3pPr>
            <a:lvl4pPr marL="1600200" indent="-228600">
              <a:defRPr>
                <a:solidFill>
                  <a:schemeClr val="tx1"/>
                </a:solidFill>
                <a:latin typeface="Arial" panose="020B0604020202020204" pitchFamily="34" charset="0"/>
                <a:ea typeface="ヒラギノ角ゴ Pro W3" charset="-128"/>
              </a:defRPr>
            </a:lvl4pPr>
            <a:lvl5pPr marL="2057400" indent="-228600">
              <a:defRPr>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charset="-128"/>
              </a:defRPr>
            </a:lvl9pPr>
          </a:lstStyle>
          <a:p>
            <a:pPr algn="ctr">
              <a:buClr>
                <a:srgbClr val="9DC3E6"/>
              </a:buClr>
              <a:buSzPct val="25000"/>
              <a:buFont typeface="Calibri" panose="020F0502020204030204" pitchFamily="34" charset="0"/>
              <a:buNone/>
              <a:defRPr/>
            </a:pPr>
            <a:r>
              <a:rPr lang="es-CL" altLang="es-CL" sz="1600" b="1" dirty="0" smtClean="0">
                <a:solidFill>
                  <a:schemeClr val="bg1"/>
                </a:solidFill>
                <a:latin typeface="Calibri" panose="020F0502020204030204" pitchFamily="34" charset="0"/>
              </a:rPr>
              <a:t>MESAS DE GESTION PUBLICO- PRIVADAS</a:t>
            </a:r>
          </a:p>
          <a:p>
            <a:pPr algn="ctr">
              <a:buClr>
                <a:srgbClr val="9DC3E6"/>
              </a:buClr>
              <a:buSzPct val="25000"/>
              <a:buFont typeface="Calibri" panose="020F0502020204030204" pitchFamily="34" charset="0"/>
              <a:buNone/>
              <a:defRPr/>
            </a:pPr>
            <a:endParaRPr lang="es-CL" altLang="es-CL" sz="1600" b="1" dirty="0" smtClean="0">
              <a:solidFill>
                <a:schemeClr val="bg1"/>
              </a:solidFill>
              <a:latin typeface="Calibri" panose="020F0502020204030204" pitchFamily="34" charset="0"/>
            </a:endParaRPr>
          </a:p>
          <a:p>
            <a:pPr algn="ctr">
              <a:buClr>
                <a:srgbClr val="9DC3E6"/>
              </a:buClr>
              <a:buSzPct val="25000"/>
              <a:buFont typeface="Calibri" panose="020F0502020204030204" pitchFamily="34" charset="0"/>
              <a:buNone/>
              <a:defRPr/>
            </a:pPr>
            <a:endParaRPr lang="es-CL" altLang="es-CL" sz="1600" b="1" dirty="0" smtClean="0">
              <a:solidFill>
                <a:schemeClr val="bg1"/>
              </a:solidFill>
              <a:latin typeface="Calibri" panose="020F0502020204030204" pitchFamily="34" charset="0"/>
            </a:endParaRPr>
          </a:p>
          <a:p>
            <a:pPr algn="ctr">
              <a:buClr>
                <a:srgbClr val="9DC3E6"/>
              </a:buClr>
              <a:buSzPct val="25000"/>
              <a:buFont typeface="Calibri" panose="020F0502020204030204" pitchFamily="34" charset="0"/>
              <a:buNone/>
              <a:defRPr/>
            </a:pPr>
            <a:endParaRPr lang="es-CL" altLang="es-CL" sz="1600" b="1" dirty="0" smtClean="0">
              <a:solidFill>
                <a:schemeClr val="bg1"/>
              </a:solidFill>
              <a:latin typeface="Calibri" panose="020F0502020204030204" pitchFamily="34" charset="0"/>
            </a:endParaRPr>
          </a:p>
          <a:p>
            <a:pPr algn="ctr">
              <a:buClr>
                <a:srgbClr val="9DC3E6"/>
              </a:buClr>
              <a:buSzPct val="25000"/>
              <a:buFont typeface="Calibri" panose="020F0502020204030204" pitchFamily="34" charset="0"/>
              <a:buNone/>
              <a:defRPr/>
            </a:pPr>
            <a:endParaRPr lang="es-CL" altLang="es-CL" sz="1600" b="1" dirty="0" smtClean="0">
              <a:solidFill>
                <a:schemeClr val="bg1"/>
              </a:solidFill>
              <a:latin typeface="Calibri" panose="020F0502020204030204" pitchFamily="34" charset="0"/>
            </a:endParaRPr>
          </a:p>
          <a:p>
            <a:pPr algn="ctr">
              <a:buClr>
                <a:srgbClr val="9DC3E6"/>
              </a:buClr>
              <a:buSzPct val="25000"/>
              <a:buFont typeface="Calibri" panose="020F0502020204030204" pitchFamily="34" charset="0"/>
              <a:buNone/>
              <a:defRPr/>
            </a:pPr>
            <a:endParaRPr lang="es-CL" altLang="es-CL" sz="1600" b="1" dirty="0" smtClean="0">
              <a:solidFill>
                <a:schemeClr val="bg1"/>
              </a:solidFill>
              <a:latin typeface="Calibri" panose="020F0502020204030204" pitchFamily="34" charset="0"/>
            </a:endParaRPr>
          </a:p>
          <a:p>
            <a:pPr algn="ctr">
              <a:buClr>
                <a:srgbClr val="9DC3E6"/>
              </a:buClr>
              <a:buSzPct val="25000"/>
              <a:buFont typeface="Calibri" panose="020F0502020204030204" pitchFamily="34" charset="0"/>
              <a:buNone/>
              <a:defRPr/>
            </a:pPr>
            <a:endParaRPr lang="es-CL" altLang="es-CL" sz="1600" b="1" dirty="0" smtClean="0">
              <a:solidFill>
                <a:schemeClr val="bg1"/>
              </a:solidFill>
              <a:latin typeface="Calibri" panose="020F0502020204030204" pitchFamily="34" charset="0"/>
            </a:endParaRPr>
          </a:p>
          <a:p>
            <a:pPr algn="ctr">
              <a:buClr>
                <a:srgbClr val="9DC3E6"/>
              </a:buClr>
              <a:buSzPct val="25000"/>
              <a:buFont typeface="Calibri" panose="020F0502020204030204" pitchFamily="34" charset="0"/>
              <a:buNone/>
              <a:defRPr/>
            </a:pPr>
            <a:endParaRPr lang="es-CL" altLang="es-CL" sz="1600" b="1" dirty="0" smtClean="0">
              <a:solidFill>
                <a:schemeClr val="bg1"/>
              </a:solidFill>
              <a:latin typeface="Calibri" panose="020F0502020204030204" pitchFamily="34" charset="0"/>
            </a:endParaRPr>
          </a:p>
          <a:p>
            <a:pPr algn="ctr">
              <a:buClr>
                <a:srgbClr val="9DC3E6"/>
              </a:buClr>
              <a:buSzPct val="25000"/>
              <a:buFont typeface="Calibri" panose="020F0502020204030204" pitchFamily="34" charset="0"/>
              <a:buNone/>
              <a:defRPr/>
            </a:pPr>
            <a:endParaRPr lang="es-CL" altLang="es-CL" sz="1600" b="1" dirty="0" smtClean="0">
              <a:solidFill>
                <a:schemeClr val="bg1"/>
              </a:solidFill>
              <a:latin typeface="Calibri" panose="020F0502020204030204" pitchFamily="34" charset="0"/>
            </a:endParaRPr>
          </a:p>
          <a:p>
            <a:pPr algn="ctr">
              <a:buClr>
                <a:srgbClr val="9DC3E6"/>
              </a:buClr>
              <a:buSzPct val="25000"/>
              <a:buFont typeface="Calibri" panose="020F0502020204030204" pitchFamily="34" charset="0"/>
              <a:buNone/>
              <a:defRPr/>
            </a:pPr>
            <a:endParaRPr lang="es-CL" altLang="es-CL" sz="1600" b="1" dirty="0" smtClean="0">
              <a:solidFill>
                <a:schemeClr val="bg1"/>
              </a:solidFill>
              <a:latin typeface="Calibri" panose="020F0502020204030204" pitchFamily="34" charset="0"/>
            </a:endParaRPr>
          </a:p>
          <a:p>
            <a:pPr algn="ctr">
              <a:buClr>
                <a:srgbClr val="9DC3E6"/>
              </a:buClr>
              <a:buSzPct val="25000"/>
              <a:buFont typeface="Calibri" panose="020F0502020204030204" pitchFamily="34" charset="0"/>
              <a:buNone/>
              <a:defRPr/>
            </a:pPr>
            <a:endParaRPr lang="es-CL" altLang="es-CL" sz="1600" b="1" dirty="0" smtClean="0">
              <a:solidFill>
                <a:schemeClr val="bg1"/>
              </a:solidFill>
              <a:latin typeface="Calibri" panose="020F0502020204030204" pitchFamily="34" charset="0"/>
            </a:endParaRPr>
          </a:p>
          <a:p>
            <a:pPr algn="ctr">
              <a:buClr>
                <a:srgbClr val="9DC3E6"/>
              </a:buClr>
              <a:buSzPct val="25000"/>
              <a:buFont typeface="Calibri" panose="020F0502020204030204" pitchFamily="34" charset="0"/>
              <a:buNone/>
              <a:defRPr/>
            </a:pPr>
            <a:endParaRPr lang="es-CL" altLang="es-CL" sz="1600" b="1" dirty="0" smtClean="0">
              <a:solidFill>
                <a:schemeClr val="bg1"/>
              </a:solidFill>
              <a:latin typeface="Calibri" panose="020F0502020204030204" pitchFamily="34" charset="0"/>
            </a:endParaRPr>
          </a:p>
          <a:p>
            <a:pPr algn="ctr">
              <a:buClr>
                <a:srgbClr val="9DC3E6"/>
              </a:buClr>
              <a:buSzPct val="25000"/>
              <a:buFont typeface="Calibri" panose="020F0502020204030204" pitchFamily="34" charset="0"/>
              <a:buNone/>
              <a:defRPr/>
            </a:pPr>
            <a:endParaRPr lang="es-CL" altLang="es-CL" sz="1600" b="1" dirty="0" smtClean="0">
              <a:solidFill>
                <a:schemeClr val="bg1"/>
              </a:solidFill>
              <a:latin typeface="Calibri" panose="020F0502020204030204" pitchFamily="34" charset="0"/>
            </a:endParaRPr>
          </a:p>
          <a:p>
            <a:pPr algn="ctr">
              <a:buClr>
                <a:srgbClr val="9DC3E6"/>
              </a:buClr>
              <a:buSzPct val="25000"/>
              <a:buFont typeface="Calibri" panose="020F0502020204030204" pitchFamily="34" charset="0"/>
              <a:buNone/>
              <a:defRPr/>
            </a:pPr>
            <a:endParaRPr lang="es-CL" altLang="es-CL" sz="1600" b="1" dirty="0" smtClean="0">
              <a:solidFill>
                <a:schemeClr val="bg1"/>
              </a:solidFill>
              <a:latin typeface="Calibri" panose="020F0502020204030204" pitchFamily="34" charset="0"/>
            </a:endParaRPr>
          </a:p>
          <a:p>
            <a:pPr algn="ctr">
              <a:buClr>
                <a:srgbClr val="9DC3E6"/>
              </a:buClr>
              <a:buSzPct val="25000"/>
              <a:buFont typeface="Calibri" panose="020F0502020204030204" pitchFamily="34" charset="0"/>
              <a:buNone/>
              <a:defRPr/>
            </a:pPr>
            <a:endParaRPr lang="es-CL" altLang="es-CL" sz="1600" b="1" dirty="0" smtClean="0">
              <a:solidFill>
                <a:schemeClr val="bg1"/>
              </a:solidFill>
              <a:latin typeface="Calibri" panose="020F0502020204030204" pitchFamily="34" charset="0"/>
            </a:endParaRPr>
          </a:p>
          <a:p>
            <a:pPr algn="ctr">
              <a:buClr>
                <a:srgbClr val="9DC3E6"/>
              </a:buClr>
              <a:buSzPct val="25000"/>
              <a:buFont typeface="Calibri" panose="020F0502020204030204" pitchFamily="34" charset="0"/>
              <a:buNone/>
              <a:defRPr/>
            </a:pPr>
            <a:endParaRPr lang="es-CL" altLang="es-CL" sz="1600" b="1" dirty="0" smtClean="0">
              <a:solidFill>
                <a:schemeClr val="bg1"/>
              </a:solidFill>
              <a:latin typeface="Calibri" panose="020F0502020204030204" pitchFamily="34" charset="0"/>
            </a:endParaRPr>
          </a:p>
          <a:p>
            <a:pPr algn="ctr">
              <a:buClr>
                <a:srgbClr val="9DC3E6"/>
              </a:buClr>
              <a:buSzPct val="25000"/>
              <a:buFont typeface="Calibri" panose="020F0502020204030204" pitchFamily="34" charset="0"/>
              <a:buNone/>
              <a:defRPr/>
            </a:pPr>
            <a:endParaRPr lang="es-CL" altLang="es-CL" sz="1600" b="1" dirty="0" smtClean="0">
              <a:solidFill>
                <a:schemeClr val="bg1"/>
              </a:solidFill>
              <a:latin typeface="Calibri" panose="020F0502020204030204" pitchFamily="34" charset="0"/>
            </a:endParaRPr>
          </a:p>
          <a:p>
            <a:pPr algn="ctr">
              <a:buClr>
                <a:srgbClr val="9DC3E6"/>
              </a:buClr>
              <a:buSzPct val="25000"/>
              <a:buFont typeface="Calibri" panose="020F0502020204030204" pitchFamily="34" charset="0"/>
              <a:buNone/>
              <a:defRPr/>
            </a:pPr>
            <a:endParaRPr lang="es-CL" altLang="es-CL" sz="1600" b="1" dirty="0" smtClean="0">
              <a:solidFill>
                <a:schemeClr val="bg1"/>
              </a:solidFill>
              <a:latin typeface="Calibri" panose="020F0502020204030204" pitchFamily="34" charset="0"/>
            </a:endParaRPr>
          </a:p>
          <a:p>
            <a:pPr algn="ctr">
              <a:buClr>
                <a:srgbClr val="9DC3E6"/>
              </a:buClr>
              <a:buSzPct val="25000"/>
              <a:buFont typeface="Calibri" panose="020F0502020204030204" pitchFamily="34" charset="0"/>
              <a:buNone/>
              <a:defRPr/>
            </a:pPr>
            <a:endParaRPr lang="es-CL" altLang="es-CL" sz="1600" b="1" dirty="0" smtClean="0">
              <a:solidFill>
                <a:schemeClr val="bg1"/>
              </a:solidFill>
              <a:latin typeface="Calibri" panose="020F0502020204030204" pitchFamily="34" charset="0"/>
            </a:endParaRPr>
          </a:p>
          <a:p>
            <a:pPr algn="ctr">
              <a:buClr>
                <a:srgbClr val="9DC3E6"/>
              </a:buClr>
              <a:buSzPct val="25000"/>
              <a:buFont typeface="Calibri" panose="020F0502020204030204" pitchFamily="34" charset="0"/>
              <a:buNone/>
              <a:defRPr/>
            </a:pPr>
            <a:endParaRPr lang="es-CL" altLang="es-CL" sz="1600" b="1" dirty="0" smtClean="0">
              <a:solidFill>
                <a:schemeClr val="bg1"/>
              </a:solidFill>
              <a:latin typeface="Calibri" panose="020F0502020204030204" pitchFamily="34" charset="0"/>
            </a:endParaRPr>
          </a:p>
          <a:p>
            <a:pPr algn="ctr">
              <a:buClr>
                <a:srgbClr val="9DC3E6"/>
              </a:buClr>
              <a:buSzPct val="25000"/>
              <a:buFont typeface="Calibri" panose="020F0502020204030204" pitchFamily="34" charset="0"/>
              <a:buNone/>
              <a:defRPr/>
            </a:pPr>
            <a:endParaRPr lang="es-CL" altLang="es-CL" sz="1600" b="1" dirty="0" smtClean="0">
              <a:solidFill>
                <a:schemeClr val="bg1"/>
              </a:solidFill>
              <a:latin typeface="Calibri" panose="020F0502020204030204" pitchFamily="34" charset="0"/>
            </a:endParaRPr>
          </a:p>
          <a:p>
            <a:pPr algn="ctr">
              <a:buClr>
                <a:srgbClr val="9DC3E6"/>
              </a:buClr>
              <a:buSzPct val="25000"/>
              <a:buFont typeface="Calibri" panose="020F0502020204030204" pitchFamily="34" charset="0"/>
              <a:buNone/>
              <a:defRPr/>
            </a:pPr>
            <a:endParaRPr lang="es-CL" altLang="es-CL" sz="1600" b="1" dirty="0" smtClean="0">
              <a:solidFill>
                <a:schemeClr val="bg1"/>
              </a:solidFill>
              <a:latin typeface="Calibri" panose="020F0502020204030204" pitchFamily="34" charset="0"/>
            </a:endParaRPr>
          </a:p>
          <a:p>
            <a:pPr algn="ctr">
              <a:buClr>
                <a:srgbClr val="9DC3E6"/>
              </a:buClr>
              <a:buSzPct val="25000"/>
              <a:buFont typeface="Calibri" panose="020F0502020204030204" pitchFamily="34" charset="0"/>
              <a:buNone/>
              <a:defRPr/>
            </a:pPr>
            <a:endParaRPr lang="es-CL" altLang="es-CL" sz="1600" b="1" dirty="0" smtClean="0">
              <a:solidFill>
                <a:schemeClr val="bg1"/>
              </a:solidFill>
              <a:latin typeface="Calibri" panose="020F0502020204030204" pitchFamily="34" charset="0"/>
            </a:endParaRPr>
          </a:p>
          <a:p>
            <a:pPr algn="ctr">
              <a:buClr>
                <a:srgbClr val="9DC3E6"/>
              </a:buClr>
              <a:buSzPct val="25000"/>
              <a:buFont typeface="Calibri" panose="020F0502020204030204" pitchFamily="34" charset="0"/>
              <a:buNone/>
              <a:defRPr/>
            </a:pPr>
            <a:endParaRPr lang="es-CL" altLang="es-CL" sz="1600" b="1" dirty="0" smtClean="0">
              <a:solidFill>
                <a:schemeClr val="bg1"/>
              </a:solidFill>
              <a:latin typeface="Calibri" panose="020F0502020204030204" pitchFamily="34" charset="0"/>
            </a:endParaRPr>
          </a:p>
          <a:p>
            <a:pPr algn="ctr">
              <a:buClr>
                <a:srgbClr val="9DC3E6"/>
              </a:buClr>
              <a:buSzPct val="25000"/>
              <a:buFont typeface="Calibri" panose="020F0502020204030204" pitchFamily="34" charset="0"/>
              <a:buNone/>
              <a:defRPr/>
            </a:pPr>
            <a:endParaRPr lang="es-CL" altLang="es-CL" sz="1600" b="1" dirty="0" smtClean="0">
              <a:solidFill>
                <a:schemeClr val="bg1"/>
              </a:solidFill>
              <a:latin typeface="Calibri" panose="020F0502020204030204" pitchFamily="34" charset="0"/>
            </a:endParaRPr>
          </a:p>
          <a:p>
            <a:pPr algn="ctr">
              <a:buClr>
                <a:srgbClr val="9DC3E6"/>
              </a:buClr>
              <a:buSzPct val="25000"/>
              <a:buFont typeface="Calibri" panose="020F0502020204030204" pitchFamily="34" charset="0"/>
              <a:buNone/>
              <a:defRPr/>
            </a:pPr>
            <a:endParaRPr lang="es-CL" altLang="es-CL" sz="1600" b="1" dirty="0" smtClean="0">
              <a:solidFill>
                <a:schemeClr val="bg1"/>
              </a:solidFill>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1000"/>
                                        <p:tgtEl>
                                          <p:spTgt spid="28"/>
                                        </p:tgtEl>
                                      </p:cBhvr>
                                    </p:animEffect>
                                    <p:anim calcmode="lin" valueType="num">
                                      <p:cBhvr>
                                        <p:cTn id="23" dur="1000" fill="hold"/>
                                        <p:tgtEl>
                                          <p:spTgt spid="28"/>
                                        </p:tgtEl>
                                        <p:attrNameLst>
                                          <p:attrName>ppt_x</p:attrName>
                                        </p:attrNameLst>
                                      </p:cBhvr>
                                      <p:tavLst>
                                        <p:tav tm="0">
                                          <p:val>
                                            <p:strVal val="#ppt_x"/>
                                          </p:val>
                                        </p:tav>
                                        <p:tav tm="100000">
                                          <p:val>
                                            <p:strVal val="#ppt_x"/>
                                          </p:val>
                                        </p:tav>
                                      </p:tavLst>
                                    </p:anim>
                                    <p:anim calcmode="lin" valueType="num">
                                      <p:cBhvr>
                                        <p:cTn id="2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500" fill="hold"/>
                                        <p:tgtEl>
                                          <p:spTgt spid="31"/>
                                        </p:tgtEl>
                                        <p:attrNameLst>
                                          <p:attrName>ppt_x</p:attrName>
                                        </p:attrNameLst>
                                      </p:cBhvr>
                                      <p:tavLst>
                                        <p:tav tm="0">
                                          <p:val>
                                            <p:strVal val="#ppt_x"/>
                                          </p:val>
                                        </p:tav>
                                        <p:tav tm="100000">
                                          <p:val>
                                            <p:strVal val="#ppt_x"/>
                                          </p:val>
                                        </p:tav>
                                      </p:tavLst>
                                    </p:anim>
                                    <p:anim calcmode="lin" valueType="num">
                                      <p:cBhvr additive="base">
                                        <p:cTn id="3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7" grpId="0" animBg="1"/>
      <p:bldP spid="28" grpId="0" animBg="1"/>
      <p:bldP spid="3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hape 53"/>
          <p:cNvSpPr txBox="1">
            <a:spLocks noChangeArrowheads="1"/>
          </p:cNvSpPr>
          <p:nvPr/>
        </p:nvSpPr>
        <p:spPr bwMode="auto">
          <a:xfrm>
            <a:off x="166688" y="142875"/>
            <a:ext cx="7200900" cy="431800"/>
          </a:xfrm>
          <a:prstGeom prst="rect">
            <a:avLst/>
          </a:prstGeom>
          <a:solidFill>
            <a:srgbClr val="2E75B6"/>
          </a:solidFill>
          <a:ln w="9525" cap="sq">
            <a:solidFill>
              <a:srgbClr val="2E75B6"/>
            </a:solidFill>
            <a:miter lim="800000"/>
            <a:headEnd/>
            <a:tailEnd/>
          </a:ln>
        </p:spPr>
        <p:txBody>
          <a:bodyPr lIns="90000" tIns="46800" rIns="90000" bIns="46800"/>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sz="2000">
                <a:solidFill>
                  <a:schemeClr val="tx1"/>
                </a:solidFill>
                <a:latin typeface="Calibri" pitchFamily="34" charset="0"/>
              </a:defRPr>
            </a:lvl4pPr>
            <a:lvl5pPr marL="2057400" indent="-228600">
              <a:lnSpc>
                <a:spcPct val="90000"/>
              </a:lnSpc>
              <a:spcBef>
                <a:spcPts val="500"/>
              </a:spcBef>
              <a:buFont typeface="Arial" pitchFamily="34"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sz="2000">
                <a:solidFill>
                  <a:schemeClr val="tx1"/>
                </a:solidFill>
                <a:latin typeface="Calibri" pitchFamily="34" charset="0"/>
              </a:defRPr>
            </a:lvl9pPr>
          </a:lstStyle>
          <a:p>
            <a:pPr>
              <a:lnSpc>
                <a:spcPct val="100000"/>
              </a:lnSpc>
              <a:spcBef>
                <a:spcPct val="0"/>
              </a:spcBef>
              <a:buClr>
                <a:srgbClr val="FFFFFF"/>
              </a:buClr>
              <a:buSzPct val="25000"/>
              <a:buFont typeface="Calibri" pitchFamily="34" charset="0"/>
              <a:buNone/>
            </a:pPr>
            <a:r>
              <a:rPr lang="en-US" altLang="es-CL" sz="2400" b="1">
                <a:solidFill>
                  <a:srgbClr val="FFFFFF"/>
                </a:solidFill>
                <a:sym typeface="Calibri" pitchFamily="34" charset="0"/>
              </a:rPr>
              <a:t>Encuestas…</a:t>
            </a:r>
          </a:p>
        </p:txBody>
      </p:sp>
      <p:graphicFrame>
        <p:nvGraphicFramePr>
          <p:cNvPr id="3" name="2 Tabla"/>
          <p:cNvGraphicFramePr>
            <a:graphicFrameLocks noGrp="1"/>
          </p:cNvGraphicFramePr>
          <p:nvPr/>
        </p:nvGraphicFramePr>
        <p:xfrm>
          <a:off x="220663" y="1474788"/>
          <a:ext cx="4824413" cy="3428996"/>
        </p:xfrm>
        <a:graphic>
          <a:graphicData uri="http://schemas.openxmlformats.org/drawingml/2006/table">
            <a:tbl>
              <a:tblPr firstRow="1" firstCol="1" bandRow="1">
                <a:tableStyleId>{5C22544A-7EE6-4342-B048-85BDC9FD1C3A}</a:tableStyleId>
              </a:tblPr>
              <a:tblGrid>
                <a:gridCol w="1294353"/>
                <a:gridCol w="2000367"/>
                <a:gridCol w="1529693"/>
              </a:tblGrid>
              <a:tr h="405629">
                <a:tc>
                  <a:txBody>
                    <a:bodyPr/>
                    <a:lstStyle/>
                    <a:p>
                      <a:pPr algn="ctr">
                        <a:spcAft>
                          <a:spcPts val="0"/>
                        </a:spcAft>
                      </a:pPr>
                      <a:endParaRPr lang="es-CL" sz="1000" dirty="0" smtClean="0">
                        <a:effectLst/>
                      </a:endParaRPr>
                    </a:p>
                    <a:p>
                      <a:pPr algn="ctr">
                        <a:spcAft>
                          <a:spcPts val="0"/>
                        </a:spcAft>
                      </a:pPr>
                      <a:r>
                        <a:rPr lang="es-CL" sz="1000" dirty="0" smtClean="0">
                          <a:effectLst/>
                        </a:rPr>
                        <a:t>Fecha</a:t>
                      </a:r>
                      <a:endParaRPr lang="es-CL" sz="1000" dirty="0">
                        <a:effectLst/>
                        <a:latin typeface="Calibri"/>
                        <a:ea typeface="Calibri"/>
                        <a:cs typeface="Times New Roman"/>
                      </a:endParaRPr>
                    </a:p>
                  </a:txBody>
                  <a:tcPr marL="39153" marR="39153" marT="0" marB="0"/>
                </a:tc>
                <a:tc>
                  <a:txBody>
                    <a:bodyPr/>
                    <a:lstStyle/>
                    <a:p>
                      <a:pPr algn="ctr">
                        <a:spcAft>
                          <a:spcPts val="0"/>
                        </a:spcAft>
                      </a:pPr>
                      <a:r>
                        <a:rPr lang="es-CL" sz="1000" dirty="0">
                          <a:effectLst/>
                        </a:rPr>
                        <a:t>Lugar de </a:t>
                      </a:r>
                      <a:r>
                        <a:rPr lang="es-CL" sz="1000" dirty="0" smtClean="0">
                          <a:effectLst/>
                        </a:rPr>
                        <a:t>encuesta</a:t>
                      </a:r>
                    </a:p>
                    <a:p>
                      <a:pPr algn="ctr">
                        <a:spcAft>
                          <a:spcPts val="0"/>
                        </a:spcAft>
                      </a:pPr>
                      <a:endParaRPr lang="es-CL" sz="1000" dirty="0">
                        <a:effectLst/>
                        <a:latin typeface="Calibri"/>
                        <a:ea typeface="Calibri"/>
                        <a:cs typeface="Times New Roman"/>
                      </a:endParaRPr>
                    </a:p>
                  </a:txBody>
                  <a:tcPr marL="39153" marR="39153" marT="0" marB="0" anchor="b"/>
                </a:tc>
                <a:tc>
                  <a:txBody>
                    <a:bodyPr/>
                    <a:lstStyle/>
                    <a:p>
                      <a:pPr algn="ctr">
                        <a:spcAft>
                          <a:spcPts val="0"/>
                        </a:spcAft>
                      </a:pPr>
                      <a:r>
                        <a:rPr lang="es-CL" sz="1000" dirty="0">
                          <a:effectLst/>
                        </a:rPr>
                        <a:t>Número de </a:t>
                      </a:r>
                      <a:r>
                        <a:rPr lang="es-CL" sz="1000" dirty="0" smtClean="0">
                          <a:effectLst/>
                        </a:rPr>
                        <a:t>encuestas</a:t>
                      </a:r>
                    </a:p>
                    <a:p>
                      <a:pPr algn="ctr">
                        <a:spcAft>
                          <a:spcPts val="0"/>
                        </a:spcAft>
                      </a:pPr>
                      <a:endParaRPr lang="es-CL" sz="1000" dirty="0">
                        <a:effectLst/>
                        <a:latin typeface="Calibri"/>
                        <a:ea typeface="Calibri"/>
                        <a:cs typeface="Times New Roman"/>
                      </a:endParaRPr>
                    </a:p>
                  </a:txBody>
                  <a:tcPr marL="39153" marR="39153" marT="0" marB="0" anchor="b"/>
                </a:tc>
              </a:tr>
              <a:tr h="405629">
                <a:tc>
                  <a:txBody>
                    <a:bodyPr/>
                    <a:lstStyle/>
                    <a:p>
                      <a:pPr algn="ctr">
                        <a:spcAft>
                          <a:spcPts val="0"/>
                        </a:spcAft>
                      </a:pPr>
                      <a:r>
                        <a:rPr lang="es-CL" sz="1000" dirty="0">
                          <a:effectLst/>
                        </a:rPr>
                        <a:t>28-01-2015</a:t>
                      </a:r>
                      <a:endParaRPr lang="es-CL" sz="1000" dirty="0">
                        <a:effectLst/>
                        <a:latin typeface="Calibri"/>
                        <a:ea typeface="Calibri"/>
                        <a:cs typeface="Times New Roman"/>
                      </a:endParaRPr>
                    </a:p>
                  </a:txBody>
                  <a:tcPr marL="39153" marR="39153" marT="0" marB="0" anchor="b"/>
                </a:tc>
                <a:tc>
                  <a:txBody>
                    <a:bodyPr/>
                    <a:lstStyle/>
                    <a:p>
                      <a:pPr algn="ctr">
                        <a:spcAft>
                          <a:spcPts val="0"/>
                        </a:spcAft>
                      </a:pPr>
                      <a:r>
                        <a:rPr lang="es-CL" sz="1000">
                          <a:effectLst/>
                        </a:rPr>
                        <a:t>Festival Folklórico</a:t>
                      </a:r>
                      <a:endParaRPr lang="es-CL" sz="1000">
                        <a:effectLst/>
                        <a:latin typeface="Calibri"/>
                        <a:ea typeface="Calibri"/>
                        <a:cs typeface="Times New Roman"/>
                      </a:endParaRPr>
                    </a:p>
                  </a:txBody>
                  <a:tcPr marL="39153" marR="39153" marT="0" marB="0" anchor="b"/>
                </a:tc>
                <a:tc>
                  <a:txBody>
                    <a:bodyPr/>
                    <a:lstStyle/>
                    <a:p>
                      <a:pPr algn="ctr">
                        <a:spcAft>
                          <a:spcPts val="0"/>
                        </a:spcAft>
                      </a:pPr>
                      <a:r>
                        <a:rPr lang="es-CL" sz="1000">
                          <a:effectLst/>
                        </a:rPr>
                        <a:t>16</a:t>
                      </a:r>
                      <a:endParaRPr lang="es-CL" sz="1000">
                        <a:effectLst/>
                        <a:latin typeface="Calibri"/>
                        <a:ea typeface="Calibri"/>
                        <a:cs typeface="Times New Roman"/>
                      </a:endParaRPr>
                    </a:p>
                  </a:txBody>
                  <a:tcPr marL="39153" marR="39153" marT="0" marB="0" anchor="b"/>
                </a:tc>
              </a:tr>
              <a:tr h="405629">
                <a:tc>
                  <a:txBody>
                    <a:bodyPr/>
                    <a:lstStyle/>
                    <a:p>
                      <a:pPr algn="ctr">
                        <a:spcAft>
                          <a:spcPts val="0"/>
                        </a:spcAft>
                      </a:pPr>
                      <a:r>
                        <a:rPr lang="es-CL" sz="1000" dirty="0">
                          <a:effectLst/>
                        </a:rPr>
                        <a:t>29-01-2015</a:t>
                      </a:r>
                      <a:endParaRPr lang="es-CL" sz="1000" dirty="0">
                        <a:effectLst/>
                        <a:latin typeface="Calibri"/>
                        <a:ea typeface="Calibri"/>
                        <a:cs typeface="Times New Roman"/>
                      </a:endParaRPr>
                    </a:p>
                  </a:txBody>
                  <a:tcPr marL="39153" marR="39153" marT="0" marB="0" anchor="b"/>
                </a:tc>
                <a:tc>
                  <a:txBody>
                    <a:bodyPr/>
                    <a:lstStyle/>
                    <a:p>
                      <a:pPr algn="ctr">
                        <a:spcAft>
                          <a:spcPts val="0"/>
                        </a:spcAft>
                      </a:pPr>
                      <a:r>
                        <a:rPr lang="es-CL" sz="1000" dirty="0">
                          <a:effectLst/>
                        </a:rPr>
                        <a:t>Festival Folklórico</a:t>
                      </a:r>
                      <a:endParaRPr lang="es-CL" sz="1000" dirty="0">
                        <a:effectLst/>
                        <a:latin typeface="Calibri"/>
                        <a:ea typeface="Calibri"/>
                        <a:cs typeface="Times New Roman"/>
                      </a:endParaRPr>
                    </a:p>
                  </a:txBody>
                  <a:tcPr marL="39153" marR="39153" marT="0" marB="0" anchor="b"/>
                </a:tc>
                <a:tc>
                  <a:txBody>
                    <a:bodyPr/>
                    <a:lstStyle/>
                    <a:p>
                      <a:pPr algn="ctr">
                        <a:spcAft>
                          <a:spcPts val="0"/>
                        </a:spcAft>
                      </a:pPr>
                      <a:r>
                        <a:rPr lang="es-CL" sz="1000">
                          <a:effectLst/>
                        </a:rPr>
                        <a:t>17</a:t>
                      </a:r>
                      <a:endParaRPr lang="es-CL" sz="1000">
                        <a:effectLst/>
                        <a:latin typeface="Calibri"/>
                        <a:ea typeface="Calibri"/>
                        <a:cs typeface="Times New Roman"/>
                      </a:endParaRPr>
                    </a:p>
                  </a:txBody>
                  <a:tcPr marL="39153" marR="39153" marT="0" marB="0" anchor="b"/>
                </a:tc>
              </a:tr>
              <a:tr h="405629">
                <a:tc>
                  <a:txBody>
                    <a:bodyPr/>
                    <a:lstStyle/>
                    <a:p>
                      <a:pPr algn="ctr">
                        <a:spcAft>
                          <a:spcPts val="0"/>
                        </a:spcAft>
                      </a:pPr>
                      <a:r>
                        <a:rPr lang="es-CL" sz="1000" dirty="0">
                          <a:effectLst/>
                        </a:rPr>
                        <a:t>30-01-2015</a:t>
                      </a:r>
                      <a:endParaRPr lang="es-CL" sz="1000" dirty="0">
                        <a:effectLst/>
                        <a:latin typeface="Calibri"/>
                        <a:ea typeface="Calibri"/>
                        <a:cs typeface="Times New Roman"/>
                      </a:endParaRPr>
                    </a:p>
                  </a:txBody>
                  <a:tcPr marL="39153" marR="39153" marT="0" marB="0" anchor="b"/>
                </a:tc>
                <a:tc>
                  <a:txBody>
                    <a:bodyPr/>
                    <a:lstStyle/>
                    <a:p>
                      <a:pPr algn="ctr">
                        <a:spcAft>
                          <a:spcPts val="0"/>
                        </a:spcAft>
                      </a:pPr>
                      <a:r>
                        <a:rPr lang="es-CL" sz="1000">
                          <a:effectLst/>
                        </a:rPr>
                        <a:t>Festival Folklórico</a:t>
                      </a:r>
                      <a:endParaRPr lang="es-CL" sz="1000">
                        <a:effectLst/>
                        <a:latin typeface="Calibri"/>
                        <a:ea typeface="Calibri"/>
                        <a:cs typeface="Times New Roman"/>
                      </a:endParaRPr>
                    </a:p>
                  </a:txBody>
                  <a:tcPr marL="39153" marR="39153" marT="0" marB="0" anchor="b"/>
                </a:tc>
                <a:tc>
                  <a:txBody>
                    <a:bodyPr/>
                    <a:lstStyle/>
                    <a:p>
                      <a:pPr algn="ctr">
                        <a:spcAft>
                          <a:spcPts val="0"/>
                        </a:spcAft>
                      </a:pPr>
                      <a:r>
                        <a:rPr lang="es-CL" sz="1000">
                          <a:effectLst/>
                        </a:rPr>
                        <a:t>50</a:t>
                      </a:r>
                      <a:endParaRPr lang="es-CL" sz="1000">
                        <a:effectLst/>
                        <a:latin typeface="Calibri"/>
                        <a:ea typeface="Calibri"/>
                        <a:cs typeface="Times New Roman"/>
                      </a:endParaRPr>
                    </a:p>
                  </a:txBody>
                  <a:tcPr marL="39153" marR="39153" marT="0" marB="0" anchor="b"/>
                </a:tc>
              </a:tr>
              <a:tr h="405629">
                <a:tc>
                  <a:txBody>
                    <a:bodyPr/>
                    <a:lstStyle/>
                    <a:p>
                      <a:pPr algn="ctr">
                        <a:spcAft>
                          <a:spcPts val="0"/>
                        </a:spcAft>
                      </a:pPr>
                      <a:r>
                        <a:rPr lang="es-CL" sz="1000" dirty="0">
                          <a:effectLst/>
                        </a:rPr>
                        <a:t>31-01-2015</a:t>
                      </a:r>
                      <a:endParaRPr lang="es-CL" sz="1000" dirty="0">
                        <a:effectLst/>
                        <a:latin typeface="Calibri"/>
                        <a:ea typeface="Calibri"/>
                        <a:cs typeface="Times New Roman"/>
                      </a:endParaRPr>
                    </a:p>
                  </a:txBody>
                  <a:tcPr marL="39153" marR="39153" marT="0" marB="0" anchor="ctr"/>
                </a:tc>
                <a:tc>
                  <a:txBody>
                    <a:bodyPr/>
                    <a:lstStyle/>
                    <a:p>
                      <a:pPr algn="ctr">
                        <a:spcAft>
                          <a:spcPts val="0"/>
                        </a:spcAft>
                      </a:pPr>
                      <a:r>
                        <a:rPr lang="es-CL" sz="1000">
                          <a:effectLst/>
                        </a:rPr>
                        <a:t>Festival Folklórico</a:t>
                      </a:r>
                      <a:endParaRPr lang="es-CL" sz="1000">
                        <a:effectLst/>
                        <a:latin typeface="Calibri"/>
                        <a:ea typeface="Calibri"/>
                        <a:cs typeface="Times New Roman"/>
                      </a:endParaRPr>
                    </a:p>
                  </a:txBody>
                  <a:tcPr marL="39153" marR="39153" marT="0" marB="0" anchor="b"/>
                </a:tc>
                <a:tc>
                  <a:txBody>
                    <a:bodyPr/>
                    <a:lstStyle/>
                    <a:p>
                      <a:pPr algn="ctr">
                        <a:spcAft>
                          <a:spcPts val="0"/>
                        </a:spcAft>
                      </a:pPr>
                      <a:r>
                        <a:rPr lang="es-CL" sz="1000">
                          <a:effectLst/>
                        </a:rPr>
                        <a:t>4</a:t>
                      </a:r>
                      <a:endParaRPr lang="es-CL" sz="1000">
                        <a:effectLst/>
                        <a:latin typeface="Calibri"/>
                        <a:ea typeface="Calibri"/>
                        <a:cs typeface="Times New Roman"/>
                      </a:endParaRPr>
                    </a:p>
                  </a:txBody>
                  <a:tcPr marL="39153" marR="39153" marT="0" marB="0" anchor="b"/>
                </a:tc>
              </a:tr>
              <a:tr h="202815">
                <a:tc gridSpan="2">
                  <a:txBody>
                    <a:bodyPr/>
                    <a:lstStyle/>
                    <a:p>
                      <a:pPr algn="ctr">
                        <a:spcAft>
                          <a:spcPts val="0"/>
                        </a:spcAft>
                      </a:pPr>
                      <a:r>
                        <a:rPr lang="es-CL" sz="1000" dirty="0">
                          <a:effectLst/>
                        </a:rPr>
                        <a:t>Total festival</a:t>
                      </a:r>
                      <a:endParaRPr lang="es-CL" sz="1000" dirty="0">
                        <a:effectLst/>
                        <a:latin typeface="Calibri"/>
                        <a:ea typeface="Calibri"/>
                        <a:cs typeface="Times New Roman"/>
                      </a:endParaRPr>
                    </a:p>
                  </a:txBody>
                  <a:tcPr marL="39153" marR="39153" marT="0" marB="0" anchor="ctr"/>
                </a:tc>
                <a:tc hMerge="1">
                  <a:txBody>
                    <a:bodyPr/>
                    <a:lstStyle/>
                    <a:p>
                      <a:endParaRPr lang="es-CL"/>
                    </a:p>
                  </a:txBody>
                  <a:tcPr/>
                </a:tc>
                <a:tc>
                  <a:txBody>
                    <a:bodyPr/>
                    <a:lstStyle/>
                    <a:p>
                      <a:pPr algn="ctr">
                        <a:spcAft>
                          <a:spcPts val="0"/>
                        </a:spcAft>
                      </a:pPr>
                      <a:r>
                        <a:rPr lang="es-CL" sz="1000" dirty="0">
                          <a:effectLst/>
                        </a:rPr>
                        <a:t>87</a:t>
                      </a:r>
                      <a:endParaRPr lang="es-CL" sz="1000" dirty="0">
                        <a:effectLst/>
                        <a:latin typeface="Calibri"/>
                        <a:ea typeface="Calibri"/>
                        <a:cs typeface="Times New Roman"/>
                      </a:endParaRPr>
                    </a:p>
                  </a:txBody>
                  <a:tcPr marL="39153" marR="39153" marT="0" marB="0" anchor="b"/>
                </a:tc>
              </a:tr>
              <a:tr h="202815">
                <a:tc>
                  <a:txBody>
                    <a:bodyPr/>
                    <a:lstStyle/>
                    <a:p>
                      <a:pPr algn="ctr">
                        <a:spcAft>
                          <a:spcPts val="0"/>
                        </a:spcAft>
                      </a:pPr>
                      <a:r>
                        <a:rPr lang="es-CL" sz="1000" dirty="0">
                          <a:effectLst/>
                        </a:rPr>
                        <a:t>31-01-2015</a:t>
                      </a:r>
                      <a:endParaRPr lang="es-CL" sz="1000" dirty="0">
                        <a:effectLst/>
                        <a:latin typeface="Calibri"/>
                        <a:ea typeface="Calibri"/>
                        <a:cs typeface="Times New Roman"/>
                      </a:endParaRPr>
                    </a:p>
                  </a:txBody>
                  <a:tcPr marL="39153" marR="39153" marT="0" marB="0" anchor="ctr"/>
                </a:tc>
                <a:tc>
                  <a:txBody>
                    <a:bodyPr/>
                    <a:lstStyle/>
                    <a:p>
                      <a:pPr algn="ctr">
                        <a:spcAft>
                          <a:spcPts val="0"/>
                        </a:spcAft>
                      </a:pPr>
                      <a:r>
                        <a:rPr lang="es-CL" sz="1000" dirty="0">
                          <a:effectLst/>
                        </a:rPr>
                        <a:t>Parque</a:t>
                      </a:r>
                      <a:endParaRPr lang="es-CL" sz="1000" dirty="0">
                        <a:effectLst/>
                        <a:latin typeface="Calibri"/>
                        <a:ea typeface="Calibri"/>
                        <a:cs typeface="Times New Roman"/>
                      </a:endParaRPr>
                    </a:p>
                  </a:txBody>
                  <a:tcPr marL="39153" marR="39153" marT="0" marB="0" anchor="b"/>
                </a:tc>
                <a:tc>
                  <a:txBody>
                    <a:bodyPr/>
                    <a:lstStyle/>
                    <a:p>
                      <a:pPr algn="ctr">
                        <a:spcAft>
                          <a:spcPts val="0"/>
                        </a:spcAft>
                      </a:pPr>
                      <a:r>
                        <a:rPr lang="es-CL" sz="1000">
                          <a:effectLst/>
                        </a:rPr>
                        <a:t>59</a:t>
                      </a:r>
                      <a:endParaRPr lang="es-CL" sz="1000">
                        <a:effectLst/>
                        <a:latin typeface="Calibri"/>
                        <a:ea typeface="Calibri"/>
                        <a:cs typeface="Times New Roman"/>
                      </a:endParaRPr>
                    </a:p>
                  </a:txBody>
                  <a:tcPr marL="39153" marR="39153" marT="0" marB="0" anchor="b"/>
                </a:tc>
              </a:tr>
              <a:tr h="202815">
                <a:tc>
                  <a:txBody>
                    <a:bodyPr/>
                    <a:lstStyle/>
                    <a:p>
                      <a:pPr algn="ctr">
                        <a:spcAft>
                          <a:spcPts val="0"/>
                        </a:spcAft>
                      </a:pPr>
                      <a:r>
                        <a:rPr lang="es-CL" sz="1000" dirty="0">
                          <a:effectLst/>
                        </a:rPr>
                        <a:t>04-02-2015</a:t>
                      </a:r>
                      <a:endParaRPr lang="es-CL" sz="1000" dirty="0">
                        <a:effectLst/>
                        <a:latin typeface="Calibri"/>
                        <a:ea typeface="Calibri"/>
                        <a:cs typeface="Times New Roman"/>
                      </a:endParaRPr>
                    </a:p>
                  </a:txBody>
                  <a:tcPr marL="39153" marR="39153" marT="0" marB="0" anchor="b"/>
                </a:tc>
                <a:tc>
                  <a:txBody>
                    <a:bodyPr/>
                    <a:lstStyle/>
                    <a:p>
                      <a:pPr algn="ctr">
                        <a:spcAft>
                          <a:spcPts val="0"/>
                        </a:spcAft>
                      </a:pPr>
                      <a:r>
                        <a:rPr lang="es-CL" sz="1000">
                          <a:effectLst/>
                        </a:rPr>
                        <a:t>Parque</a:t>
                      </a:r>
                      <a:endParaRPr lang="es-CL" sz="1000">
                        <a:effectLst/>
                        <a:latin typeface="Calibri"/>
                        <a:ea typeface="Calibri"/>
                        <a:cs typeface="Times New Roman"/>
                      </a:endParaRPr>
                    </a:p>
                  </a:txBody>
                  <a:tcPr marL="39153" marR="39153" marT="0" marB="0" anchor="b"/>
                </a:tc>
                <a:tc>
                  <a:txBody>
                    <a:bodyPr/>
                    <a:lstStyle/>
                    <a:p>
                      <a:pPr algn="ctr">
                        <a:spcAft>
                          <a:spcPts val="0"/>
                        </a:spcAft>
                      </a:pPr>
                      <a:r>
                        <a:rPr lang="es-CL" sz="1000">
                          <a:effectLst/>
                        </a:rPr>
                        <a:t>13</a:t>
                      </a:r>
                      <a:endParaRPr lang="es-CL" sz="1000">
                        <a:effectLst/>
                        <a:latin typeface="Calibri"/>
                        <a:ea typeface="Calibri"/>
                        <a:cs typeface="Times New Roman"/>
                      </a:endParaRPr>
                    </a:p>
                  </a:txBody>
                  <a:tcPr marL="39153" marR="39153" marT="0" marB="0" anchor="b"/>
                </a:tc>
              </a:tr>
              <a:tr h="202815">
                <a:tc>
                  <a:txBody>
                    <a:bodyPr/>
                    <a:lstStyle/>
                    <a:p>
                      <a:pPr algn="ctr">
                        <a:spcAft>
                          <a:spcPts val="0"/>
                        </a:spcAft>
                      </a:pPr>
                      <a:r>
                        <a:rPr lang="es-CL" sz="1000" dirty="0">
                          <a:effectLst/>
                        </a:rPr>
                        <a:t>05-02-2015</a:t>
                      </a:r>
                      <a:endParaRPr lang="es-CL" sz="1000" dirty="0">
                        <a:effectLst/>
                        <a:latin typeface="Calibri"/>
                        <a:ea typeface="Calibri"/>
                        <a:cs typeface="Times New Roman"/>
                      </a:endParaRPr>
                    </a:p>
                  </a:txBody>
                  <a:tcPr marL="39153" marR="39153" marT="0" marB="0" anchor="b"/>
                </a:tc>
                <a:tc>
                  <a:txBody>
                    <a:bodyPr/>
                    <a:lstStyle/>
                    <a:p>
                      <a:pPr algn="ctr">
                        <a:spcAft>
                          <a:spcPts val="0"/>
                        </a:spcAft>
                      </a:pPr>
                      <a:r>
                        <a:rPr lang="es-CL" sz="1000">
                          <a:effectLst/>
                        </a:rPr>
                        <a:t>Parque</a:t>
                      </a:r>
                      <a:endParaRPr lang="es-CL" sz="1000">
                        <a:effectLst/>
                        <a:latin typeface="Calibri"/>
                        <a:ea typeface="Calibri"/>
                        <a:cs typeface="Times New Roman"/>
                      </a:endParaRPr>
                    </a:p>
                  </a:txBody>
                  <a:tcPr marL="39153" marR="39153" marT="0" marB="0" anchor="b"/>
                </a:tc>
                <a:tc>
                  <a:txBody>
                    <a:bodyPr/>
                    <a:lstStyle/>
                    <a:p>
                      <a:pPr algn="ctr">
                        <a:spcAft>
                          <a:spcPts val="0"/>
                        </a:spcAft>
                      </a:pPr>
                      <a:r>
                        <a:rPr lang="es-CL" sz="1000" dirty="0">
                          <a:effectLst/>
                        </a:rPr>
                        <a:t>36</a:t>
                      </a:r>
                      <a:endParaRPr lang="es-CL" sz="1000" dirty="0">
                        <a:effectLst/>
                        <a:latin typeface="Calibri"/>
                        <a:ea typeface="Calibri"/>
                        <a:cs typeface="Times New Roman"/>
                      </a:endParaRPr>
                    </a:p>
                  </a:txBody>
                  <a:tcPr marL="39153" marR="39153" marT="0" marB="0" anchor="b"/>
                </a:tc>
              </a:tr>
              <a:tr h="202815">
                <a:tc>
                  <a:txBody>
                    <a:bodyPr/>
                    <a:lstStyle/>
                    <a:p>
                      <a:pPr algn="ctr">
                        <a:spcAft>
                          <a:spcPts val="0"/>
                        </a:spcAft>
                      </a:pPr>
                      <a:r>
                        <a:rPr lang="es-CL" sz="1000" dirty="0">
                          <a:effectLst/>
                        </a:rPr>
                        <a:t>06-02-2015</a:t>
                      </a:r>
                      <a:endParaRPr lang="es-CL" sz="1000" dirty="0">
                        <a:effectLst/>
                        <a:latin typeface="Calibri"/>
                        <a:ea typeface="Calibri"/>
                        <a:cs typeface="Times New Roman"/>
                      </a:endParaRPr>
                    </a:p>
                  </a:txBody>
                  <a:tcPr marL="39153" marR="39153" marT="0" marB="0" anchor="b"/>
                </a:tc>
                <a:tc>
                  <a:txBody>
                    <a:bodyPr/>
                    <a:lstStyle/>
                    <a:p>
                      <a:pPr algn="ctr">
                        <a:spcAft>
                          <a:spcPts val="0"/>
                        </a:spcAft>
                      </a:pPr>
                      <a:r>
                        <a:rPr lang="es-CL" sz="1000">
                          <a:effectLst/>
                        </a:rPr>
                        <a:t>Parque</a:t>
                      </a:r>
                      <a:endParaRPr lang="es-CL" sz="1000">
                        <a:effectLst/>
                        <a:latin typeface="Calibri"/>
                        <a:ea typeface="Calibri"/>
                        <a:cs typeface="Times New Roman"/>
                      </a:endParaRPr>
                    </a:p>
                  </a:txBody>
                  <a:tcPr marL="39153" marR="39153" marT="0" marB="0" anchor="b"/>
                </a:tc>
                <a:tc>
                  <a:txBody>
                    <a:bodyPr/>
                    <a:lstStyle/>
                    <a:p>
                      <a:pPr algn="ctr">
                        <a:spcAft>
                          <a:spcPts val="0"/>
                        </a:spcAft>
                      </a:pPr>
                      <a:r>
                        <a:rPr lang="es-CL" sz="1000">
                          <a:effectLst/>
                        </a:rPr>
                        <a:t>36</a:t>
                      </a:r>
                      <a:endParaRPr lang="es-CL" sz="1000">
                        <a:effectLst/>
                        <a:latin typeface="Calibri"/>
                        <a:ea typeface="Calibri"/>
                        <a:cs typeface="Times New Roman"/>
                      </a:endParaRPr>
                    </a:p>
                  </a:txBody>
                  <a:tcPr marL="39153" marR="39153" marT="0" marB="0" anchor="b"/>
                </a:tc>
              </a:tr>
              <a:tr h="202815">
                <a:tc>
                  <a:txBody>
                    <a:bodyPr/>
                    <a:lstStyle/>
                    <a:p>
                      <a:pPr algn="ctr">
                        <a:spcAft>
                          <a:spcPts val="0"/>
                        </a:spcAft>
                      </a:pPr>
                      <a:r>
                        <a:rPr lang="es-CL" sz="1000" dirty="0">
                          <a:effectLst/>
                        </a:rPr>
                        <a:t>07-02-2015</a:t>
                      </a:r>
                      <a:endParaRPr lang="es-CL" sz="1000" dirty="0">
                        <a:effectLst/>
                        <a:latin typeface="Calibri"/>
                        <a:ea typeface="Calibri"/>
                        <a:cs typeface="Times New Roman"/>
                      </a:endParaRPr>
                    </a:p>
                  </a:txBody>
                  <a:tcPr marL="39153" marR="39153" marT="0" marB="0" anchor="b"/>
                </a:tc>
                <a:tc>
                  <a:txBody>
                    <a:bodyPr/>
                    <a:lstStyle/>
                    <a:p>
                      <a:pPr algn="ctr">
                        <a:spcAft>
                          <a:spcPts val="0"/>
                        </a:spcAft>
                      </a:pPr>
                      <a:r>
                        <a:rPr lang="es-CL" sz="1000">
                          <a:effectLst/>
                        </a:rPr>
                        <a:t>Parque</a:t>
                      </a:r>
                      <a:endParaRPr lang="es-CL" sz="1000">
                        <a:effectLst/>
                        <a:latin typeface="Calibri"/>
                        <a:ea typeface="Calibri"/>
                        <a:cs typeface="Times New Roman"/>
                      </a:endParaRPr>
                    </a:p>
                  </a:txBody>
                  <a:tcPr marL="39153" marR="39153" marT="0" marB="0" anchor="b"/>
                </a:tc>
                <a:tc>
                  <a:txBody>
                    <a:bodyPr/>
                    <a:lstStyle/>
                    <a:p>
                      <a:pPr algn="ctr">
                        <a:spcAft>
                          <a:spcPts val="0"/>
                        </a:spcAft>
                      </a:pPr>
                      <a:r>
                        <a:rPr lang="es-CL" sz="1000">
                          <a:effectLst/>
                        </a:rPr>
                        <a:t>37</a:t>
                      </a:r>
                      <a:endParaRPr lang="es-CL" sz="1000">
                        <a:effectLst/>
                        <a:latin typeface="Calibri"/>
                        <a:ea typeface="Calibri"/>
                        <a:cs typeface="Times New Roman"/>
                      </a:endParaRPr>
                    </a:p>
                  </a:txBody>
                  <a:tcPr marL="39153" marR="39153" marT="0" marB="0" anchor="b"/>
                </a:tc>
              </a:tr>
              <a:tr h="183961">
                <a:tc gridSpan="2">
                  <a:txBody>
                    <a:bodyPr/>
                    <a:lstStyle/>
                    <a:p>
                      <a:pPr algn="ctr">
                        <a:spcAft>
                          <a:spcPts val="0"/>
                        </a:spcAft>
                      </a:pPr>
                      <a:r>
                        <a:rPr lang="es-CL" sz="1000" dirty="0">
                          <a:effectLst/>
                        </a:rPr>
                        <a:t>Total parque</a:t>
                      </a:r>
                      <a:endParaRPr lang="es-CL" sz="1000" dirty="0">
                        <a:effectLst/>
                        <a:latin typeface="Calibri"/>
                        <a:ea typeface="Calibri"/>
                        <a:cs typeface="Times New Roman"/>
                      </a:endParaRPr>
                    </a:p>
                  </a:txBody>
                  <a:tcPr marL="39153" marR="39153" marT="0" marB="0" anchor="b"/>
                </a:tc>
                <a:tc hMerge="1">
                  <a:txBody>
                    <a:bodyPr/>
                    <a:lstStyle/>
                    <a:p>
                      <a:endParaRPr lang="es-CL"/>
                    </a:p>
                  </a:txBody>
                  <a:tcPr/>
                </a:tc>
                <a:tc>
                  <a:txBody>
                    <a:bodyPr/>
                    <a:lstStyle/>
                    <a:p>
                      <a:pPr algn="ctr">
                        <a:spcAft>
                          <a:spcPts val="0"/>
                        </a:spcAft>
                      </a:pPr>
                      <a:r>
                        <a:rPr lang="es-CL" sz="1000" dirty="0">
                          <a:effectLst/>
                        </a:rPr>
                        <a:t>181</a:t>
                      </a:r>
                      <a:endParaRPr lang="es-CL" sz="1000" dirty="0">
                        <a:effectLst/>
                        <a:latin typeface="Calibri"/>
                        <a:ea typeface="Calibri"/>
                        <a:cs typeface="Times New Roman"/>
                      </a:endParaRPr>
                    </a:p>
                  </a:txBody>
                  <a:tcPr marL="39153" marR="39153" marT="0" marB="0" anchor="b"/>
                </a:tc>
              </a:tr>
            </a:tbl>
          </a:graphicData>
        </a:graphic>
      </p:graphicFrame>
      <p:sp>
        <p:nvSpPr>
          <p:cNvPr id="4" name="Rectangle 1"/>
          <p:cNvSpPr>
            <a:spLocks noChangeArrowheads="1"/>
          </p:cNvSpPr>
          <p:nvPr/>
        </p:nvSpPr>
        <p:spPr bwMode="auto">
          <a:xfrm>
            <a:off x="142875" y="765175"/>
            <a:ext cx="8520113" cy="676275"/>
          </a:xfrm>
          <a:prstGeom prst="rect">
            <a:avLst/>
          </a:prstGeom>
          <a:noFill/>
          <a:ln>
            <a:noFill/>
          </a:ln>
          <a:effectLst/>
          <a:extLst/>
        </p:spPr>
        <p:txBody>
          <a:bodyPr anchor="ctr">
            <a:spAutoFit/>
          </a:bodyPr>
          <a:lstStyle/>
          <a:p>
            <a:pPr algn="just">
              <a:defRPr/>
            </a:pPr>
            <a:r>
              <a:rPr lang="es-CL" altLang="es-CL" sz="1200" dirty="0">
                <a:latin typeface="+mn-lt"/>
                <a:cs typeface="Times New Roman" pitchFamily="18" charset="0"/>
              </a:rPr>
              <a:t>Se aplicaron </a:t>
            </a:r>
            <a:r>
              <a:rPr lang="es-CL" altLang="es-CL" sz="1200" b="1" dirty="0">
                <a:latin typeface="+mn-lt"/>
                <a:cs typeface="Times New Roman" pitchFamily="18" charset="0"/>
              </a:rPr>
              <a:t>268 encuestas</a:t>
            </a:r>
            <a:r>
              <a:rPr lang="es-CL" altLang="es-CL" sz="1200" dirty="0">
                <a:latin typeface="+mn-lt"/>
                <a:cs typeface="Times New Roman" pitchFamily="18" charset="0"/>
              </a:rPr>
              <a:t>, 181 en el parque y 87 a los asistentes al Festival. Folclórico de San Bernardo (25 enero al 01 de febrero), realizado en las instalaciones del Parque. La muestra cuenta con un margen de error de 6%, con un nivel de confianza del 95%.</a:t>
            </a:r>
          </a:p>
          <a:p>
            <a:pPr algn="just">
              <a:defRPr/>
            </a:pPr>
            <a:endParaRPr lang="es-CL" altLang="es-CL" sz="1400" dirty="0"/>
          </a:p>
        </p:txBody>
      </p:sp>
      <p:pic>
        <p:nvPicPr>
          <p:cNvPr id="67641" name="7 Imagen"/>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51500" y="3824288"/>
            <a:ext cx="3036888"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42" name="8 Imagen"/>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51500" y="1484313"/>
            <a:ext cx="3036888"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
          <p:cNvSpPr>
            <a:spLocks noChangeArrowheads="1"/>
          </p:cNvSpPr>
          <p:nvPr/>
        </p:nvSpPr>
        <p:spPr bwMode="auto">
          <a:xfrm>
            <a:off x="236538" y="5229225"/>
            <a:ext cx="4881562" cy="938213"/>
          </a:xfrm>
          <a:prstGeom prst="rect">
            <a:avLst/>
          </a:prstGeom>
          <a:noFill/>
          <a:ln>
            <a:noFill/>
          </a:ln>
          <a:effectLst/>
          <a:extLst/>
        </p:spPr>
        <p:txBody>
          <a:bodyPr anchor="ctr">
            <a:spAutoFit/>
          </a:bodyPr>
          <a:lstStyle/>
          <a:p>
            <a:pPr algn="just">
              <a:defRPr/>
            </a:pPr>
            <a:r>
              <a:rPr lang="es-CL" altLang="es-CL" sz="1100" dirty="0">
                <a:latin typeface="+mn-lt"/>
                <a:cs typeface="Times New Roman" pitchFamily="18" charset="0"/>
              </a:rPr>
              <a:t>Actualmente se están revisando las encuestas, las últimas llegaron la última semana de febrero, proceso que consisten en llamar a los encuestados para resolver los casos errados. Posteriormente, corresponde su digitación, y procesamiento y análisis de datos, se espera contar con la información final </a:t>
            </a:r>
            <a:r>
              <a:rPr lang="es-CL" altLang="es-CL" sz="1100" b="1" dirty="0">
                <a:latin typeface="+mn-lt"/>
                <a:cs typeface="Times New Roman" pitchFamily="18" charset="0"/>
              </a:rPr>
              <a:t>a fines de marzo.</a:t>
            </a:r>
            <a:endParaRPr lang="es-CL" altLang="es-CL" sz="900" b="1" dirty="0">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bwMode="auto">
          <a:xfrm>
            <a:off x="3132138" y="620713"/>
            <a:ext cx="5543550" cy="559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a:solidFill>
                  <a:schemeClr val="tx1"/>
                </a:solidFill>
                <a:latin typeface="Arial" pitchFamily="34" charset="0"/>
                <a:ea typeface="ヒラギノ角ゴ Pro W3" charset="-128"/>
              </a:defRPr>
            </a:lvl1pPr>
            <a:lvl2pPr marL="742950" indent="-285750" defTabSz="457200">
              <a:defRPr>
                <a:solidFill>
                  <a:schemeClr val="tx1"/>
                </a:solidFill>
                <a:latin typeface="Arial" pitchFamily="34" charset="0"/>
                <a:ea typeface="ヒラギノ角ゴ Pro W3" charset="-128"/>
              </a:defRPr>
            </a:lvl2pPr>
            <a:lvl3pPr marL="1143000" indent="-228600" defTabSz="457200">
              <a:defRPr>
                <a:solidFill>
                  <a:schemeClr val="tx1"/>
                </a:solidFill>
                <a:latin typeface="Arial" pitchFamily="34" charset="0"/>
                <a:ea typeface="ヒラギノ角ゴ Pro W3" charset="-128"/>
              </a:defRPr>
            </a:lvl3pPr>
            <a:lvl4pPr marL="1600200" indent="-228600" defTabSz="457200">
              <a:defRPr>
                <a:solidFill>
                  <a:schemeClr val="tx1"/>
                </a:solidFill>
                <a:latin typeface="Arial" pitchFamily="34" charset="0"/>
                <a:ea typeface="ヒラギノ角ゴ Pro W3" charset="-128"/>
              </a:defRPr>
            </a:lvl4pPr>
            <a:lvl5pPr marL="2057400" indent="-228600" defTabSz="457200">
              <a:defRPr>
                <a:solidFill>
                  <a:schemeClr val="tx1"/>
                </a:solidFill>
                <a:latin typeface="Arial"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charset="-128"/>
              </a:defRPr>
            </a:lvl9pPr>
          </a:lstStyle>
          <a:p>
            <a:r>
              <a:rPr lang="es-CL" altLang="es-CL" sz="2000" b="1">
                <a:latin typeface="Calibri Light" pitchFamily="34" charset="0"/>
              </a:rPr>
              <a:t>EQUIPO DE DISEÑO</a:t>
            </a:r>
          </a:p>
          <a:p>
            <a:pPr algn="just"/>
            <a:endParaRPr lang="es-CL" altLang="es-CL" sz="1600">
              <a:latin typeface="Calibri Light" pitchFamily="34" charset="0"/>
            </a:endParaRPr>
          </a:p>
          <a:p>
            <a:pPr algn="just"/>
            <a:r>
              <a:rPr lang="es-CL" altLang="es-CL" sz="1600" b="1">
                <a:latin typeface="Calibri Light" pitchFamily="34" charset="0"/>
              </a:rPr>
              <a:t>MUNICIPALIDAD DE SAN BERNARDO</a:t>
            </a:r>
          </a:p>
          <a:p>
            <a:pPr algn="just"/>
            <a:r>
              <a:rPr lang="es-CL" altLang="es-CL" sz="1600">
                <a:latin typeface="Calibri Light" pitchFamily="34" charset="0"/>
              </a:rPr>
              <a:t>Bárbara Concha</a:t>
            </a:r>
          </a:p>
          <a:p>
            <a:pPr algn="just"/>
            <a:r>
              <a:rPr lang="es-CL" altLang="es-CL" sz="1600">
                <a:latin typeface="Calibri Light" pitchFamily="34" charset="0"/>
              </a:rPr>
              <a:t>Paula Márquez </a:t>
            </a:r>
          </a:p>
          <a:p>
            <a:pPr algn="just"/>
            <a:r>
              <a:rPr lang="es-CL" altLang="es-CL" sz="1600">
                <a:latin typeface="Calibri Light" pitchFamily="34" charset="0"/>
              </a:rPr>
              <a:t>Jonathan Martínez</a:t>
            </a:r>
          </a:p>
          <a:p>
            <a:pPr algn="just"/>
            <a:r>
              <a:rPr lang="es-CL" altLang="es-CL" sz="1600">
                <a:latin typeface="Calibri Light" pitchFamily="34" charset="0"/>
              </a:rPr>
              <a:t>Emilio González</a:t>
            </a:r>
          </a:p>
          <a:p>
            <a:pPr algn="just"/>
            <a:endParaRPr lang="es-CL" altLang="es-CL" sz="1600">
              <a:latin typeface="Calibri Light" pitchFamily="34" charset="0"/>
            </a:endParaRPr>
          </a:p>
          <a:p>
            <a:pPr algn="just"/>
            <a:r>
              <a:rPr lang="es-CL" altLang="es-CL" sz="1600" b="1">
                <a:latin typeface="Calibri Light" pitchFamily="34" charset="0"/>
              </a:rPr>
              <a:t>MUNICIPALIDAD DE  CALERA DE TANGO</a:t>
            </a:r>
          </a:p>
          <a:p>
            <a:pPr algn="just"/>
            <a:r>
              <a:rPr lang="es-CL" altLang="es-CL" sz="1600">
                <a:latin typeface="Calibri Light" pitchFamily="34" charset="0"/>
              </a:rPr>
              <a:t>Sofía Flores</a:t>
            </a:r>
          </a:p>
          <a:p>
            <a:pPr algn="just"/>
            <a:endParaRPr lang="es-CL" altLang="es-CL" sz="1600">
              <a:latin typeface="Calibri Light" pitchFamily="34" charset="0"/>
            </a:endParaRPr>
          </a:p>
          <a:p>
            <a:pPr algn="just"/>
            <a:r>
              <a:rPr lang="es-CL" altLang="es-CL" sz="1600" b="1">
                <a:latin typeface="Calibri Light" pitchFamily="34" charset="0"/>
              </a:rPr>
              <a:t>SEREMI  VIVIENDA  Y URBANISMO</a:t>
            </a:r>
          </a:p>
          <a:p>
            <a:pPr algn="just"/>
            <a:r>
              <a:rPr lang="es-CL" altLang="es-CL" sz="1600">
                <a:latin typeface="Calibri Light" pitchFamily="34" charset="0"/>
              </a:rPr>
              <a:t>Ruben Vidal</a:t>
            </a:r>
          </a:p>
          <a:p>
            <a:pPr algn="just"/>
            <a:endParaRPr lang="es-CL" altLang="es-CL" sz="1600">
              <a:latin typeface="Calibri Light" pitchFamily="34" charset="0"/>
            </a:endParaRPr>
          </a:p>
          <a:p>
            <a:pPr algn="just"/>
            <a:r>
              <a:rPr lang="es-CL" altLang="es-CL" sz="1600" b="1">
                <a:latin typeface="Calibri Light" pitchFamily="34" charset="0"/>
              </a:rPr>
              <a:t>PARQUEMET</a:t>
            </a:r>
          </a:p>
          <a:p>
            <a:pPr algn="just"/>
            <a:r>
              <a:rPr lang="es-CL" altLang="es-CL" sz="1600">
                <a:latin typeface="Calibri Light" pitchFamily="34" charset="0"/>
              </a:rPr>
              <a:t>Andrés Fuentealba</a:t>
            </a:r>
          </a:p>
          <a:p>
            <a:pPr algn="just"/>
            <a:endParaRPr lang="es-CL" altLang="es-CL" sz="1600">
              <a:latin typeface="Calibri Light" pitchFamily="34" charset="0"/>
            </a:endParaRPr>
          </a:p>
          <a:p>
            <a:pPr algn="just"/>
            <a:r>
              <a:rPr lang="es-CL" altLang="es-CL" sz="1600" b="1">
                <a:latin typeface="Calibri Light" pitchFamily="34" charset="0"/>
              </a:rPr>
              <a:t>GOBIERNO REGIONAL  METROPOLITANO DE SANTIAGO</a:t>
            </a:r>
          </a:p>
          <a:p>
            <a:pPr algn="just"/>
            <a:r>
              <a:rPr lang="es-CL" altLang="es-CL" sz="1600">
                <a:latin typeface="Calibri Light" pitchFamily="34" charset="0"/>
              </a:rPr>
              <a:t>Claudia Cáceres</a:t>
            </a:r>
          </a:p>
          <a:p>
            <a:pPr algn="just"/>
            <a:r>
              <a:rPr lang="es-CL" altLang="es-CL" sz="1600">
                <a:latin typeface="Calibri Light" pitchFamily="34" charset="0"/>
              </a:rPr>
              <a:t>Fernanda Azócar</a:t>
            </a:r>
          </a:p>
          <a:p>
            <a:pPr algn="just"/>
            <a:r>
              <a:rPr lang="es-CL" altLang="es-CL" sz="1600">
                <a:latin typeface="Calibri Light" pitchFamily="34" charset="0"/>
              </a:rPr>
              <a:t>Rodrigo Robles</a:t>
            </a:r>
          </a:p>
          <a:p>
            <a:pPr algn="just"/>
            <a:r>
              <a:rPr lang="es-CL" altLang="es-CL" sz="1600">
                <a:latin typeface="Calibri Light" pitchFamily="34" charset="0"/>
              </a:rPr>
              <a:t>Valeria López</a:t>
            </a:r>
          </a:p>
          <a:p>
            <a:pPr algn="just"/>
            <a:endParaRPr lang="es-CL" altLang="es-CL" sz="1600">
              <a:latin typeface="Calibri Light" pitchFamily="34" charset="0"/>
            </a:endParaRPr>
          </a:p>
          <a:p>
            <a:pPr algn="just"/>
            <a:endParaRPr lang="es-CL" altLang="es-CL" sz="1600">
              <a:latin typeface="Calibri Light"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 Título"/>
          <p:cNvSpPr txBox="1">
            <a:spLocks/>
          </p:cNvSpPr>
          <p:nvPr/>
        </p:nvSpPr>
        <p:spPr bwMode="auto">
          <a:xfrm>
            <a:off x="0" y="2636912"/>
            <a:ext cx="7956376" cy="1224136"/>
          </a:xfrm>
          <a:prstGeom prst="rect">
            <a:avLst/>
          </a:prstGeom>
          <a:solidFill>
            <a:srgbClr val="8A0000"/>
          </a:solidFill>
          <a:ln>
            <a:noFill/>
          </a:ln>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lvl="1">
              <a:lnSpc>
                <a:spcPct val="100000"/>
              </a:lnSpc>
              <a:spcBef>
                <a:spcPct val="0"/>
              </a:spcBef>
              <a:buFont typeface="Arial" pitchFamily="34" charset="0"/>
              <a:buNone/>
              <a:defRPr/>
            </a:pPr>
            <a:r>
              <a:rPr lang="es-CL" altLang="es-CL" b="1" dirty="0" smtClean="0">
                <a:solidFill>
                  <a:schemeClr val="bg1"/>
                </a:solidFill>
                <a:latin typeface="Calibri Light" pitchFamily="34" charset="0"/>
              </a:rPr>
              <a:t>    </a:t>
            </a:r>
            <a:r>
              <a:rPr lang="es-CL" altLang="es-CL" b="1" dirty="0" smtClean="0">
                <a:solidFill>
                  <a:schemeClr val="bg1"/>
                </a:solidFill>
                <a:latin typeface="Calibri Light" pitchFamily="34" charset="0"/>
              </a:rPr>
              <a:t> </a:t>
            </a:r>
          </a:p>
          <a:p>
            <a:pPr lvl="1">
              <a:lnSpc>
                <a:spcPct val="100000"/>
              </a:lnSpc>
              <a:spcBef>
                <a:spcPct val="0"/>
              </a:spcBef>
              <a:buFont typeface="Arial" pitchFamily="34" charset="0"/>
              <a:buNone/>
              <a:defRPr/>
            </a:pPr>
            <a:r>
              <a:rPr lang="es-CL" altLang="es-CL" sz="3200" b="1" dirty="0" smtClean="0">
                <a:solidFill>
                  <a:schemeClr val="bg1"/>
                </a:solidFill>
                <a:latin typeface="Calibri Light" pitchFamily="34" charset="0"/>
              </a:rPr>
              <a:t>III. </a:t>
            </a:r>
            <a:r>
              <a:rPr lang="es-CL" sz="3200" dirty="0" smtClean="0">
                <a:solidFill>
                  <a:schemeClr val="bg1"/>
                </a:solidFill>
              </a:rPr>
              <a:t>Estado de avance</a:t>
            </a:r>
          </a:p>
          <a:p>
            <a:pPr lvl="1">
              <a:lnSpc>
                <a:spcPct val="100000"/>
              </a:lnSpc>
              <a:spcBef>
                <a:spcPct val="0"/>
              </a:spcBef>
              <a:buFont typeface="Arial" pitchFamily="34" charset="0"/>
              <a:buNone/>
              <a:defRPr/>
            </a:pPr>
            <a:r>
              <a:rPr lang="es-CL" sz="1400" dirty="0" smtClean="0">
                <a:solidFill>
                  <a:schemeClr val="bg1"/>
                </a:solidFill>
              </a:rPr>
              <a:t>                  </a:t>
            </a:r>
            <a:endParaRPr lang="es-CL" altLang="es-CL" sz="1400" b="1" dirty="0" smtClean="0">
              <a:solidFill>
                <a:schemeClr val="bg1"/>
              </a:solidFill>
              <a:latin typeface="Calibri Light" pitchFamily="34" charset="0"/>
            </a:endParaRPr>
          </a:p>
        </p:txBody>
      </p:sp>
    </p:spTree>
    <p:extLst>
      <p:ext uri="{BB962C8B-B14F-4D97-AF65-F5344CB8AC3E}">
        <p14:creationId xmlns:p14="http://schemas.microsoft.com/office/powerpoint/2010/main" val="7860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1 Título"/>
          <p:cNvSpPr txBox="1">
            <a:spLocks/>
          </p:cNvSpPr>
          <p:nvPr/>
        </p:nvSpPr>
        <p:spPr bwMode="auto">
          <a:xfrm>
            <a:off x="272180" y="1340768"/>
            <a:ext cx="8476283" cy="4104456"/>
          </a:xfrm>
          <a:prstGeom prst="rect">
            <a:avLst/>
          </a:prstGeom>
          <a:noFill/>
          <a:ln>
            <a:noFill/>
          </a:ln>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just">
              <a:buNone/>
            </a:pPr>
            <a:r>
              <a:rPr lang="es-CL" sz="1200" dirty="0" smtClean="0">
                <a:latin typeface="+mn-lt"/>
              </a:rPr>
              <a:t>Al mes de </a:t>
            </a:r>
            <a:r>
              <a:rPr lang="es-CL" sz="1200" b="1" dirty="0" smtClean="0">
                <a:latin typeface="+mn-lt"/>
              </a:rPr>
              <a:t>Agosto de 2015</a:t>
            </a:r>
            <a:r>
              <a:rPr lang="es-CL" sz="1200" dirty="0" smtClean="0">
                <a:latin typeface="+mn-lt"/>
              </a:rPr>
              <a:t>, los principales avances en el </a:t>
            </a:r>
            <a:r>
              <a:rPr lang="es-CL" sz="1200" dirty="0">
                <a:latin typeface="+mn-lt"/>
              </a:rPr>
              <a:t>desarrollo del Parque Metropolitano Cerro Chena,  en los siguientes puntos</a:t>
            </a:r>
            <a:r>
              <a:rPr lang="es-CL" sz="1200" dirty="0" smtClean="0">
                <a:latin typeface="+mn-lt"/>
              </a:rPr>
              <a:t>:</a:t>
            </a:r>
            <a:endParaRPr lang="es-CL" sz="1200" dirty="0">
              <a:latin typeface="+mn-lt"/>
            </a:endParaRPr>
          </a:p>
          <a:p>
            <a:pPr marL="171450" indent="-171450" algn="just"/>
            <a:r>
              <a:rPr lang="es-MX" sz="1200" dirty="0">
                <a:latin typeface="+mn-lt"/>
              </a:rPr>
              <a:t>Para la continuidad del Plan Maestro del Parque y su relación con el Plan Indicativo del Cerro Chena, se estableció un vínculo y conversaciones con los propietarios que se encuentran en el Cerro. Por lo que se realizó una reunión informativa y de coordinación el jueves 09 de julio a las 19:00 </a:t>
            </a:r>
            <a:r>
              <a:rPr lang="es-MX" sz="1200" dirty="0" err="1">
                <a:latin typeface="+mn-lt"/>
              </a:rPr>
              <a:t>hrs</a:t>
            </a:r>
            <a:r>
              <a:rPr lang="es-MX" sz="1200" dirty="0">
                <a:latin typeface="+mn-lt"/>
              </a:rPr>
              <a:t>. en las dependencias de la municipalidad de Calera de Tango</a:t>
            </a:r>
            <a:r>
              <a:rPr lang="es-MX" sz="1200" dirty="0" smtClean="0">
                <a:latin typeface="+mn-lt"/>
              </a:rPr>
              <a:t>.</a:t>
            </a:r>
            <a:endParaRPr lang="es-CL" sz="1200" dirty="0">
              <a:latin typeface="+mn-lt"/>
            </a:endParaRPr>
          </a:p>
          <a:p>
            <a:pPr marL="171450" indent="-171450" algn="just"/>
            <a:r>
              <a:rPr lang="es-MX" sz="1200" dirty="0">
                <a:latin typeface="+mn-lt"/>
              </a:rPr>
              <a:t>Se ingresó la etapa “diseño” al Ministerio de Desarrollo Social MDS para su recomendación social y de esta forma desarrollar el diseño de arquitectura y especialidades del parque Cerro Chena, con su correspondiente componente de participación ciudadana</a:t>
            </a:r>
            <a:r>
              <a:rPr lang="es-MX" sz="1200" dirty="0" smtClean="0">
                <a:latin typeface="+mn-lt"/>
              </a:rPr>
              <a:t>.</a:t>
            </a:r>
            <a:endParaRPr lang="es-CL" sz="1200" dirty="0">
              <a:latin typeface="+mn-lt"/>
            </a:endParaRPr>
          </a:p>
          <a:p>
            <a:pPr marL="171450" indent="-171450" algn="just"/>
            <a:r>
              <a:rPr lang="es-MX" sz="1200" dirty="0">
                <a:latin typeface="+mn-lt"/>
              </a:rPr>
              <a:t>El proyecto de Adquisición de Juegos Infantiles y Mobiliario Urbano para el Cerro Chena se encuentra aprobado por el Concejo Regional, actualmente se encuentra en su proceso de ejecución. Estos serán instalados en la zona de recreación del parque, para cumplir con la obra de confianza comprometida</a:t>
            </a:r>
            <a:r>
              <a:rPr lang="es-MX" sz="1200" dirty="0" smtClean="0">
                <a:latin typeface="+mn-lt"/>
              </a:rPr>
              <a:t>.</a:t>
            </a:r>
            <a:endParaRPr lang="es-CL" sz="1200" dirty="0">
              <a:latin typeface="+mn-lt"/>
            </a:endParaRPr>
          </a:p>
          <a:p>
            <a:pPr marL="171450" indent="-171450" algn="just"/>
            <a:r>
              <a:rPr lang="es-MX" sz="1200" dirty="0">
                <a:latin typeface="+mn-lt"/>
              </a:rPr>
              <a:t>Además se están atendiendo una serie de puntos críticos para el correcto desarrollo del parque como: cesión y/o acceso a  terrenos de cumbres, necesidad de realizar un estudio de prospección arqueológica en terrenos privados, administración compartida del Pucará y desafectación de predios fiscales</a:t>
            </a:r>
            <a:r>
              <a:rPr lang="es-MX" sz="1200" dirty="0" smtClean="0">
                <a:latin typeface="+mn-lt"/>
              </a:rPr>
              <a:t>.</a:t>
            </a:r>
            <a:endParaRPr lang="es-CL" sz="1200" dirty="0">
              <a:latin typeface="+mn-lt"/>
            </a:endParaRPr>
          </a:p>
          <a:p>
            <a:pPr marL="171450" indent="-171450" algn="just"/>
            <a:r>
              <a:rPr lang="es-MX" sz="1200" dirty="0">
                <a:latin typeface="+mn-lt"/>
              </a:rPr>
              <a:t>L</a:t>
            </a:r>
            <a:r>
              <a:rPr lang="es-MX" sz="1200" dirty="0" smtClean="0">
                <a:latin typeface="+mn-lt"/>
              </a:rPr>
              <a:t>a </a:t>
            </a:r>
            <a:r>
              <a:rPr lang="es-MX" sz="1200" dirty="0">
                <a:latin typeface="+mn-lt"/>
              </a:rPr>
              <a:t>Seremi de Medio Ambiente está liderando la elaboración del Plan de Gestión Ambiental del Cerro Chena, en conjunto con las municipalidades de Calera de Tango, San Bernardo y el Gobierno Regional</a:t>
            </a:r>
            <a:r>
              <a:rPr lang="es-MX" sz="1200" dirty="0" smtClean="0">
                <a:latin typeface="+mn-lt"/>
              </a:rPr>
              <a:t>.</a:t>
            </a:r>
            <a:endParaRPr lang="es-CL" sz="1200" dirty="0">
              <a:latin typeface="+mn-lt"/>
            </a:endParaRPr>
          </a:p>
          <a:p>
            <a:pPr marL="171450" indent="-171450" algn="just"/>
            <a:r>
              <a:rPr lang="es-MX" sz="1200" dirty="0">
                <a:latin typeface="+mn-lt"/>
              </a:rPr>
              <a:t>La Dirección de Arquitectura está en proceso de licitación del diseño de arquitectura y especialidades para la construcción del Parque Indígena Pucará del Chena, que constituirá el proyecto eje del Plan de Recuperación Turístico Patrimonial.</a:t>
            </a:r>
            <a:endParaRPr lang="es-CL" altLang="es-CL" sz="1200" dirty="0" smtClean="0">
              <a:latin typeface="+mn-lt"/>
            </a:endParaRPr>
          </a:p>
          <a:p>
            <a:pPr algn="just">
              <a:lnSpc>
                <a:spcPct val="100000"/>
              </a:lnSpc>
              <a:spcBef>
                <a:spcPct val="0"/>
              </a:spcBef>
              <a:buFontTx/>
              <a:buNone/>
              <a:defRPr/>
            </a:pPr>
            <a:endParaRPr lang="es-CL" altLang="es-CL" sz="1200" dirty="0" smtClean="0">
              <a:latin typeface="+mn-lt"/>
            </a:endParaRPr>
          </a:p>
          <a:p>
            <a:pPr algn="just">
              <a:lnSpc>
                <a:spcPct val="100000"/>
              </a:lnSpc>
              <a:spcBef>
                <a:spcPct val="0"/>
              </a:spcBef>
              <a:buFontTx/>
              <a:buNone/>
              <a:defRPr/>
            </a:pPr>
            <a:endParaRPr lang="es-CL" altLang="es-CL" sz="1200" dirty="0" smtClean="0">
              <a:latin typeface="+mn-lt"/>
            </a:endParaRPr>
          </a:p>
          <a:p>
            <a:pPr algn="just">
              <a:lnSpc>
                <a:spcPct val="100000"/>
              </a:lnSpc>
              <a:spcBef>
                <a:spcPct val="0"/>
              </a:spcBef>
              <a:buFontTx/>
              <a:buNone/>
              <a:defRPr/>
            </a:pPr>
            <a:endParaRPr lang="es-CL" altLang="es-CL" sz="1200" dirty="0" smtClean="0">
              <a:latin typeface="+mn-lt"/>
            </a:endParaRPr>
          </a:p>
          <a:p>
            <a:pPr algn="just">
              <a:lnSpc>
                <a:spcPct val="100000"/>
              </a:lnSpc>
              <a:spcBef>
                <a:spcPct val="0"/>
              </a:spcBef>
              <a:buFontTx/>
              <a:buNone/>
              <a:defRPr/>
            </a:pPr>
            <a:r>
              <a:rPr lang="es-CL" altLang="es-CL" sz="1200" b="1" dirty="0" smtClean="0">
                <a:latin typeface="+mn-lt"/>
              </a:rPr>
              <a:t> </a:t>
            </a:r>
          </a:p>
        </p:txBody>
      </p:sp>
      <p:sp>
        <p:nvSpPr>
          <p:cNvPr id="7" name="1 Título"/>
          <p:cNvSpPr txBox="1">
            <a:spLocks/>
          </p:cNvSpPr>
          <p:nvPr/>
        </p:nvSpPr>
        <p:spPr bwMode="auto">
          <a:xfrm>
            <a:off x="-24358" y="404813"/>
            <a:ext cx="7200901" cy="431800"/>
          </a:xfrm>
          <a:prstGeom prst="rect">
            <a:avLst/>
          </a:prstGeom>
          <a:solidFill>
            <a:schemeClr val="accent1">
              <a:lumMod val="75000"/>
            </a:schemeClr>
          </a:solidFill>
          <a:ln>
            <a:solidFill>
              <a:schemeClr val="accent1">
                <a:lumMod val="75000"/>
              </a:schemeClr>
            </a:solidFill>
          </a:ln>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lvl="0">
              <a:buNone/>
            </a:pPr>
            <a:r>
              <a:rPr lang="es-CL" sz="2400" b="1" dirty="0" smtClean="0">
                <a:solidFill>
                  <a:schemeClr val="bg1"/>
                </a:solidFill>
                <a:latin typeface="Calibri Light" pitchFamily="34" charset="0"/>
              </a:rPr>
              <a:t>Estado de Avance</a:t>
            </a:r>
            <a:endParaRPr lang="es-CL" sz="2400" b="1" dirty="0">
              <a:solidFill>
                <a:schemeClr val="bg1"/>
              </a:solidFill>
              <a:latin typeface="Calibri Light" pitchFamily="34" charset="0"/>
            </a:endParaRPr>
          </a:p>
        </p:txBody>
      </p:sp>
    </p:spTree>
    <p:extLst>
      <p:ext uri="{BB962C8B-B14F-4D97-AF65-F5344CB8AC3E}">
        <p14:creationId xmlns:p14="http://schemas.microsoft.com/office/powerpoint/2010/main" val="190112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1 Título"/>
          <p:cNvSpPr txBox="1">
            <a:spLocks/>
          </p:cNvSpPr>
          <p:nvPr/>
        </p:nvSpPr>
        <p:spPr bwMode="auto">
          <a:xfrm>
            <a:off x="323529" y="1052736"/>
            <a:ext cx="4104456" cy="5256584"/>
          </a:xfrm>
          <a:prstGeom prst="rect">
            <a:avLst/>
          </a:prstGeom>
          <a:noFill/>
          <a:ln>
            <a:noFill/>
          </a:ln>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just">
              <a:buNone/>
            </a:pPr>
            <a:endParaRPr lang="es-CL" sz="1200" dirty="0">
              <a:latin typeface="+mn-lt"/>
            </a:endParaRPr>
          </a:p>
          <a:p>
            <a:pPr algn="just">
              <a:buNone/>
            </a:pPr>
            <a:r>
              <a:rPr lang="es-MX" sz="1200" dirty="0">
                <a:latin typeface="+mn-lt"/>
              </a:rPr>
              <a:t>En coherencia con la política de desarrollo urbano y el mandato presidencial de aumentar el uso de áreas verdes como espacio público, se pretende aumentar las superficies de área verde, mitigar problemas ambientales y mejorar el potencial de acceso a éstas, en un contexto de crecimiento en extensión y de presión de los sistemas naturales por parte de la ciudad de Santiago</a:t>
            </a:r>
            <a:r>
              <a:rPr lang="es-MX" sz="1200" dirty="0" smtClean="0">
                <a:latin typeface="+mn-lt"/>
              </a:rPr>
              <a:t>.</a:t>
            </a:r>
            <a:endParaRPr lang="es-CL" sz="1200" dirty="0">
              <a:latin typeface="+mn-lt"/>
            </a:endParaRPr>
          </a:p>
          <a:p>
            <a:pPr algn="just">
              <a:buNone/>
            </a:pPr>
            <a:r>
              <a:rPr lang="es-CL" sz="1200" dirty="0">
                <a:latin typeface="+mn-lt"/>
              </a:rPr>
              <a:t>En </a:t>
            </a:r>
            <a:r>
              <a:rPr lang="es-MX" sz="1200" dirty="0">
                <a:latin typeface="+mn-lt"/>
              </a:rPr>
              <a:t>Agosto del 2014 se publicaron las bases del concurso “Iniciativas para Cerros Islas en la Región Metropolitana”, mediante el cual se invita  a participar a las comunas de Renca, San Bernardo – Calera de Tango, Recoleta y Puente Alto para presentar iniciativas de proyectos para sus cerros islas.   Para evaluar las propuestas, se invitó a representantes del mundo público y privado,  expertos en patrimonio, urbanismo y participación ciudadana, quienes con fecha 2 de diciembre de 2014 evaluaron y eligieron como ganador al Cerro Chena</a:t>
            </a:r>
            <a:r>
              <a:rPr lang="es-MX" sz="1200" dirty="0" smtClean="0">
                <a:latin typeface="+mn-lt"/>
              </a:rPr>
              <a:t>.</a:t>
            </a:r>
          </a:p>
          <a:p>
            <a:pPr algn="just">
              <a:buNone/>
            </a:pPr>
            <a:r>
              <a:rPr lang="es-CL" sz="1200" dirty="0"/>
              <a:t>Para esto cada propuesta debía: </a:t>
            </a:r>
          </a:p>
          <a:p>
            <a:pPr algn="just">
              <a:buNone/>
            </a:pPr>
            <a:r>
              <a:rPr lang="es-CL" sz="1200" dirty="0"/>
              <a:t>- Proponer espacios públicos en los cerros que contengan una imagen e identidad única.</a:t>
            </a:r>
          </a:p>
          <a:p>
            <a:pPr algn="just">
              <a:buNone/>
            </a:pPr>
            <a:r>
              <a:rPr lang="es-CL" sz="1200" dirty="0"/>
              <a:t>- Promover la integración física de los elementos urbanos del sector.</a:t>
            </a:r>
          </a:p>
          <a:p>
            <a:pPr algn="just">
              <a:buNone/>
            </a:pPr>
            <a:r>
              <a:rPr lang="es-CL" sz="1200" dirty="0"/>
              <a:t>- Facilitar y resaltar sus funciones recreativas y deportivas.</a:t>
            </a:r>
          </a:p>
          <a:p>
            <a:pPr algn="just">
              <a:buNone/>
            </a:pPr>
            <a:r>
              <a:rPr lang="es-CL" sz="1200" dirty="0"/>
              <a:t>- Ser iniciativas social, ambiental y económicamente sustentables.</a:t>
            </a:r>
          </a:p>
          <a:p>
            <a:pPr algn="just">
              <a:buNone/>
            </a:pPr>
            <a:endParaRPr lang="es-MX" sz="1200" dirty="0" smtClean="0">
              <a:latin typeface="+mn-lt"/>
            </a:endParaRPr>
          </a:p>
          <a:p>
            <a:pPr algn="just">
              <a:buNone/>
            </a:pPr>
            <a:r>
              <a:rPr lang="es-MX" sz="1200" dirty="0" smtClean="0">
                <a:latin typeface="+mn-lt"/>
              </a:rPr>
              <a:t> </a:t>
            </a:r>
            <a:endParaRPr lang="es-CL" altLang="es-CL" sz="1200" dirty="0" smtClean="0">
              <a:latin typeface="+mn-lt"/>
            </a:endParaRPr>
          </a:p>
          <a:p>
            <a:pPr algn="just">
              <a:lnSpc>
                <a:spcPct val="100000"/>
              </a:lnSpc>
              <a:spcBef>
                <a:spcPct val="0"/>
              </a:spcBef>
              <a:buFontTx/>
              <a:buNone/>
              <a:defRPr/>
            </a:pPr>
            <a:endParaRPr lang="es-CL" altLang="es-CL" sz="1050" dirty="0" smtClean="0">
              <a:latin typeface="Calibri Light" pitchFamily="34" charset="0"/>
            </a:endParaRPr>
          </a:p>
          <a:p>
            <a:pPr algn="just">
              <a:lnSpc>
                <a:spcPct val="100000"/>
              </a:lnSpc>
              <a:spcBef>
                <a:spcPct val="0"/>
              </a:spcBef>
              <a:buFontTx/>
              <a:buNone/>
              <a:defRPr/>
            </a:pPr>
            <a:endParaRPr lang="es-CL" altLang="es-CL" sz="1050" dirty="0" smtClean="0">
              <a:latin typeface="Calibri Light" pitchFamily="34" charset="0"/>
            </a:endParaRPr>
          </a:p>
          <a:p>
            <a:pPr algn="just">
              <a:lnSpc>
                <a:spcPct val="100000"/>
              </a:lnSpc>
              <a:spcBef>
                <a:spcPct val="0"/>
              </a:spcBef>
              <a:buFontTx/>
              <a:buNone/>
              <a:defRPr/>
            </a:pPr>
            <a:endParaRPr lang="es-CL" altLang="es-CL" sz="1050" dirty="0" smtClean="0">
              <a:latin typeface="Calibri Light" pitchFamily="34" charset="0"/>
            </a:endParaRPr>
          </a:p>
          <a:p>
            <a:pPr algn="just">
              <a:lnSpc>
                <a:spcPct val="100000"/>
              </a:lnSpc>
              <a:spcBef>
                <a:spcPct val="0"/>
              </a:spcBef>
              <a:buFontTx/>
              <a:buNone/>
              <a:defRPr/>
            </a:pPr>
            <a:r>
              <a:rPr lang="es-CL" altLang="es-CL" sz="1050" b="1" dirty="0" smtClean="0">
                <a:latin typeface="Calibri Light" pitchFamily="34" charset="0"/>
              </a:rPr>
              <a:t> </a:t>
            </a:r>
          </a:p>
        </p:txBody>
      </p:sp>
      <p:sp>
        <p:nvSpPr>
          <p:cNvPr id="17" name="1 Título"/>
          <p:cNvSpPr txBox="1">
            <a:spLocks/>
          </p:cNvSpPr>
          <p:nvPr/>
        </p:nvSpPr>
        <p:spPr bwMode="auto">
          <a:xfrm>
            <a:off x="35496" y="188913"/>
            <a:ext cx="9001001" cy="431800"/>
          </a:xfrm>
          <a:prstGeom prst="rect">
            <a:avLst/>
          </a:prstGeom>
          <a:solidFill>
            <a:schemeClr val="accent1">
              <a:lumMod val="75000"/>
            </a:schemeClr>
          </a:solidFill>
          <a:ln>
            <a:solidFill>
              <a:schemeClr val="accent1">
                <a:lumMod val="75000"/>
              </a:schemeClr>
            </a:solidFill>
          </a:ln>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lvl="0">
              <a:lnSpc>
                <a:spcPct val="100000"/>
              </a:lnSpc>
              <a:spcBef>
                <a:spcPct val="0"/>
              </a:spcBef>
              <a:buNone/>
              <a:defRPr/>
            </a:pPr>
            <a:r>
              <a:rPr lang="es-CL" sz="2400" b="1" dirty="0">
                <a:solidFill>
                  <a:schemeClr val="bg1"/>
                </a:solidFill>
                <a:latin typeface="Calibri Light" pitchFamily="34" charset="0"/>
              </a:rPr>
              <a:t>Concurso “Iniciativas para cerros islas en la Región Metropolitana”.</a:t>
            </a:r>
          </a:p>
        </p:txBody>
      </p:sp>
      <p:pic>
        <p:nvPicPr>
          <p:cNvPr id="2051" name="Picture 3" descr="C:\Users\rrobles\Downloads\15667829142_a16f1112a9_z.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5611"/>
          <a:stretch/>
        </p:blipFill>
        <p:spPr bwMode="auto">
          <a:xfrm>
            <a:off x="4519584" y="1484784"/>
            <a:ext cx="4603816" cy="3254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420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1 Título"/>
          <p:cNvSpPr txBox="1">
            <a:spLocks/>
          </p:cNvSpPr>
          <p:nvPr/>
        </p:nvSpPr>
        <p:spPr bwMode="auto">
          <a:xfrm>
            <a:off x="261938" y="1051991"/>
            <a:ext cx="8882062" cy="4897289"/>
          </a:xfrm>
          <a:prstGeom prst="rect">
            <a:avLst/>
          </a:prstGeom>
          <a:noFill/>
          <a:ln>
            <a:noFill/>
          </a:ln>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buNone/>
            </a:pPr>
            <a:r>
              <a:rPr lang="es-ES" sz="1200" dirty="0">
                <a:latin typeface="+mn-lt"/>
              </a:rPr>
              <a:t>Las propuestas fueron evaluadas por una Comisión Evaluadora que estaba integrada por los siguientes funcionarios públicos y expertos</a:t>
            </a:r>
            <a:r>
              <a:rPr lang="es-ES" sz="1200" dirty="0" smtClean="0">
                <a:latin typeface="+mn-lt"/>
              </a:rPr>
              <a:t>:</a:t>
            </a:r>
          </a:p>
          <a:p>
            <a:pPr>
              <a:buNone/>
            </a:pPr>
            <a:endParaRPr lang="es-CL" sz="1200" dirty="0">
              <a:latin typeface="+mn-lt"/>
            </a:endParaRPr>
          </a:p>
          <a:p>
            <a:pPr lvl="0">
              <a:buNone/>
            </a:pPr>
            <a:r>
              <a:rPr lang="it-IT" sz="1200" dirty="0">
                <a:latin typeface="+mn-lt"/>
              </a:rPr>
              <a:t>Intendente Metropolitano, Sr. Claudio Orrego</a:t>
            </a:r>
            <a:endParaRPr lang="es-CL" sz="1200" dirty="0">
              <a:latin typeface="+mn-lt"/>
            </a:endParaRPr>
          </a:p>
          <a:p>
            <a:pPr lvl="0">
              <a:buNone/>
            </a:pPr>
            <a:r>
              <a:rPr lang="es-CL" sz="1200" dirty="0">
                <a:latin typeface="+mn-lt"/>
              </a:rPr>
              <a:t>Consejero Regional, Sr. Felipe Berríos</a:t>
            </a:r>
          </a:p>
          <a:p>
            <a:pPr lvl="0">
              <a:buNone/>
            </a:pPr>
            <a:r>
              <a:rPr lang="es-CL" sz="1200" dirty="0">
                <a:latin typeface="+mn-lt"/>
              </a:rPr>
              <a:t>Consejero Regional, Sr. Alvaro Lavín</a:t>
            </a:r>
          </a:p>
          <a:p>
            <a:pPr lvl="0">
              <a:buNone/>
            </a:pPr>
            <a:r>
              <a:rPr lang="es-CL" sz="1200" dirty="0">
                <a:latin typeface="+mn-lt"/>
              </a:rPr>
              <a:t>Seremi Ministerio de Vivienda y Urbanismo, Sr. Aldo </a:t>
            </a:r>
            <a:r>
              <a:rPr lang="es-CL" sz="1200" dirty="0" err="1">
                <a:latin typeface="+mn-lt"/>
              </a:rPr>
              <a:t>Ramacciotti</a:t>
            </a:r>
            <a:endParaRPr lang="es-CL" sz="1200" dirty="0">
              <a:latin typeface="+mn-lt"/>
            </a:endParaRPr>
          </a:p>
          <a:p>
            <a:pPr lvl="0">
              <a:buNone/>
            </a:pPr>
            <a:r>
              <a:rPr lang="es-CL" sz="1200" dirty="0">
                <a:latin typeface="+mn-lt"/>
              </a:rPr>
              <a:t>Seremi Medio Ambiente, Sra. Lilian Hardy</a:t>
            </a:r>
          </a:p>
          <a:p>
            <a:pPr lvl="0">
              <a:buNone/>
            </a:pPr>
            <a:r>
              <a:rPr lang="pt-BR" sz="1200" dirty="0" err="1" smtClean="0">
                <a:latin typeface="+mn-lt"/>
              </a:rPr>
              <a:t>Director</a:t>
            </a:r>
            <a:r>
              <a:rPr lang="pt-BR" sz="1200" dirty="0" smtClean="0">
                <a:latin typeface="+mn-lt"/>
              </a:rPr>
              <a:t> Nacional del </a:t>
            </a:r>
            <a:r>
              <a:rPr lang="pt-BR" sz="1200" dirty="0" err="1" smtClean="0">
                <a:latin typeface="+mn-lt"/>
              </a:rPr>
              <a:t>Colegio</a:t>
            </a:r>
            <a:r>
              <a:rPr lang="pt-BR" sz="1200" dirty="0" smtClean="0">
                <a:latin typeface="+mn-lt"/>
              </a:rPr>
              <a:t> de </a:t>
            </a:r>
            <a:r>
              <a:rPr lang="pt-BR" sz="1200" dirty="0" err="1" smtClean="0">
                <a:latin typeface="+mn-lt"/>
              </a:rPr>
              <a:t>Arquitectos</a:t>
            </a:r>
            <a:r>
              <a:rPr lang="pt-BR" sz="1200" dirty="0" smtClean="0">
                <a:latin typeface="+mn-lt"/>
              </a:rPr>
              <a:t>, Sr. Enrique Barba</a:t>
            </a:r>
            <a:endParaRPr lang="es-CL" sz="1200" dirty="0" smtClean="0">
              <a:latin typeface="+mn-lt"/>
            </a:endParaRPr>
          </a:p>
          <a:p>
            <a:pPr lvl="0">
              <a:buNone/>
            </a:pPr>
            <a:r>
              <a:rPr lang="es-CL" sz="1200" dirty="0" smtClean="0">
                <a:latin typeface="+mn-lt"/>
              </a:rPr>
              <a:t>Decana </a:t>
            </a:r>
            <a:r>
              <a:rPr lang="es-CL" sz="1200" dirty="0">
                <a:latin typeface="+mn-lt"/>
              </a:rPr>
              <a:t>Facultad de Arquitectura Universidad de Chile, Sra. Marcela </a:t>
            </a:r>
            <a:r>
              <a:rPr lang="es-CL" sz="1200" dirty="0" err="1">
                <a:latin typeface="+mn-lt"/>
              </a:rPr>
              <a:t>Pizzi</a:t>
            </a:r>
            <a:endParaRPr lang="es-CL" sz="1200" dirty="0">
              <a:latin typeface="+mn-lt"/>
            </a:endParaRPr>
          </a:p>
          <a:p>
            <a:pPr lvl="0">
              <a:buNone/>
            </a:pPr>
            <a:r>
              <a:rPr lang="es-CL" sz="1200" dirty="0">
                <a:latin typeface="+mn-lt"/>
              </a:rPr>
              <a:t>Decano Facultad de Arquitectura Universidad del Desarrollo, Sr. Pablo Allard</a:t>
            </a:r>
          </a:p>
          <a:p>
            <a:pPr lvl="0">
              <a:buNone/>
            </a:pPr>
            <a:r>
              <a:rPr lang="es-CL" sz="1200" dirty="0">
                <a:latin typeface="+mn-lt"/>
              </a:rPr>
              <a:t>Representante ONG Casa de La Paz, Sra. Ximena </a:t>
            </a:r>
            <a:r>
              <a:rPr lang="es-CL" sz="1200" dirty="0" err="1">
                <a:latin typeface="+mn-lt"/>
              </a:rPr>
              <a:t>Abogabir</a:t>
            </a:r>
            <a:endParaRPr lang="es-CL" sz="1200" dirty="0">
              <a:latin typeface="+mn-lt"/>
            </a:endParaRPr>
          </a:p>
          <a:p>
            <a:pPr lvl="0">
              <a:buNone/>
            </a:pPr>
            <a:r>
              <a:rPr lang="es-CL" sz="1200" dirty="0">
                <a:latin typeface="+mn-lt"/>
              </a:rPr>
              <a:t>Líder comunitario patrimonial, Sra. Rosario Carvajal</a:t>
            </a:r>
          </a:p>
          <a:p>
            <a:pPr lvl="0">
              <a:buNone/>
            </a:pPr>
            <a:r>
              <a:rPr lang="es-CL" sz="1200" dirty="0">
                <a:latin typeface="+mn-lt"/>
              </a:rPr>
              <a:t>Experto internacional en temas urbanos, Sr. Luis Alonso</a:t>
            </a:r>
          </a:p>
          <a:p>
            <a:pPr lvl="0">
              <a:buNone/>
            </a:pPr>
            <a:r>
              <a:rPr lang="es-CL" sz="1200" dirty="0">
                <a:latin typeface="+mn-lt"/>
              </a:rPr>
              <a:t>Experto nacional en temas urbanos, Sr. Iván </a:t>
            </a:r>
            <a:r>
              <a:rPr lang="es-CL" sz="1200" dirty="0" err="1">
                <a:latin typeface="+mn-lt"/>
              </a:rPr>
              <a:t>Poduje</a:t>
            </a:r>
            <a:endParaRPr lang="es-CL" sz="1200" dirty="0">
              <a:latin typeface="+mn-lt"/>
            </a:endParaRPr>
          </a:p>
          <a:p>
            <a:pPr lvl="0">
              <a:buNone/>
            </a:pPr>
            <a:r>
              <a:rPr lang="es-CL" sz="1200" dirty="0">
                <a:latin typeface="+mn-lt"/>
              </a:rPr>
              <a:t>Presidente Comisión Urbanismo de la Cámara Chilena de la Construcción, Sr. Fernando Herrera</a:t>
            </a:r>
          </a:p>
          <a:p>
            <a:pPr>
              <a:buNone/>
            </a:pPr>
            <a:r>
              <a:rPr lang="es-CL" sz="1200" dirty="0">
                <a:latin typeface="+mn-lt"/>
              </a:rPr>
              <a:t>Presidente del Consejo Nacional de Desarrollo Urbano, Sr. Luis Eduardo </a:t>
            </a:r>
            <a:r>
              <a:rPr lang="es-CL" sz="1200" dirty="0" err="1">
                <a:latin typeface="+mn-lt"/>
              </a:rPr>
              <a:t>Bresciani</a:t>
            </a:r>
            <a:endParaRPr lang="es-CL" altLang="es-CL" sz="1200" dirty="0" smtClean="0">
              <a:latin typeface="+mn-lt"/>
            </a:endParaRPr>
          </a:p>
          <a:p>
            <a:pPr algn="just">
              <a:lnSpc>
                <a:spcPct val="100000"/>
              </a:lnSpc>
              <a:spcBef>
                <a:spcPct val="0"/>
              </a:spcBef>
              <a:buFontTx/>
              <a:buNone/>
              <a:defRPr/>
            </a:pPr>
            <a:endParaRPr lang="es-CL" altLang="es-CL" sz="1200" dirty="0" smtClean="0">
              <a:latin typeface="+mn-lt"/>
            </a:endParaRPr>
          </a:p>
          <a:p>
            <a:pPr algn="just">
              <a:lnSpc>
                <a:spcPct val="100000"/>
              </a:lnSpc>
              <a:spcBef>
                <a:spcPct val="0"/>
              </a:spcBef>
              <a:buFontTx/>
              <a:buNone/>
              <a:defRPr/>
            </a:pPr>
            <a:endParaRPr lang="es-CL" altLang="es-CL" sz="1200" dirty="0" smtClean="0">
              <a:latin typeface="+mn-lt"/>
            </a:endParaRPr>
          </a:p>
          <a:p>
            <a:pPr algn="just">
              <a:lnSpc>
                <a:spcPct val="100000"/>
              </a:lnSpc>
              <a:spcBef>
                <a:spcPct val="0"/>
              </a:spcBef>
              <a:buFontTx/>
              <a:buNone/>
              <a:defRPr/>
            </a:pPr>
            <a:endParaRPr lang="es-CL" altLang="es-CL" sz="1200" dirty="0" smtClean="0">
              <a:latin typeface="+mn-lt"/>
            </a:endParaRPr>
          </a:p>
          <a:p>
            <a:pPr algn="ctr">
              <a:lnSpc>
                <a:spcPct val="100000"/>
              </a:lnSpc>
              <a:spcBef>
                <a:spcPct val="0"/>
              </a:spcBef>
              <a:buFontTx/>
              <a:buNone/>
              <a:defRPr/>
            </a:pPr>
            <a:r>
              <a:rPr lang="es-CL" altLang="es-CL" sz="1200" b="1" dirty="0" smtClean="0">
                <a:latin typeface="+mn-lt"/>
              </a:rPr>
              <a:t> </a:t>
            </a:r>
          </a:p>
        </p:txBody>
      </p:sp>
      <p:sp>
        <p:nvSpPr>
          <p:cNvPr id="7" name="1 Título"/>
          <p:cNvSpPr txBox="1">
            <a:spLocks/>
          </p:cNvSpPr>
          <p:nvPr/>
        </p:nvSpPr>
        <p:spPr bwMode="auto">
          <a:xfrm>
            <a:off x="35496" y="188913"/>
            <a:ext cx="9001001" cy="431800"/>
          </a:xfrm>
          <a:prstGeom prst="rect">
            <a:avLst/>
          </a:prstGeom>
          <a:solidFill>
            <a:schemeClr val="accent1">
              <a:lumMod val="75000"/>
            </a:schemeClr>
          </a:solidFill>
          <a:ln>
            <a:solidFill>
              <a:schemeClr val="accent1">
                <a:lumMod val="75000"/>
              </a:schemeClr>
            </a:solidFill>
          </a:ln>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lvl="0">
              <a:lnSpc>
                <a:spcPct val="100000"/>
              </a:lnSpc>
              <a:spcBef>
                <a:spcPct val="0"/>
              </a:spcBef>
              <a:buNone/>
              <a:defRPr/>
            </a:pPr>
            <a:r>
              <a:rPr lang="es-CL" sz="2400" b="1" dirty="0">
                <a:solidFill>
                  <a:schemeClr val="bg1"/>
                </a:solidFill>
                <a:latin typeface="Calibri Light" pitchFamily="34" charset="0"/>
              </a:rPr>
              <a:t>Concurso “Iniciativas para cerros islas en la Región Metropolitana”.</a:t>
            </a:r>
          </a:p>
        </p:txBody>
      </p:sp>
      <p:pic>
        <p:nvPicPr>
          <p:cNvPr id="3074" name="Picture 2" descr="C:\Users\rrobles\Downloads\18556885204_4671c6ac1e_z.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2349" y="1916832"/>
            <a:ext cx="3805270" cy="253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420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1 Título"/>
          <p:cNvSpPr txBox="1">
            <a:spLocks/>
          </p:cNvSpPr>
          <p:nvPr/>
        </p:nvSpPr>
        <p:spPr bwMode="auto">
          <a:xfrm>
            <a:off x="179512" y="836712"/>
            <a:ext cx="8784976" cy="5256583"/>
          </a:xfrm>
          <a:prstGeom prst="rect">
            <a:avLst/>
          </a:prstGeom>
          <a:noFill/>
          <a:ln>
            <a:noFill/>
          </a:ln>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just">
              <a:buNone/>
            </a:pPr>
            <a:r>
              <a:rPr lang="es-CL" sz="1200" dirty="0" smtClean="0">
                <a:latin typeface="+mn-lt"/>
              </a:rPr>
              <a:t>El </a:t>
            </a:r>
            <a:r>
              <a:rPr lang="es-CL" sz="1200" dirty="0">
                <a:latin typeface="+mn-lt"/>
              </a:rPr>
              <a:t>02 de diciembre de 2014, la comisión evaluadora, luego de tres sesiones de análisis y deliberación, emitió su pronunciamiento para definir los ganadores. En dicha ocasión la comisión evaluadora emitió una resolución en la que se identifica al cerro Chena como el ganador, al cerro Renca en segundo lugar y los cerros Las Cabras y Blanco con menciones honrosas. Para el cerro ganador se acordó financiar íntegramente el diseño de la propuesta y una estrategia de financiamiento en etapas sucesivas. El segundo lugar obtuvo el financiamiento del diseño y ejecución del proyecto “funicular” y para las menciones honrosas se financiarán parcialmente los diseños</a:t>
            </a:r>
            <a:r>
              <a:rPr lang="es-CL" sz="1200" dirty="0" smtClean="0">
                <a:latin typeface="+mn-lt"/>
              </a:rPr>
              <a:t>.</a:t>
            </a:r>
            <a:endParaRPr lang="es-CL" sz="1200" dirty="0">
              <a:latin typeface="+mn-lt"/>
            </a:endParaRPr>
          </a:p>
          <a:p>
            <a:pPr algn="just">
              <a:buNone/>
            </a:pPr>
            <a:r>
              <a:rPr lang="es-CL" sz="1200" dirty="0">
                <a:latin typeface="+mn-lt"/>
              </a:rPr>
              <a:t>En la misma oportunidad, se tomó el acuerdo de conformar un Directorio que haga el seguimiento al cumplimiento de las acciones que se desprenden de la resolución del concurso. Para tal efecto el Intendente Metropolitano preside dicho consejo, y está conformado por los alcaldes, diputados, y consejeros regionales del territorio, dos concejales de cada municipalidad y el presidente de la Asociación de Amigos de Parque. Este directorio posee una secretaría ejecutiva liderada por la Jefa de División de  Planificación y Desarrollo del Gobierno Regional Metropolitano, la jefa del Dpto. de Espacios Públicos, el SECPLAN de la municipalidad, el SEREMI de Vivienda y el Director del Parque Metropolitano.</a:t>
            </a:r>
          </a:p>
          <a:p>
            <a:pPr algn="just">
              <a:lnSpc>
                <a:spcPct val="100000"/>
              </a:lnSpc>
              <a:spcBef>
                <a:spcPct val="0"/>
              </a:spcBef>
              <a:buFontTx/>
              <a:buNone/>
              <a:defRPr/>
            </a:pPr>
            <a:endParaRPr lang="es-CL" altLang="es-CL" sz="1200" dirty="0" smtClean="0">
              <a:latin typeface="+mn-lt"/>
            </a:endParaRPr>
          </a:p>
          <a:p>
            <a:pPr algn="just">
              <a:lnSpc>
                <a:spcPct val="100000"/>
              </a:lnSpc>
              <a:spcBef>
                <a:spcPct val="0"/>
              </a:spcBef>
              <a:buFontTx/>
              <a:buNone/>
              <a:defRPr/>
            </a:pPr>
            <a:endParaRPr lang="es-CL" altLang="es-CL" sz="1200" dirty="0" smtClean="0">
              <a:latin typeface="+mn-lt"/>
            </a:endParaRPr>
          </a:p>
          <a:p>
            <a:pPr algn="just">
              <a:lnSpc>
                <a:spcPct val="100000"/>
              </a:lnSpc>
              <a:spcBef>
                <a:spcPct val="0"/>
              </a:spcBef>
              <a:buFontTx/>
              <a:buNone/>
              <a:defRPr/>
            </a:pPr>
            <a:endParaRPr lang="es-CL" altLang="es-CL" sz="1200" dirty="0" smtClean="0">
              <a:latin typeface="+mn-lt"/>
            </a:endParaRPr>
          </a:p>
          <a:p>
            <a:pPr algn="just">
              <a:lnSpc>
                <a:spcPct val="100000"/>
              </a:lnSpc>
              <a:spcBef>
                <a:spcPct val="0"/>
              </a:spcBef>
              <a:buFontTx/>
              <a:buNone/>
              <a:defRPr/>
            </a:pPr>
            <a:endParaRPr lang="es-CL" altLang="es-CL" sz="1200" dirty="0" smtClean="0">
              <a:latin typeface="+mn-lt"/>
            </a:endParaRPr>
          </a:p>
          <a:p>
            <a:pPr algn="just">
              <a:lnSpc>
                <a:spcPct val="100000"/>
              </a:lnSpc>
              <a:spcBef>
                <a:spcPct val="0"/>
              </a:spcBef>
              <a:buFontTx/>
              <a:buNone/>
              <a:defRPr/>
            </a:pPr>
            <a:r>
              <a:rPr lang="es-CL" altLang="es-CL" sz="1200" b="1" dirty="0" smtClean="0">
                <a:latin typeface="+mn-lt"/>
              </a:rPr>
              <a:t> </a:t>
            </a:r>
          </a:p>
        </p:txBody>
      </p:sp>
      <p:sp>
        <p:nvSpPr>
          <p:cNvPr id="7" name="1 Título"/>
          <p:cNvSpPr txBox="1">
            <a:spLocks/>
          </p:cNvSpPr>
          <p:nvPr/>
        </p:nvSpPr>
        <p:spPr bwMode="auto">
          <a:xfrm>
            <a:off x="0" y="188913"/>
            <a:ext cx="9036497" cy="431800"/>
          </a:xfrm>
          <a:prstGeom prst="rect">
            <a:avLst/>
          </a:prstGeom>
          <a:solidFill>
            <a:schemeClr val="accent1">
              <a:lumMod val="75000"/>
            </a:schemeClr>
          </a:solidFill>
          <a:ln>
            <a:solidFill>
              <a:schemeClr val="accent1">
                <a:lumMod val="75000"/>
              </a:schemeClr>
            </a:solidFill>
          </a:ln>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lvl="0">
              <a:lnSpc>
                <a:spcPct val="100000"/>
              </a:lnSpc>
              <a:spcBef>
                <a:spcPct val="0"/>
              </a:spcBef>
              <a:buNone/>
              <a:defRPr/>
            </a:pPr>
            <a:r>
              <a:rPr lang="es-CL" sz="2400" b="1" dirty="0" smtClean="0">
                <a:solidFill>
                  <a:schemeClr val="bg1"/>
                </a:solidFill>
                <a:latin typeface="Calibri Light" pitchFamily="34" charset="0"/>
              </a:rPr>
              <a:t>Resultados del concurso</a:t>
            </a:r>
            <a:endParaRPr lang="es-CL" sz="2400" b="1" dirty="0">
              <a:solidFill>
                <a:schemeClr val="bg1"/>
              </a:solidFill>
              <a:latin typeface="Calibri Light" pitchFamily="34" charset="0"/>
            </a:endParaRPr>
          </a:p>
        </p:txBody>
      </p:sp>
      <p:pic>
        <p:nvPicPr>
          <p:cNvPr id="2" name="1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520" y="2996952"/>
            <a:ext cx="4752528" cy="3564396"/>
          </a:xfrm>
          <a:prstGeom prst="rect">
            <a:avLst/>
          </a:prstGeom>
        </p:spPr>
      </p:pic>
      <p:pic>
        <p:nvPicPr>
          <p:cNvPr id="3" name="2 Imag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08104" y="4039320"/>
            <a:ext cx="3362704" cy="2522028"/>
          </a:xfrm>
          <a:prstGeom prst="rect">
            <a:avLst/>
          </a:prstGeom>
        </p:spPr>
      </p:pic>
    </p:spTree>
    <p:extLst>
      <p:ext uri="{BB962C8B-B14F-4D97-AF65-F5344CB8AC3E}">
        <p14:creationId xmlns:p14="http://schemas.microsoft.com/office/powerpoint/2010/main" val="663420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1 Título"/>
          <p:cNvSpPr txBox="1">
            <a:spLocks/>
          </p:cNvSpPr>
          <p:nvPr/>
        </p:nvSpPr>
        <p:spPr bwMode="auto">
          <a:xfrm>
            <a:off x="261938" y="764704"/>
            <a:ext cx="8642350" cy="1656556"/>
          </a:xfrm>
          <a:prstGeom prst="rect">
            <a:avLst/>
          </a:prstGeom>
          <a:noFill/>
          <a:ln>
            <a:noFill/>
          </a:ln>
          <a:extLst/>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just">
              <a:buNone/>
            </a:pPr>
            <a:r>
              <a:rPr lang="es-MX" sz="1200" dirty="0">
                <a:latin typeface="+mn-lt"/>
              </a:rPr>
              <a:t>Entre  las características más relevantes de la iniciativa ganadora, están la ubicación del Cerro Chena en el sector Sur del área Metropolitana que corresponde al sector con menor cantidad de áreas verdes de la región y el trabajo vinculado entre los Municipios de San Bernardo y Calera de Tango, en particular la posición de ambos en respetar el plan indicativo que establece usos compatibles con la normativa vigente y el valor ecológico del territorio, rescatando su valor como sitio prioritario en la Estrategia Regional de la Biodiversidad. </a:t>
            </a:r>
            <a:endParaRPr lang="es-CL" sz="1200" dirty="0">
              <a:latin typeface="+mn-lt"/>
            </a:endParaRPr>
          </a:p>
          <a:p>
            <a:pPr algn="just">
              <a:buNone/>
            </a:pPr>
            <a:r>
              <a:rPr lang="es-MX" sz="1200" dirty="0">
                <a:latin typeface="+mn-lt"/>
              </a:rPr>
              <a:t>Este plan indicativo, elaborado por la Municipalidad de Calera de Tango junto al Laboratorio de Ecología de Ecosistemas de la Facultad de Agronomía de la  Universidad de Chile y presentado durante el año 2014  a los propietarios del sector,  se usó como el marco orientador para las actividades y proyectos que se proponen para el cerro Chena, respetando conservación y uso sustentable de los sitios.</a:t>
            </a:r>
            <a:endParaRPr lang="es-CL" sz="1200" dirty="0">
              <a:latin typeface="+mn-lt"/>
            </a:endParaRPr>
          </a:p>
          <a:p>
            <a:pPr algn="just">
              <a:lnSpc>
                <a:spcPct val="100000"/>
              </a:lnSpc>
              <a:spcBef>
                <a:spcPct val="0"/>
              </a:spcBef>
              <a:buFontTx/>
              <a:buNone/>
              <a:defRPr/>
            </a:pPr>
            <a:endParaRPr lang="es-CL" altLang="es-CL" sz="1200" dirty="0" smtClean="0">
              <a:latin typeface="+mn-lt"/>
            </a:endParaRPr>
          </a:p>
          <a:p>
            <a:pPr algn="just">
              <a:lnSpc>
                <a:spcPct val="100000"/>
              </a:lnSpc>
              <a:spcBef>
                <a:spcPct val="0"/>
              </a:spcBef>
              <a:buFontTx/>
              <a:buNone/>
              <a:defRPr/>
            </a:pPr>
            <a:endParaRPr lang="es-CL" altLang="es-CL" sz="1200" dirty="0" smtClean="0">
              <a:latin typeface="+mn-lt"/>
            </a:endParaRPr>
          </a:p>
          <a:p>
            <a:pPr algn="just">
              <a:lnSpc>
                <a:spcPct val="100000"/>
              </a:lnSpc>
              <a:spcBef>
                <a:spcPct val="0"/>
              </a:spcBef>
              <a:buFontTx/>
              <a:buNone/>
              <a:defRPr/>
            </a:pPr>
            <a:endParaRPr lang="es-CL" altLang="es-CL" sz="1200" dirty="0" smtClean="0">
              <a:latin typeface="+mn-lt"/>
            </a:endParaRPr>
          </a:p>
          <a:p>
            <a:pPr algn="just">
              <a:lnSpc>
                <a:spcPct val="100000"/>
              </a:lnSpc>
              <a:spcBef>
                <a:spcPct val="0"/>
              </a:spcBef>
              <a:buFontTx/>
              <a:buNone/>
              <a:defRPr/>
            </a:pPr>
            <a:endParaRPr lang="es-CL" altLang="es-CL" sz="1200" dirty="0" smtClean="0">
              <a:latin typeface="+mn-lt"/>
            </a:endParaRPr>
          </a:p>
          <a:p>
            <a:pPr algn="just">
              <a:lnSpc>
                <a:spcPct val="100000"/>
              </a:lnSpc>
              <a:spcBef>
                <a:spcPct val="0"/>
              </a:spcBef>
              <a:buFontTx/>
              <a:buNone/>
              <a:defRPr/>
            </a:pPr>
            <a:r>
              <a:rPr lang="es-CL" altLang="es-CL" sz="1200" b="1" dirty="0" smtClean="0">
                <a:latin typeface="+mn-lt"/>
              </a:rPr>
              <a:t> </a:t>
            </a:r>
          </a:p>
        </p:txBody>
      </p:sp>
      <p:sp>
        <p:nvSpPr>
          <p:cNvPr id="7" name="1 Título"/>
          <p:cNvSpPr txBox="1">
            <a:spLocks/>
          </p:cNvSpPr>
          <p:nvPr/>
        </p:nvSpPr>
        <p:spPr bwMode="auto">
          <a:xfrm>
            <a:off x="35496" y="188913"/>
            <a:ext cx="9001001" cy="431800"/>
          </a:xfrm>
          <a:prstGeom prst="rect">
            <a:avLst/>
          </a:prstGeom>
          <a:solidFill>
            <a:schemeClr val="accent1">
              <a:lumMod val="75000"/>
            </a:schemeClr>
          </a:solidFill>
          <a:ln>
            <a:solidFill>
              <a:schemeClr val="accent1">
                <a:lumMod val="75000"/>
              </a:schemeClr>
            </a:solidFill>
          </a:ln>
        </p:spPr>
        <p:txBody>
          <a:bodyPr/>
          <a:lstStyle>
            <a:lvl1pPr defTabSz="457200">
              <a:lnSpc>
                <a:spcPct val="90000"/>
              </a:lnSpc>
              <a:spcBef>
                <a:spcPts val="1000"/>
              </a:spcBef>
              <a:buFont typeface="Arial" pitchFamily="34" charset="0"/>
              <a:buChar char="•"/>
              <a:defRPr sz="2800">
                <a:solidFill>
                  <a:schemeClr val="tx1"/>
                </a:solidFill>
                <a:latin typeface="Calibri" pitchFamily="34" charset="0"/>
              </a:defRPr>
            </a:lvl1pPr>
            <a:lvl2pPr marL="742950" indent="-285750" defTabSz="457200">
              <a:lnSpc>
                <a:spcPct val="90000"/>
              </a:lnSpc>
              <a:spcBef>
                <a:spcPts val="500"/>
              </a:spcBef>
              <a:buFont typeface="Arial" pitchFamily="34" charset="0"/>
              <a:buChar char="•"/>
              <a:defRPr sz="2400">
                <a:solidFill>
                  <a:schemeClr val="tx1"/>
                </a:solidFill>
                <a:latin typeface="Calibri" pitchFamily="34" charset="0"/>
              </a:defRPr>
            </a:lvl2pPr>
            <a:lvl3pPr marL="1143000" indent="-228600" defTabSz="457200">
              <a:lnSpc>
                <a:spcPct val="90000"/>
              </a:lnSpc>
              <a:spcBef>
                <a:spcPts val="500"/>
              </a:spcBef>
              <a:buFont typeface="Arial" pitchFamily="34" charset="0"/>
              <a:buChar char="•"/>
              <a:defRPr sz="2000">
                <a:solidFill>
                  <a:schemeClr val="tx1"/>
                </a:solidFill>
                <a:latin typeface="Calibri" pitchFamily="34" charset="0"/>
              </a:defRPr>
            </a:lvl3pPr>
            <a:lvl4pPr marL="1600200" indent="-228600" defTabSz="457200">
              <a:lnSpc>
                <a:spcPct val="90000"/>
              </a:lnSpc>
              <a:spcBef>
                <a:spcPts val="500"/>
              </a:spcBef>
              <a:buFont typeface="Arial" pitchFamily="34" charset="0"/>
              <a:buChar char="•"/>
              <a:defRPr>
                <a:solidFill>
                  <a:schemeClr val="tx1"/>
                </a:solidFill>
                <a:latin typeface="Calibri" pitchFamily="34" charset="0"/>
              </a:defRPr>
            </a:lvl4pPr>
            <a:lvl5pPr marL="2057400" indent="-228600" defTabSz="457200">
              <a:lnSpc>
                <a:spcPct val="90000"/>
              </a:lnSpc>
              <a:spcBef>
                <a:spcPts val="500"/>
              </a:spcBef>
              <a:buFont typeface="Arial" pitchFamily="34" charset="0"/>
              <a:buChar char="•"/>
              <a:defRPr>
                <a:solidFill>
                  <a:schemeClr val="tx1"/>
                </a:solidFill>
                <a:latin typeface="Calibri" pitchFamily="34" charset="0"/>
              </a:defRPr>
            </a:lvl5pPr>
            <a:lvl6pPr marL="25146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defTabSz="4572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lvl="0">
              <a:lnSpc>
                <a:spcPct val="100000"/>
              </a:lnSpc>
              <a:spcBef>
                <a:spcPct val="0"/>
              </a:spcBef>
              <a:buNone/>
              <a:defRPr/>
            </a:pPr>
            <a:r>
              <a:rPr lang="es-MX" sz="2400" b="1" dirty="0" smtClean="0">
                <a:solidFill>
                  <a:schemeClr val="bg1"/>
                </a:solidFill>
                <a:latin typeface="Calibri Light" pitchFamily="34" charset="0"/>
              </a:rPr>
              <a:t>Propuesta Ganadora</a:t>
            </a:r>
            <a:endParaRPr lang="es-CL" sz="2400" b="1" dirty="0">
              <a:solidFill>
                <a:schemeClr val="bg1"/>
              </a:solidFill>
              <a:latin typeface="Calibri Light" pitchFamily="34" charset="0"/>
            </a:endParaRPr>
          </a:p>
        </p:txBody>
      </p:sp>
      <p:pic>
        <p:nvPicPr>
          <p:cNvPr id="147458" name="Imagen 2" descr="cid:image001.png@01D0D5C1.62348D40"/>
          <p:cNvPicPr>
            <a:picLocks noChangeAspect="1" noChangeArrowheads="1"/>
          </p:cNvPicPr>
          <p:nvPr/>
        </p:nvPicPr>
        <p:blipFill>
          <a:blip r:embed="rId2" r:link="rId3" cstate="email">
            <a:extLst>
              <a:ext uri="{28A0092B-C50C-407E-A947-70E740481C1C}">
                <a14:useLocalDpi xmlns:a14="http://schemas.microsoft.com/office/drawing/2010/main"/>
              </a:ext>
            </a:extLst>
          </a:blip>
          <a:srcRect t="5029" b="3662"/>
          <a:stretch>
            <a:fillRect/>
          </a:stretch>
        </p:blipFill>
        <p:spPr bwMode="auto">
          <a:xfrm>
            <a:off x="1763688" y="2564904"/>
            <a:ext cx="5446713" cy="397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8761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3_Office Theme">
  <a:themeElements>
    <a:clrScheme name="3_Office Theme 1">
      <a:dk1>
        <a:srgbClr val="1F497D"/>
      </a:dk1>
      <a:lt1>
        <a:srgbClr val="FFFFFF"/>
      </a:lt1>
      <a:dk2>
        <a:srgbClr val="000000"/>
      </a:dk2>
      <a:lt2>
        <a:srgbClr val="EEECE1"/>
      </a:lt2>
      <a:accent1>
        <a:srgbClr val="4F81BD"/>
      </a:accent1>
      <a:accent2>
        <a:srgbClr val="C0504D"/>
      </a:accent2>
      <a:accent3>
        <a:srgbClr val="AAAAAA"/>
      </a:accent3>
      <a:accent4>
        <a:srgbClr val="DADADA"/>
      </a:accent4>
      <a:accent5>
        <a:srgbClr val="B2C1DB"/>
      </a:accent5>
      <a:accent6>
        <a:srgbClr val="AE4845"/>
      </a:accent6>
      <a:hlink>
        <a:srgbClr val="0000FF"/>
      </a:hlink>
      <a:folHlink>
        <a:srgbClr val="800080"/>
      </a:folHlink>
    </a:clrScheme>
    <a:fontScheme name="3_Office Theme">
      <a:majorFont>
        <a:latin typeface="Calibri"/>
        <a:ea typeface="ヒラギノ角ゴ Pro W3"/>
        <a:cs typeface=""/>
      </a:majorFont>
      <a:minorFont>
        <a:latin typeface="Calibri"/>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Office Theme 1">
        <a:dk1>
          <a:srgbClr val="1F497D"/>
        </a:dk1>
        <a:lt1>
          <a:srgbClr val="FFFFFF"/>
        </a:lt1>
        <a:dk2>
          <a:srgbClr val="000000"/>
        </a:dk2>
        <a:lt2>
          <a:srgbClr val="EEECE1"/>
        </a:lt2>
        <a:accent1>
          <a:srgbClr val="4F81BD"/>
        </a:accent1>
        <a:accent2>
          <a:srgbClr val="C0504D"/>
        </a:accent2>
        <a:accent3>
          <a:srgbClr val="AAAAAA"/>
        </a:accent3>
        <a:accent4>
          <a:srgbClr val="DADADA"/>
        </a:accent4>
        <a:accent5>
          <a:srgbClr val="B2C1DB"/>
        </a:accent5>
        <a:accent6>
          <a:srgbClr val="AE4845"/>
        </a:accent6>
        <a:hlink>
          <a:srgbClr val="0000FF"/>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29173</TotalTime>
  <Words>4578</Words>
  <Application>Microsoft Office PowerPoint</Application>
  <PresentationFormat>Presentación en pantalla (4:3)</PresentationFormat>
  <Paragraphs>1979</Paragraphs>
  <Slides>56</Slides>
  <Notes>8</Notes>
  <HiddenSlides>0</HiddenSlides>
  <MMClips>0</MMClips>
  <ScaleCrop>false</ScaleCrop>
  <HeadingPairs>
    <vt:vector size="4" baseType="variant">
      <vt:variant>
        <vt:lpstr>Tema</vt:lpstr>
      </vt:variant>
      <vt:variant>
        <vt:i4>3</vt:i4>
      </vt:variant>
      <vt:variant>
        <vt:lpstr>Títulos de diapositiva</vt:lpstr>
      </vt:variant>
      <vt:variant>
        <vt:i4>56</vt:i4>
      </vt:variant>
    </vt:vector>
  </HeadingPairs>
  <TitlesOfParts>
    <vt:vector size="59" baseType="lpstr">
      <vt:lpstr>3_Office Theme</vt:lpstr>
      <vt:lpstr>Thème Office</vt:lpstr>
      <vt:lpstr>1_Thème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RECURSOS DESTINADOS POR PROGRAMA MEJORAMIENTO BARRIOS (PMB) PROGRAMA MEJORAMIENTO URBANO (PMU) DISTRIBUCIÓN POR REGIÓN</dc:title>
  <dc:creator>Maria Elena Barraza</dc:creator>
  <cp:lastModifiedBy>Valeria López</cp:lastModifiedBy>
  <cp:revision>1851</cp:revision>
  <cp:lastPrinted>2015-03-05T11:42:34Z</cp:lastPrinted>
  <dcterms:created xsi:type="dcterms:W3CDTF">2011-01-10T21:49:03Z</dcterms:created>
  <dcterms:modified xsi:type="dcterms:W3CDTF">2015-08-20T12:19:38Z</dcterms:modified>
</cp:coreProperties>
</file>